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eg"/>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288" r:id="rId4"/>
    <p:sldId id="266" r:id="rId5"/>
    <p:sldId id="268" r:id="rId6"/>
    <p:sldId id="272" r:id="rId7"/>
    <p:sldId id="274" r:id="rId8"/>
    <p:sldId id="273" r:id="rId9"/>
    <p:sldId id="275" r:id="rId10"/>
    <p:sldId id="269" r:id="rId11"/>
    <p:sldId id="276" r:id="rId12"/>
    <p:sldId id="277" r:id="rId13"/>
    <p:sldId id="278" r:id="rId14"/>
    <p:sldId id="279" r:id="rId15"/>
    <p:sldId id="270" r:id="rId16"/>
    <p:sldId id="280" r:id="rId17"/>
    <p:sldId id="281" r:id="rId18"/>
    <p:sldId id="282" r:id="rId19"/>
    <p:sldId id="283" r:id="rId20"/>
    <p:sldId id="271" r:id="rId21"/>
    <p:sldId id="284" r:id="rId22"/>
    <p:sldId id="285" r:id="rId23"/>
    <p:sldId id="286" r:id="rId24"/>
    <p:sldId id="287" r:id="rId25"/>
    <p:sldId id="259"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92" autoAdjust="0"/>
    <p:restoredTop sz="94660"/>
  </p:normalViewPr>
  <p:slideViewPr>
    <p:cSldViewPr snapToGrid="0" showGuides="1">
      <p:cViewPr varScale="1">
        <p:scale>
          <a:sx n="59" d="100"/>
          <a:sy n="59" d="100"/>
        </p:scale>
        <p:origin x="126" y="582"/>
      </p:cViewPr>
      <p:guideLst>
        <p:guide orient="horz" pos="2160"/>
        <p:guide pos="3817"/>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274B45-9CBD-4CCE-B3E6-19FFDDAB6761}" type="datetimeFigureOut">
              <a:rPr lang="zh-CN" altLang="en-US" smtClean="0"/>
              <a:t>2018/8/6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1C3A11-F2AE-4BB9-A7D6-74ACEA20412E}" type="slidenum">
              <a:rPr lang="zh-CN" altLang="en-US" smtClean="0"/>
              <a:t>‹#›</a:t>
            </a:fld>
            <a:endParaRPr lang="zh-CN" altLang="en-US"/>
          </a:p>
        </p:txBody>
      </p:sp>
    </p:spTree>
    <p:extLst>
      <p:ext uri="{BB962C8B-B14F-4D97-AF65-F5344CB8AC3E}">
        <p14:creationId val="4263862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grpSp>
        <p:nvGrpSpPr>
          <p:cNvPr id="7" name="组合 6"/>
          <p:cNvGrpSpPr/>
          <p:nvPr userDrawn="1"/>
        </p:nvGrpSpPr>
        <p:grpSpPr>
          <a:xfrm>
            <a:off x="-225910" y="0"/>
            <a:ext cx="12417910" cy="7025078"/>
            <a:chOff x="-164930" y="0"/>
            <a:chExt cx="9308930" cy="5338708"/>
          </a:xfrm>
        </p:grpSpPr>
        <p:pic>
          <p:nvPicPr>
            <p:cNvPr id="8" name="图片 7"/>
            <p:cNvPicPr>
              <a:picLocks noChangeAspect="1"/>
            </p:cNvPicPr>
            <p:nvPr/>
          </p:nvPicPr>
          <p:blipFill>
            <a:blip r:embed="rId1">
              <a:duotone>
                <a:schemeClr val="bg2">
                  <a:shade val="45000"/>
                  <a:satMod val="135000"/>
                </a:schemeClr>
                <a:prstClr val="white"/>
              </a:duotone>
              <a:extLst>
                <a:ext uri="{28A0092B-C50C-407E-A947-70E740481C1C}">
                  <a14:useLocalDpi xmlns:a14="http://schemas.microsoft.com/office/drawing/2010/main" val="0"/>
                </a:ext>
              </a:extLst>
            </a:blip>
            <a:srcRect t="40949"/>
            <a:stretch>
              <a:fillRect/>
            </a:stretch>
          </p:blipFill>
          <p:spPr>
            <a:xfrm>
              <a:off x="-164930" y="2250039"/>
              <a:ext cx="9298656" cy="3088669"/>
            </a:xfrm>
            <a:prstGeom prst="rect">
              <a:avLst/>
            </a:prstGeom>
            <a:effectLst>
              <a:softEdge rad="228600"/>
            </a:effectLst>
          </p:spPr>
        </p:pic>
        <p:pic>
          <p:nvPicPr>
            <p:cNvPr id="9" name="Picture 6" descr="C:\Documents and Settings\Administrator\桌面\Nipic_7193556_20111024140640832000.png"/>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0" y="0"/>
              <a:ext cx="9144000" cy="408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val="3169991112"/>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BE7A80-AE5F-4A03-8553-A709FC95F92A}" type="datetimeFigureOut">
              <a:rPr lang="zh-CN" altLang="en-US" smtClean="0"/>
              <a:t>2018/8/6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838CA9-1627-4F87-83F0-A21ADEA6B49A}" type="slidenum">
              <a:rPr lang="zh-CN" altLang="en-US" smtClean="0"/>
              <a:t>‹#›</a:t>
            </a:fld>
            <a:endParaRPr lang="zh-CN" altLang="en-US"/>
          </a:p>
        </p:txBody>
      </p:sp>
    </p:spTree>
    <p:extLst>
      <p:ext uri="{BB962C8B-B14F-4D97-AF65-F5344CB8AC3E}">
        <p14:creationId val="2411867631"/>
      </p:ext>
    </p:extLst>
  </p:cSld>
  <p:clrMap bg1="lt1" tx1="dk1" bg2="lt2" tx2="dk2" accent1="accent1" accent2="accent2" accent3="accent3" accent4="accent4" accent5="accent5" accent6="accent6" hlink="hlink" folHlink="folHlink"/>
  <p:sldLayoutIdLst>
    <p:sldLayoutId id="2147483649" r:id="rId1"/>
  </p:sldLayoutIdLst>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audio" Target="../media/media1.mp3" /><Relationship Id="rId8"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19.png" /><Relationship Id="rId6" Type="http://schemas.microsoft.com/office/2007/relationships/hdphoto" Target="../media/image20.wdp" /><Relationship Id="rId7" Type="http://schemas.openxmlformats.org/officeDocument/2006/relationships/image" Target="../media/image2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2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23.png" /><Relationship Id="rId6" Type="http://schemas.openxmlformats.org/officeDocument/2006/relationships/image" Target="../media/image24.png" /><Relationship Id="rId7" Type="http://schemas.openxmlformats.org/officeDocument/2006/relationships/image" Target="../media/image2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26.png" /><Relationship Id="rId6" Type="http://schemas.openxmlformats.org/officeDocument/2006/relationships/image" Target="../media/image27.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12.png" /><Relationship Id="rId6" Type="http://schemas.microsoft.com/office/2007/relationships/hdphoto" Target="../media/image13.wdp"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8.png" /><Relationship Id="rId3" Type="http://schemas.microsoft.com/office/2007/relationships/hdphoto" Target="../media/image29.wdp" /><Relationship Id="rId4" Type="http://schemas.openxmlformats.org/officeDocument/2006/relationships/image" Target="../media/image4.png" /><Relationship Id="rId5" Type="http://schemas.openxmlformats.org/officeDocument/2006/relationships/image" Target="../media/image6.png" /><Relationship Id="rId6" Type="http://schemas.openxmlformats.org/officeDocument/2006/relationships/image" Target="../media/image30.jpeg" /><Relationship Id="rId7" Type="http://schemas.openxmlformats.org/officeDocument/2006/relationships/image" Target="../media/image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1.jpe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6.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2.jpe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33.jpeg" /><Relationship Id="rId6" Type="http://schemas.openxmlformats.org/officeDocument/2006/relationships/image" Target="../media/image34.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12.png" /><Relationship Id="rId6" Type="http://schemas.microsoft.com/office/2007/relationships/hdphoto" Target="../media/image13.wdp"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8.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35.png" /><Relationship Id="rId6" Type="http://schemas.openxmlformats.org/officeDocument/2006/relationships/image" Target="../media/image9.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27.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2.jpe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6.png" /><Relationship Id="rId6" Type="http://schemas.openxmlformats.org/officeDocument/2006/relationships/image" Target="../media/image3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36.png" /><Relationship Id="rId6" Type="http://schemas.openxmlformats.org/officeDocument/2006/relationships/image" Target="../media/image37.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8.png" /><Relationship Id="rId3" Type="http://schemas.openxmlformats.org/officeDocument/2006/relationships/image" Target="../media/image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microsoft.com/office/2007/relationships/hdphoto" Target="../media/image13.wdp"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8.png" /><Relationship Id="rId6" Type="http://schemas.openxmlformats.org/officeDocument/2006/relationships/image" Target="../media/image9.png" /><Relationship Id="rId7" Type="http://schemas.openxmlformats.org/officeDocument/2006/relationships/image" Target="../media/image10.png" /><Relationship Id="rId8" Type="http://schemas.microsoft.com/office/2007/relationships/hdphoto" Target="../media/image11.wdp" /><Relationship Id="rId9" Type="http://schemas.openxmlformats.org/officeDocument/2006/relationships/image" Target="../media/image1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12.png" /><Relationship Id="rId6" Type="http://schemas.microsoft.com/office/2007/relationships/hdphoto" Target="../media/image13.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14.png" /><Relationship Id="rId6" Type="http://schemas.openxmlformats.org/officeDocument/2006/relationships/image" Target="../media/image1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15.png" /><Relationship Id="rId6" Type="http://schemas.openxmlformats.org/officeDocument/2006/relationships/image" Target="../media/image1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15.png" /><Relationship Id="rId6" Type="http://schemas.openxmlformats.org/officeDocument/2006/relationships/image" Target="../media/image1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15.png" /><Relationship Id="rId6" Type="http://schemas.openxmlformats.org/officeDocument/2006/relationships/image" Target="../media/image1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12.png" /><Relationship Id="rId6" Type="http://schemas.microsoft.com/office/2007/relationships/hdphoto" Target="../media/image13.wdp"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3" name="图片 2">
            <a:extLst>
              <a:ext uri="{FF2B5EF4-FFF2-40B4-BE49-F238E27FC236}">
                <a16:creationId xmlns:a16="http://schemas.microsoft.com/office/drawing/2014/main" id="{1615B490-94F7-4EDB-9238-6D59660571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6464" y="1054505"/>
            <a:ext cx="7646504" cy="2406004"/>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20" name="组合 19">
            <a:extLst>
              <a:ext uri="{FF2B5EF4-FFF2-40B4-BE49-F238E27FC236}">
                <a16:creationId xmlns:a16="http://schemas.microsoft.com/office/drawing/2014/main" id="{685A29F9-7A42-4F15-A3BF-23900CEA04AD}"/>
              </a:ext>
            </a:extLst>
          </p:cNvPr>
          <p:cNvGrpSpPr/>
          <p:nvPr/>
        </p:nvGrpSpPr>
        <p:grpSpPr>
          <a:xfrm>
            <a:off x="1879375" y="3654843"/>
            <a:ext cx="8110331" cy="646331"/>
            <a:chOff x="1887439" y="3251372"/>
            <a:chExt cx="8110331" cy="646331"/>
          </a:xfrm>
        </p:grpSpPr>
        <p:sp>
          <p:nvSpPr>
            <p:cNvPr id="6" name="文本框 5">
              <a:extLst>
                <a:ext uri="{FF2B5EF4-FFF2-40B4-BE49-F238E27FC236}">
                  <a16:creationId xmlns:a16="http://schemas.microsoft.com/office/drawing/2014/main" id="{4439478B-9A3A-476F-BD92-442B0C84C5F4}"/>
                </a:ext>
              </a:extLst>
            </p:cNvPr>
            <p:cNvSpPr txBox="1"/>
            <p:nvPr/>
          </p:nvSpPr>
          <p:spPr>
            <a:xfrm>
              <a:off x="1887439" y="3251372"/>
              <a:ext cx="8110331" cy="646331"/>
            </a:xfrm>
            <a:prstGeom prst="rect">
              <a:avLst/>
            </a:prstGeom>
            <a:noFill/>
          </p:spPr>
          <p:txBody>
            <a:bodyPr wrap="square" rtlCol="0">
              <a:spAutoFit/>
            </a:bodyPr>
            <a:lstStyle/>
            <a:p>
              <a:pPr algn="ctr"/>
              <a:r>
                <a:rPr lang="zh-CN" altLang="en-US" sz="3200" spc="600">
                  <a:latin typeface="叶根友毛笔行书2.0版" panose="02010601030101010101" pitchFamily="2" charset="-122"/>
                  <a:ea typeface="叶根友毛笔行书2.0版" panose="02010601030101010101" pitchFamily="2" charset="-122"/>
                </a:rPr>
                <a:t>热烈庆祝第</a:t>
              </a:r>
              <a:r>
                <a:rPr lang="en-US" altLang="zh-CN" sz="3600" spc="600">
                  <a:latin typeface="叶根友毛笔行书2.0版" panose="02010601030101010101" pitchFamily="2" charset="-122"/>
                  <a:ea typeface="叶根友毛笔行书2.0版" panose="02010601030101010101" pitchFamily="2" charset="-122"/>
                </a:rPr>
                <a:t>34</a:t>
              </a:r>
              <a:r>
                <a:rPr lang="zh-CN" altLang="en-US" sz="3200" spc="600">
                  <a:latin typeface="叶根友毛笔行书2.0版" panose="02010601030101010101" pitchFamily="2" charset="-122"/>
                  <a:ea typeface="叶根友毛笔行书2.0版" panose="02010601030101010101" pitchFamily="2" charset="-122"/>
                </a:rPr>
                <a:t>个教师节</a:t>
              </a:r>
            </a:p>
          </p:txBody>
        </p:sp>
        <p:cxnSp>
          <p:nvCxnSpPr>
            <p:cNvPr id="10" name="直接连接符 9">
              <a:extLst>
                <a:ext uri="{FF2B5EF4-FFF2-40B4-BE49-F238E27FC236}">
                  <a16:creationId xmlns:a16="http://schemas.microsoft.com/office/drawing/2014/main" id="{149BB47B-7921-45A7-B236-A89552B65619}"/>
                </a:ext>
              </a:extLst>
            </p:cNvPr>
            <p:cNvCxnSpPr/>
            <p:nvPr/>
          </p:nvCxnSpPr>
          <p:spPr>
            <a:xfrm>
              <a:off x="2216835" y="3610669"/>
              <a:ext cx="932804"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直接连接符 13">
              <a:extLst>
                <a:ext uri="{FF2B5EF4-FFF2-40B4-BE49-F238E27FC236}">
                  <a16:creationId xmlns:a16="http://schemas.microsoft.com/office/drawing/2014/main" id="{389EDBA8-E8AE-44AE-8E22-70944FA10FD8}"/>
                </a:ext>
              </a:extLst>
            </p:cNvPr>
            <p:cNvCxnSpPr/>
            <p:nvPr/>
          </p:nvCxnSpPr>
          <p:spPr>
            <a:xfrm>
              <a:off x="8506421" y="3610669"/>
              <a:ext cx="932804" cy="0"/>
            </a:xfrm>
            <a:prstGeom prst="line">
              <a:avLst/>
            </a:prstGeom>
            <a:ln w="38100"/>
          </p:spPr>
          <p:style>
            <a:lnRef idx="1">
              <a:schemeClr val="dk1"/>
            </a:lnRef>
            <a:fillRef idx="0">
              <a:schemeClr val="dk1"/>
            </a:fillRef>
            <a:effectRef idx="0">
              <a:schemeClr val="dk1"/>
            </a:effectRef>
            <a:fontRef idx="minor">
              <a:schemeClr val="tx1"/>
            </a:fontRef>
          </p:style>
        </p:cxnSp>
      </p:grpSp>
      <p:grpSp>
        <p:nvGrpSpPr>
          <p:cNvPr id="19" name="组合 18">
            <a:extLst>
              <a:ext uri="{FF2B5EF4-FFF2-40B4-BE49-F238E27FC236}">
                <a16:creationId xmlns:a16="http://schemas.microsoft.com/office/drawing/2014/main" id="{6B45DC36-D8ED-478B-A683-D6A0EF27DBE1}"/>
              </a:ext>
            </a:extLst>
          </p:cNvPr>
          <p:cNvGrpSpPr/>
          <p:nvPr/>
        </p:nvGrpSpPr>
        <p:grpSpPr>
          <a:xfrm>
            <a:off x="3338647" y="4495508"/>
            <a:ext cx="5144024" cy="830997"/>
            <a:chOff x="3608879" y="4008795"/>
            <a:chExt cx="4635194" cy="830997"/>
          </a:xfrm>
        </p:grpSpPr>
        <p:sp>
          <p:nvSpPr>
            <p:cNvPr id="13" name="文本框 12">
              <a:extLst>
                <a:ext uri="{FF2B5EF4-FFF2-40B4-BE49-F238E27FC236}">
                  <a16:creationId xmlns:a16="http://schemas.microsoft.com/office/drawing/2014/main" id="{6B0718E9-88E5-4A8F-9548-DE83D1D1F399}"/>
                </a:ext>
              </a:extLst>
            </p:cNvPr>
            <p:cNvSpPr txBox="1"/>
            <p:nvPr/>
          </p:nvSpPr>
          <p:spPr>
            <a:xfrm>
              <a:off x="3608879" y="4008795"/>
              <a:ext cx="2469996" cy="461665"/>
            </a:xfrm>
            <a:prstGeom prst="rect">
              <a:avLst/>
            </a:prstGeom>
            <a:noFill/>
          </p:spPr>
          <p:txBody>
            <a:bodyPr wrap="square" rtlCol="0">
              <a:spAutoFit/>
            </a:bodyPr>
            <a:lstStyle/>
            <a:p>
              <a:r>
                <a:rPr lang="zh-CN" altLang="en-US" sz="2400" spc="300">
                  <a:latin typeface="华文中宋" panose="02010600040101010101" pitchFamily="2" charset="-122"/>
                  <a:ea typeface="华文中宋" panose="02010600040101010101" pitchFamily="2" charset="-122"/>
                </a:rPr>
                <a:t>以</a:t>
              </a:r>
              <a:r>
                <a:rPr lang="en-US" altLang="zh-CN" sz="2400" spc="300">
                  <a:latin typeface="华文中宋" panose="02010600040101010101" pitchFamily="2" charset="-122"/>
                  <a:ea typeface="华文中宋" panose="02010600040101010101" pitchFamily="2" charset="-122"/>
                </a:rPr>
                <a:t>|</a:t>
              </a:r>
              <a:r>
                <a:rPr lang="zh-CN" altLang="en-US" sz="2400" spc="300">
                  <a:latin typeface="华文中宋" panose="02010600040101010101" pitchFamily="2" charset="-122"/>
                  <a:ea typeface="华文中宋" panose="02010600040101010101" pitchFamily="2" charset="-122"/>
                </a:rPr>
                <a:t>德</a:t>
              </a:r>
              <a:r>
                <a:rPr lang="en-US" altLang="zh-CN" sz="2400" spc="300">
                  <a:latin typeface="华文中宋" panose="02010600040101010101" pitchFamily="2" charset="-122"/>
                  <a:ea typeface="华文中宋" panose="02010600040101010101" pitchFamily="2" charset="-122"/>
                </a:rPr>
                <a:t>|</a:t>
              </a:r>
              <a:r>
                <a:rPr lang="zh-CN" altLang="en-US" sz="2400" spc="300">
                  <a:latin typeface="华文中宋" panose="02010600040101010101" pitchFamily="2" charset="-122"/>
                  <a:ea typeface="华文中宋" panose="02010600040101010101" pitchFamily="2" charset="-122"/>
                </a:rPr>
                <a:t>树</a:t>
              </a:r>
              <a:r>
                <a:rPr lang="en-US" altLang="zh-CN" sz="2400" spc="300">
                  <a:latin typeface="华文中宋" panose="02010600040101010101" pitchFamily="2" charset="-122"/>
                  <a:ea typeface="华文中宋" panose="02010600040101010101" pitchFamily="2" charset="-122"/>
                </a:rPr>
                <a:t>|</a:t>
              </a:r>
              <a:r>
                <a:rPr lang="zh-CN" altLang="en-US" sz="2400" spc="300">
                  <a:latin typeface="华文中宋" panose="02010600040101010101" pitchFamily="2" charset="-122"/>
                  <a:ea typeface="华文中宋" panose="02010600040101010101" pitchFamily="2" charset="-122"/>
                </a:rPr>
                <a:t>人</a:t>
              </a:r>
            </a:p>
          </p:txBody>
        </p:sp>
        <p:sp>
          <p:nvSpPr>
            <p:cNvPr id="17" name="文本框 16">
              <a:extLst>
                <a:ext uri="{FF2B5EF4-FFF2-40B4-BE49-F238E27FC236}">
                  <a16:creationId xmlns:a16="http://schemas.microsoft.com/office/drawing/2014/main" id="{7C22265E-85EB-4ACB-AC43-F49468FF3AD5}"/>
                </a:ext>
              </a:extLst>
            </p:cNvPr>
            <p:cNvSpPr txBox="1"/>
            <p:nvPr/>
          </p:nvSpPr>
          <p:spPr>
            <a:xfrm>
              <a:off x="6078875" y="4008795"/>
              <a:ext cx="2165198" cy="830997"/>
            </a:xfrm>
            <a:prstGeom prst="rect">
              <a:avLst/>
            </a:prstGeom>
            <a:noFill/>
          </p:spPr>
          <p:txBody>
            <a:bodyPr wrap="square" rtlCol="0">
              <a:spAutoFit/>
            </a:bodyPr>
            <a:lstStyle/>
            <a:p>
              <a:r>
                <a:rPr lang="zh-CN" altLang="en-US" sz="2400" spc="300">
                  <a:latin typeface="华文中宋" panose="02010600040101010101" pitchFamily="2" charset="-122"/>
                  <a:ea typeface="华文中宋" panose="02010600040101010101" pitchFamily="2" charset="-122"/>
                </a:rPr>
                <a:t>传</a:t>
              </a:r>
              <a:r>
                <a:rPr lang="en-US" altLang="zh-CN" sz="2400" spc="300">
                  <a:latin typeface="华文中宋" panose="02010600040101010101" pitchFamily="2" charset="-122"/>
                  <a:ea typeface="华文中宋" panose="02010600040101010101" pitchFamily="2" charset="-122"/>
                </a:rPr>
                <a:t>|</a:t>
              </a:r>
              <a:r>
                <a:rPr lang="zh-CN" altLang="en-US" sz="2400" spc="300">
                  <a:latin typeface="华文中宋" panose="02010600040101010101" pitchFamily="2" charset="-122"/>
                  <a:ea typeface="华文中宋" panose="02010600040101010101" pitchFamily="2" charset="-122"/>
                </a:rPr>
                <a:t>道</a:t>
              </a:r>
              <a:r>
                <a:rPr lang="en-US" altLang="zh-CN" sz="2400" spc="300">
                  <a:latin typeface="华文中宋" panose="02010600040101010101" pitchFamily="2" charset="-122"/>
                  <a:ea typeface="华文中宋" panose="02010600040101010101" pitchFamily="2" charset="-122"/>
                </a:rPr>
                <a:t>|</a:t>
              </a:r>
              <a:r>
                <a:rPr lang="zh-CN" altLang="en-US" sz="2400" spc="300">
                  <a:latin typeface="华文中宋" panose="02010600040101010101" pitchFamily="2" charset="-122"/>
                  <a:ea typeface="华文中宋" panose="02010600040101010101" pitchFamily="2" charset="-122"/>
                </a:rPr>
                <a:t>授</a:t>
              </a:r>
              <a:r>
                <a:rPr lang="en-US" altLang="zh-CN" sz="2400" spc="300">
                  <a:latin typeface="华文中宋" panose="02010600040101010101" pitchFamily="2" charset="-122"/>
                  <a:ea typeface="华文中宋" panose="02010600040101010101" pitchFamily="2" charset="-122"/>
                </a:rPr>
                <a:t>|</a:t>
              </a:r>
              <a:r>
                <a:rPr lang="zh-CN" altLang="en-US" sz="2400" spc="300">
                  <a:latin typeface="华文中宋" panose="02010600040101010101" pitchFamily="2" charset="-122"/>
                  <a:ea typeface="华文中宋" panose="02010600040101010101" pitchFamily="2" charset="-122"/>
                </a:rPr>
                <a:t>业</a:t>
              </a:r>
            </a:p>
          </p:txBody>
        </p:sp>
      </p:grpSp>
      <p:sp>
        <p:nvSpPr>
          <p:cNvPr id="18" name="文本框 17">
            <a:extLst>
              <a:ext uri="{FF2B5EF4-FFF2-40B4-BE49-F238E27FC236}">
                <a16:creationId xmlns:a16="http://schemas.microsoft.com/office/drawing/2014/main" id="{4C8FFB5C-3055-4320-8640-80DB40C80931}"/>
              </a:ext>
            </a:extLst>
          </p:cNvPr>
          <p:cNvSpPr txBox="1"/>
          <p:nvPr/>
        </p:nvSpPr>
        <p:spPr>
          <a:xfrm>
            <a:off x="4194119" y="5185889"/>
            <a:ext cx="4288552" cy="461665"/>
          </a:xfrm>
          <a:prstGeom prst="rect">
            <a:avLst/>
          </a:prstGeom>
          <a:noFill/>
        </p:spPr>
        <p:txBody>
          <a:bodyPr wrap="square" rtlCol="0">
            <a:spAutoFit/>
          </a:bodyPr>
          <a:lstStyle/>
          <a:p>
            <a:r>
              <a:rPr lang="en-US" altLang="zh-CN" sz="2400" spc="600"/>
              <a:t>201X</a:t>
            </a:r>
            <a:r>
              <a:rPr lang="zh-CN" altLang="en-US" sz="2400" spc="600"/>
              <a:t>年</a:t>
            </a:r>
            <a:r>
              <a:rPr lang="en-US" altLang="zh-CN" sz="2400" spc="600"/>
              <a:t>9</a:t>
            </a:r>
            <a:r>
              <a:rPr lang="zh-CN" altLang="en-US" sz="2400" spc="600"/>
              <a:t>月</a:t>
            </a:r>
            <a:r>
              <a:rPr lang="en-US" altLang="zh-CN" sz="2400" spc="600"/>
              <a:t>10</a:t>
            </a:r>
            <a:r>
              <a:rPr lang="zh-CN" altLang="en-US" sz="2400" spc="600"/>
              <a:t>日</a:t>
            </a:r>
          </a:p>
        </p:txBody>
      </p:sp>
      <p:pic>
        <p:nvPicPr>
          <p:cNvPr id="9" name="Two Steps From Hell - Star Sky - Instrumental - 副本">
            <a:hlinkClick action="ppaction://media"/>
            <a:extLst>
              <a:ext uri="{FF2B5EF4-FFF2-40B4-BE49-F238E27FC236}">
                <a16:creationId xmlns:a16="http://schemas.microsoft.com/office/drawing/2014/main" id="{47814154-4738-44EB-AF26-59A897F94747}"/>
              </a:ext>
            </a:extLst>
          </p:cNvPr>
          <p:cNvPicPr>
            <a:picLocks noChangeAspect="1"/>
          </p:cNvPicPr>
          <p:nvPr>
            <a:audioFile r:link="rId7"/>
            <p:extLst>
              <p:ext uri="{DAA4B4D4-6D71-4841-9C94-3DE7FCFB9230}">
                <p14:media r:embed="rId8"/>
              </p:ext>
            </p:extLst>
          </p:nvPr>
        </p:nvPicPr>
        <p:blipFill>
          <a:blip r:embed="rId6"/>
          <a:stretch>
            <a:fillRect/>
          </a:stretch>
        </p:blipFill>
        <p:spPr>
          <a:xfrm>
            <a:off x="6078875" y="-833490"/>
            <a:ext cx="609600" cy="609600"/>
          </a:xfrm>
          <a:prstGeom prst="rect">
            <a:avLst/>
          </a:prstGeom>
        </p:spPr>
      </p:pic>
    </p:spTree>
    <p:extLst>
      <p:ext uri="{BB962C8B-B14F-4D97-AF65-F5344CB8AC3E}">
        <p14:creationId val="1745578566"/>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691224" y="4394625"/>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11" name="图片 10">
            <a:extLst>
              <a:ext uri="{FF2B5EF4-FFF2-40B4-BE49-F238E27FC236}">
                <a16:creationId xmlns:a16="http://schemas.microsoft.com/office/drawing/2014/main" id="{1F2C4344-FCC4-463B-91C8-C3D066A925BE}"/>
              </a:ext>
            </a:extLst>
          </p:cNvPr>
          <p:cNvPicPr>
            <a:picLocks noChangeAspect="1"/>
          </p:cNvPicPr>
          <p:nvPr/>
        </p:nvPicPr>
        <p:blipFill>
          <a:blip r:embed="rId5">
            <a:extLst>
              <a:ext uri="{BEBA8EAE-BF5A-486C-A8C5-ECC9F3942E4B}">
                <a14:imgProps xmlns:a14="http://schemas.microsoft.com/office/drawing/2010/main">
                  <a14:imgLayer r:embed="rId6">
                    <a14:imgEffect>
                      <a14:artisticWatercolorSponge/>
                    </a14:imgEffect>
                    <a14:imgEffect>
                      <a14:brightnessContrast bright="-40000" contrast="40000"/>
                    </a14:imgEffect>
                  </a14:imgLayer>
                </a14:imgProps>
              </a:ext>
            </a:extLst>
          </a:blip>
          <a:stretch>
            <a:fillRect/>
          </a:stretch>
        </p:blipFill>
        <p:spPr>
          <a:xfrm>
            <a:off x="1410957" y="2011872"/>
            <a:ext cx="3036768" cy="2720231"/>
          </a:xfrm>
          <a:prstGeom prst="rect">
            <a:avLst/>
          </a:prstGeom>
        </p:spPr>
      </p:pic>
      <p:pic>
        <p:nvPicPr>
          <p:cNvPr id="13" name="图片 12">
            <a:extLst>
              <a:ext uri="{FF2B5EF4-FFF2-40B4-BE49-F238E27FC236}">
                <a16:creationId xmlns:a16="http://schemas.microsoft.com/office/drawing/2014/main" id="{8185D30B-565A-47BE-8A40-4E46DB2D74F6}"/>
              </a:ext>
            </a:extLst>
          </p:cNvPr>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artisticWatercolorSponge/>
                    </a14:imgEffect>
                    <a14:imgEffect>
                      <a14:brightnessContrast bright="-40000" contrast="40000"/>
                    </a14:imgEffect>
                  </a14:imgLayer>
                </a14:imgProps>
              </a:ext>
            </a:extLst>
          </a:blip>
          <a:stretch>
            <a:fillRect/>
          </a:stretch>
        </p:blipFill>
        <p:spPr>
          <a:xfrm>
            <a:off x="4743302" y="1959943"/>
            <a:ext cx="3152714" cy="2824091"/>
          </a:xfrm>
          <a:prstGeom prst="rect">
            <a:avLst/>
          </a:prstGeom>
        </p:spPr>
      </p:pic>
      <p:pic>
        <p:nvPicPr>
          <p:cNvPr id="14" name="图片 13">
            <a:extLst>
              <a:ext uri="{FF2B5EF4-FFF2-40B4-BE49-F238E27FC236}">
                <a16:creationId xmlns:a16="http://schemas.microsoft.com/office/drawing/2014/main" id="{621FC7A5-1181-4CCD-85D9-16ACA10F1563}"/>
              </a:ext>
            </a:extLst>
          </p:cNvPr>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6">
                    <a14:imgEffect>
                      <a14:artisticWatercolorSponge/>
                    </a14:imgEffect>
                    <a14:imgEffect>
                      <a14:brightnessContrast bright="-40000" contrast="40000"/>
                    </a14:imgEffect>
                  </a14:imgLayer>
                </a14:imgProps>
              </a:ext>
            </a:extLst>
          </a:blip>
          <a:stretch>
            <a:fillRect/>
          </a:stretch>
        </p:blipFill>
        <p:spPr>
          <a:xfrm>
            <a:off x="8116564" y="2063803"/>
            <a:ext cx="3036768" cy="2720231"/>
          </a:xfrm>
          <a:prstGeom prst="rect">
            <a:avLst/>
          </a:prstGeom>
        </p:spPr>
      </p:pic>
      <p:sp>
        <p:nvSpPr>
          <p:cNvPr id="16" name="文本框 15">
            <a:extLst>
              <a:ext uri="{FF2B5EF4-FFF2-40B4-BE49-F238E27FC236}">
                <a16:creationId xmlns:a16="http://schemas.microsoft.com/office/drawing/2014/main" id="{589BD190-5555-48EF-9828-5856DC64FD39}"/>
              </a:ext>
            </a:extLst>
          </p:cNvPr>
          <p:cNvSpPr txBox="1"/>
          <p:nvPr/>
        </p:nvSpPr>
        <p:spPr>
          <a:xfrm>
            <a:off x="3454437" y="848991"/>
            <a:ext cx="6069496" cy="584775"/>
          </a:xfrm>
          <a:prstGeom prst="rect">
            <a:avLst/>
          </a:prstGeom>
          <a:noFill/>
        </p:spPr>
        <p:txBody>
          <a:bodyPr wrap="square" rtlCol="0">
            <a:spAutoFit/>
          </a:bodyPr>
          <a:lstStyle/>
          <a:p>
            <a:r>
              <a:rPr lang="zh-CN" altLang="en-US" sz="3200" b="1" spc="600">
                <a:latin typeface="华文中宋" panose="02010600040101010101" pitchFamily="2" charset="-122"/>
                <a:ea typeface="华文中宋" panose="02010600040101010101" pitchFamily="2" charset="-122"/>
              </a:rPr>
              <a:t>点击添加您的标题</a:t>
            </a:r>
          </a:p>
        </p:txBody>
      </p:sp>
      <p:grpSp>
        <p:nvGrpSpPr>
          <p:cNvPr id="17" name="Group 21">
            <a:extLst>
              <a:ext uri="{FF2B5EF4-FFF2-40B4-BE49-F238E27FC236}">
                <a16:creationId xmlns:a16="http://schemas.microsoft.com/office/drawing/2014/main" id="{BC817E71-CAA8-4A12-8622-E8ECE6E50C60}"/>
              </a:ext>
            </a:extLst>
          </p:cNvPr>
          <p:cNvGrpSpPr/>
          <p:nvPr/>
        </p:nvGrpSpPr>
        <p:grpSpPr>
          <a:xfrm>
            <a:off x="2902837" y="2550662"/>
            <a:ext cx="262772" cy="225891"/>
            <a:chOff x="8356601" y="858836"/>
            <a:chExt cx="271463" cy="233363"/>
          </a:xfrm>
          <a:solidFill>
            <a:schemeClr val="bg1"/>
          </a:solidFill>
        </p:grpSpPr>
        <p:sp>
          <p:nvSpPr>
            <p:cNvPr id="18" name="Freeform 63">
              <a:extLst>
                <a:ext uri="{FF2B5EF4-FFF2-40B4-BE49-F238E27FC236}">
                  <a16:creationId xmlns:a16="http://schemas.microsoft.com/office/drawing/2014/main" id="{BD6F2DE4-0C1F-4A14-90CC-E162CD92670E}"/>
                </a:ext>
              </a:extLst>
            </p:cNvPr>
            <p:cNvSpPr/>
            <p:nvPr/>
          </p:nvSpPr>
          <p:spPr bwMode="auto">
            <a:xfrm>
              <a:off x="8426451" y="896936"/>
              <a:ext cx="201613" cy="153988"/>
            </a:xfrm>
            <a:custGeom>
              <a:cxnLst>
                <a:cxn ang="0">
                  <a:pos x="37" y="65"/>
                </a:cxn>
                <a:cxn ang="0">
                  <a:pos x="31" y="66"/>
                </a:cxn>
                <a:cxn ang="0">
                  <a:pos x="2" y="45"/>
                </a:cxn>
                <a:cxn ang="0">
                  <a:pos x="1" y="39"/>
                </a:cxn>
                <a:cxn ang="0">
                  <a:pos x="5" y="34"/>
                </a:cxn>
                <a:cxn ang="0">
                  <a:pos x="11" y="33"/>
                </a:cxn>
                <a:cxn ang="0">
                  <a:pos x="29" y="47"/>
                </a:cxn>
                <a:cxn ang="0">
                  <a:pos x="35" y="46"/>
                </a:cxn>
                <a:cxn ang="0">
                  <a:pos x="76" y="2"/>
                </a:cxn>
                <a:cxn ang="0">
                  <a:pos x="82" y="2"/>
                </a:cxn>
                <a:cxn ang="0">
                  <a:pos x="87" y="6"/>
                </a:cxn>
                <a:cxn ang="0">
                  <a:pos x="87" y="12"/>
                </a:cxn>
                <a:cxn ang="0">
                  <a:pos x="37" y="65"/>
                </a:cxn>
              </a:cxnLst>
              <a:rect l="0" t="0" r="r" b="b"/>
              <a:pathLst>
                <a:path w="88" h="67">
                  <a:moveTo>
                    <a:pt x="37" y="65"/>
                  </a:moveTo>
                  <a:cubicBezTo>
                    <a:pt x="35" y="67"/>
                    <a:pt x="33" y="67"/>
                    <a:pt x="31" y="66"/>
                  </a:cubicBezTo>
                  <a:cubicBezTo>
                    <a:pt x="2" y="45"/>
                    <a:pt x="2" y="45"/>
                    <a:pt x="2" y="45"/>
                  </a:cubicBezTo>
                  <a:cubicBezTo>
                    <a:pt x="0" y="43"/>
                    <a:pt x="0" y="41"/>
                    <a:pt x="1" y="39"/>
                  </a:cubicBezTo>
                  <a:cubicBezTo>
                    <a:pt x="5" y="34"/>
                    <a:pt x="5" y="34"/>
                    <a:pt x="5" y="34"/>
                  </a:cubicBezTo>
                  <a:cubicBezTo>
                    <a:pt x="6" y="32"/>
                    <a:pt x="9" y="32"/>
                    <a:pt x="11" y="33"/>
                  </a:cubicBezTo>
                  <a:cubicBezTo>
                    <a:pt x="29" y="47"/>
                    <a:pt x="29" y="47"/>
                    <a:pt x="29" y="47"/>
                  </a:cubicBezTo>
                  <a:cubicBezTo>
                    <a:pt x="31" y="48"/>
                    <a:pt x="34" y="48"/>
                    <a:pt x="35" y="46"/>
                  </a:cubicBezTo>
                  <a:cubicBezTo>
                    <a:pt x="76" y="2"/>
                    <a:pt x="76" y="2"/>
                    <a:pt x="76" y="2"/>
                  </a:cubicBezTo>
                  <a:cubicBezTo>
                    <a:pt x="78" y="0"/>
                    <a:pt x="81" y="0"/>
                    <a:pt x="82" y="2"/>
                  </a:cubicBezTo>
                  <a:cubicBezTo>
                    <a:pt x="87" y="6"/>
                    <a:pt x="87" y="6"/>
                    <a:pt x="87" y="6"/>
                  </a:cubicBezTo>
                  <a:cubicBezTo>
                    <a:pt x="88" y="7"/>
                    <a:pt x="88" y="10"/>
                    <a:pt x="87" y="12"/>
                  </a:cubicBezTo>
                  <a:lnTo>
                    <a:pt x="37" y="65"/>
                  </a:lnTo>
                  <a:close/>
                </a:path>
              </a:pathLst>
            </a:custGeom>
            <a:grpFill/>
            <a:ln w="9525">
              <a:noFill/>
              <a:rou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9" name="Freeform 64">
              <a:extLst>
                <a:ext uri="{FF2B5EF4-FFF2-40B4-BE49-F238E27FC236}">
                  <a16:creationId xmlns:a16="http://schemas.microsoft.com/office/drawing/2014/main" id="{EF772BBD-2E6F-4DC9-A7B0-63550247427C}"/>
                </a:ext>
              </a:extLst>
            </p:cNvPr>
            <p:cNvSpPr/>
            <p:nvPr/>
          </p:nvSpPr>
          <p:spPr bwMode="auto">
            <a:xfrm>
              <a:off x="8356601" y="858836"/>
              <a:ext cx="239713" cy="233363"/>
            </a:xfrm>
            <a:custGeom>
              <a:cxnLst>
                <a:cxn ang="0">
                  <a:pos x="97" y="65"/>
                </a:cxn>
                <a:cxn ang="0">
                  <a:pos x="97" y="89"/>
                </a:cxn>
                <a:cxn ang="0">
                  <a:pos x="91" y="95"/>
                </a:cxn>
                <a:cxn ang="0">
                  <a:pos x="13" y="95"/>
                </a:cxn>
                <a:cxn ang="0">
                  <a:pos x="6" y="89"/>
                </a:cxn>
                <a:cxn ang="0">
                  <a:pos x="6" y="13"/>
                </a:cxn>
                <a:cxn ang="0">
                  <a:pos x="13" y="7"/>
                </a:cxn>
                <a:cxn ang="0">
                  <a:pos x="91" y="7"/>
                </a:cxn>
                <a:cxn ang="0">
                  <a:pos x="97" y="13"/>
                </a:cxn>
                <a:cxn ang="0">
                  <a:pos x="97" y="17"/>
                </a:cxn>
                <a:cxn ang="0">
                  <a:pos x="99" y="18"/>
                </a:cxn>
                <a:cxn ang="0">
                  <a:pos x="103" y="14"/>
                </a:cxn>
                <a:cxn ang="0">
                  <a:pos x="104" y="12"/>
                </a:cxn>
                <a:cxn ang="0">
                  <a:pos x="104" y="7"/>
                </a:cxn>
                <a:cxn ang="0">
                  <a:pos x="97" y="0"/>
                </a:cxn>
                <a:cxn ang="0">
                  <a:pos x="6" y="0"/>
                </a:cxn>
                <a:cxn ang="0">
                  <a:pos x="0" y="7"/>
                </a:cxn>
                <a:cxn ang="0">
                  <a:pos x="0" y="95"/>
                </a:cxn>
                <a:cxn ang="0">
                  <a:pos x="6" y="102"/>
                </a:cxn>
                <a:cxn ang="0">
                  <a:pos x="97" y="102"/>
                </a:cxn>
                <a:cxn ang="0">
                  <a:pos x="104" y="95"/>
                </a:cxn>
                <a:cxn ang="0">
                  <a:pos x="104" y="57"/>
                </a:cxn>
                <a:cxn ang="0">
                  <a:pos x="102" y="57"/>
                </a:cxn>
                <a:cxn ang="0">
                  <a:pos x="98" y="62"/>
                </a:cxn>
                <a:cxn ang="0">
                  <a:pos x="97" y="65"/>
                </a:cxn>
              </a:cxnLst>
              <a:rect l="0" t="0" r="r" b="b"/>
              <a:pathLst>
                <a:path w="104" h="102">
                  <a:moveTo>
                    <a:pt x="97" y="65"/>
                  </a:moveTo>
                  <a:cubicBezTo>
                    <a:pt x="97" y="89"/>
                    <a:pt x="97" y="89"/>
                    <a:pt x="97" y="89"/>
                  </a:cubicBezTo>
                  <a:cubicBezTo>
                    <a:pt x="97" y="92"/>
                    <a:pt x="94" y="95"/>
                    <a:pt x="91" y="95"/>
                  </a:cubicBezTo>
                  <a:cubicBezTo>
                    <a:pt x="13" y="95"/>
                    <a:pt x="13" y="95"/>
                    <a:pt x="13" y="95"/>
                  </a:cubicBezTo>
                  <a:cubicBezTo>
                    <a:pt x="9" y="95"/>
                    <a:pt x="6" y="92"/>
                    <a:pt x="6" y="89"/>
                  </a:cubicBezTo>
                  <a:cubicBezTo>
                    <a:pt x="6" y="13"/>
                    <a:pt x="6" y="13"/>
                    <a:pt x="6" y="13"/>
                  </a:cubicBezTo>
                  <a:cubicBezTo>
                    <a:pt x="6" y="10"/>
                    <a:pt x="9" y="7"/>
                    <a:pt x="13" y="7"/>
                  </a:cubicBezTo>
                  <a:cubicBezTo>
                    <a:pt x="91" y="7"/>
                    <a:pt x="91" y="7"/>
                    <a:pt x="91" y="7"/>
                  </a:cubicBezTo>
                  <a:cubicBezTo>
                    <a:pt x="94" y="7"/>
                    <a:pt x="97" y="10"/>
                    <a:pt x="97" y="13"/>
                  </a:cubicBezTo>
                  <a:cubicBezTo>
                    <a:pt x="97" y="17"/>
                    <a:pt x="97" y="17"/>
                    <a:pt x="97" y="17"/>
                  </a:cubicBezTo>
                  <a:cubicBezTo>
                    <a:pt x="97" y="19"/>
                    <a:pt x="99" y="18"/>
                    <a:pt x="99" y="18"/>
                  </a:cubicBezTo>
                  <a:cubicBezTo>
                    <a:pt x="99" y="18"/>
                    <a:pt x="102" y="15"/>
                    <a:pt x="103" y="14"/>
                  </a:cubicBezTo>
                  <a:cubicBezTo>
                    <a:pt x="103" y="14"/>
                    <a:pt x="104" y="13"/>
                    <a:pt x="104" y="12"/>
                  </a:cubicBezTo>
                  <a:cubicBezTo>
                    <a:pt x="104" y="7"/>
                    <a:pt x="104" y="7"/>
                    <a:pt x="104" y="7"/>
                  </a:cubicBezTo>
                  <a:cubicBezTo>
                    <a:pt x="104" y="3"/>
                    <a:pt x="101" y="0"/>
                    <a:pt x="97" y="0"/>
                  </a:cubicBezTo>
                  <a:cubicBezTo>
                    <a:pt x="6" y="0"/>
                    <a:pt x="6" y="0"/>
                    <a:pt x="6" y="0"/>
                  </a:cubicBezTo>
                  <a:cubicBezTo>
                    <a:pt x="2" y="0"/>
                    <a:pt x="0" y="3"/>
                    <a:pt x="0" y="7"/>
                  </a:cubicBezTo>
                  <a:cubicBezTo>
                    <a:pt x="0" y="95"/>
                    <a:pt x="0" y="95"/>
                    <a:pt x="0" y="95"/>
                  </a:cubicBezTo>
                  <a:cubicBezTo>
                    <a:pt x="0" y="99"/>
                    <a:pt x="2" y="102"/>
                    <a:pt x="6" y="102"/>
                  </a:cubicBezTo>
                  <a:cubicBezTo>
                    <a:pt x="97" y="102"/>
                    <a:pt x="97" y="102"/>
                    <a:pt x="97" y="102"/>
                  </a:cubicBezTo>
                  <a:cubicBezTo>
                    <a:pt x="101" y="102"/>
                    <a:pt x="104" y="99"/>
                    <a:pt x="104" y="95"/>
                  </a:cubicBezTo>
                  <a:cubicBezTo>
                    <a:pt x="104" y="57"/>
                    <a:pt x="104" y="57"/>
                    <a:pt x="104" y="57"/>
                  </a:cubicBezTo>
                  <a:cubicBezTo>
                    <a:pt x="104" y="56"/>
                    <a:pt x="102" y="57"/>
                    <a:pt x="102" y="57"/>
                  </a:cubicBezTo>
                  <a:cubicBezTo>
                    <a:pt x="102" y="57"/>
                    <a:pt x="99" y="60"/>
                    <a:pt x="98" y="62"/>
                  </a:cubicBezTo>
                  <a:cubicBezTo>
                    <a:pt x="97" y="62"/>
                    <a:pt x="97" y="63"/>
                    <a:pt x="97" y="65"/>
                  </a:cubicBezTo>
                </a:path>
              </a:pathLst>
            </a:custGeom>
            <a:grpFill/>
            <a:ln w="9525">
              <a:noFill/>
              <a:rou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20" name="Group 24">
            <a:extLst>
              <a:ext uri="{FF2B5EF4-FFF2-40B4-BE49-F238E27FC236}">
                <a16:creationId xmlns:a16="http://schemas.microsoft.com/office/drawing/2014/main" id="{800A6C5F-CD06-4914-BEEE-354D3B967C3E}"/>
              </a:ext>
            </a:extLst>
          </p:cNvPr>
          <p:cNvGrpSpPr/>
          <p:nvPr/>
        </p:nvGrpSpPr>
        <p:grpSpPr>
          <a:xfrm>
            <a:off x="6312419" y="2479520"/>
            <a:ext cx="250961" cy="256797"/>
            <a:chOff x="2308225" y="2935287"/>
            <a:chExt cx="273050" cy="279400"/>
          </a:xfrm>
          <a:solidFill>
            <a:schemeClr val="bg1"/>
          </a:solidFill>
        </p:grpSpPr>
        <p:sp>
          <p:nvSpPr>
            <p:cNvPr id="21" name="Freeform 294">
              <a:extLst>
                <a:ext uri="{FF2B5EF4-FFF2-40B4-BE49-F238E27FC236}">
                  <a16:creationId xmlns:a16="http://schemas.microsoft.com/office/drawing/2014/main" id="{A1CF0133-9CA7-4478-BA27-83251D81A1AF}"/>
                </a:ext>
              </a:extLst>
            </p:cNvPr>
            <p:cNvSpPr/>
            <p:nvPr/>
          </p:nvSpPr>
          <p:spPr bwMode="auto">
            <a:xfrm>
              <a:off x="2308225" y="2935287"/>
              <a:ext cx="246062" cy="279400"/>
            </a:xfrm>
            <a:custGeom>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2" name="Freeform 295">
              <a:extLst>
                <a:ext uri="{FF2B5EF4-FFF2-40B4-BE49-F238E27FC236}">
                  <a16:creationId xmlns:a16="http://schemas.microsoft.com/office/drawing/2014/main" id="{DF613B1E-7B09-4C7F-8F2F-0752EA3A3D55}"/>
                </a:ext>
              </a:extLst>
            </p:cNvPr>
            <p:cNvSpPr/>
            <p:nvPr/>
          </p:nvSpPr>
          <p:spPr bwMode="auto">
            <a:xfrm>
              <a:off x="2471738" y="3121024"/>
              <a:ext cx="109537" cy="73025"/>
            </a:xfrm>
            <a:custGeom>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23" name="Group 27">
            <a:extLst>
              <a:ext uri="{FF2B5EF4-FFF2-40B4-BE49-F238E27FC236}">
                <a16:creationId xmlns:a16="http://schemas.microsoft.com/office/drawing/2014/main" id="{2BDF3642-16E1-4398-A355-5ABA38B8AEE2}"/>
              </a:ext>
            </a:extLst>
          </p:cNvPr>
          <p:cNvGrpSpPr/>
          <p:nvPr/>
        </p:nvGrpSpPr>
        <p:grpSpPr>
          <a:xfrm>
            <a:off x="9634948" y="2533390"/>
            <a:ext cx="276659" cy="278267"/>
            <a:chOff x="2308226" y="1865311"/>
            <a:chExt cx="273050" cy="274638"/>
          </a:xfrm>
          <a:solidFill>
            <a:schemeClr val="bg1"/>
          </a:solidFill>
        </p:grpSpPr>
        <p:sp>
          <p:nvSpPr>
            <p:cNvPr id="24" name="Freeform 147">
              <a:extLst>
                <a:ext uri="{FF2B5EF4-FFF2-40B4-BE49-F238E27FC236}">
                  <a16:creationId xmlns:a16="http://schemas.microsoft.com/office/drawing/2014/main" id="{FEDF4DE0-4E9C-44A3-9215-6177639EC216}"/>
                </a:ext>
              </a:extLst>
            </p:cNvPr>
            <p:cNvSpPr/>
            <p:nvPr/>
          </p:nvSpPr>
          <p:spPr bwMode="auto">
            <a:xfrm>
              <a:off x="2354263" y="1914524"/>
              <a:ext cx="180975" cy="92075"/>
            </a:xfrm>
            <a:custGeom>
              <a:cxnLst>
                <a:cxn ang="0">
                  <a:pos x="79" y="2"/>
                </a:cxn>
                <a:cxn ang="0">
                  <a:pos x="77" y="0"/>
                </a:cxn>
                <a:cxn ang="0">
                  <a:pos x="75" y="0"/>
                </a:cxn>
                <a:cxn ang="0">
                  <a:pos x="73" y="1"/>
                </a:cxn>
                <a:cxn ang="0">
                  <a:pos x="56" y="22"/>
                </a:cxn>
                <a:cxn ang="0">
                  <a:pos x="56" y="22"/>
                </a:cxn>
                <a:cxn ang="0">
                  <a:pos x="37" y="12"/>
                </a:cxn>
                <a:cxn ang="0">
                  <a:pos x="34" y="12"/>
                </a:cxn>
                <a:cxn ang="0">
                  <a:pos x="30" y="14"/>
                </a:cxn>
                <a:cxn ang="0">
                  <a:pos x="17" y="33"/>
                </a:cxn>
                <a:cxn ang="0">
                  <a:pos x="17" y="33"/>
                </a:cxn>
                <a:cxn ang="0">
                  <a:pos x="3" y="33"/>
                </a:cxn>
                <a:cxn ang="0">
                  <a:pos x="0" y="36"/>
                </a:cxn>
                <a:cxn ang="0">
                  <a:pos x="3" y="40"/>
                </a:cxn>
                <a:cxn ang="0">
                  <a:pos x="17" y="40"/>
                </a:cxn>
                <a:cxn ang="0">
                  <a:pos x="22" y="37"/>
                </a:cxn>
                <a:cxn ang="0">
                  <a:pos x="35" y="18"/>
                </a:cxn>
                <a:cxn ang="0">
                  <a:pos x="35" y="18"/>
                </a:cxn>
                <a:cxn ang="0">
                  <a:pos x="54" y="29"/>
                </a:cxn>
                <a:cxn ang="0">
                  <a:pos x="57" y="29"/>
                </a:cxn>
                <a:cxn ang="0">
                  <a:pos x="61" y="27"/>
                </a:cxn>
                <a:cxn ang="0">
                  <a:pos x="78" y="5"/>
                </a:cxn>
                <a:cxn ang="0">
                  <a:pos x="79" y="2"/>
                </a:cxn>
              </a:cxnLst>
              <a:rect l="0" t="0" r="r" b="b"/>
              <a:pathLst>
                <a:path w="79" h="40">
                  <a:moveTo>
                    <a:pt x="79" y="2"/>
                  </a:moveTo>
                  <a:cubicBezTo>
                    <a:pt x="78" y="2"/>
                    <a:pt x="78" y="1"/>
                    <a:pt x="77" y="0"/>
                  </a:cubicBezTo>
                  <a:cubicBezTo>
                    <a:pt x="77" y="0"/>
                    <a:pt x="76" y="0"/>
                    <a:pt x="75" y="0"/>
                  </a:cubicBezTo>
                  <a:cubicBezTo>
                    <a:pt x="74" y="0"/>
                    <a:pt x="73" y="0"/>
                    <a:pt x="73" y="1"/>
                  </a:cubicBezTo>
                  <a:cubicBezTo>
                    <a:pt x="73" y="1"/>
                    <a:pt x="60" y="17"/>
                    <a:pt x="56" y="22"/>
                  </a:cubicBezTo>
                  <a:cubicBezTo>
                    <a:pt x="56" y="23"/>
                    <a:pt x="56" y="22"/>
                    <a:pt x="56" y="22"/>
                  </a:cubicBezTo>
                  <a:cubicBezTo>
                    <a:pt x="37" y="12"/>
                    <a:pt x="37" y="12"/>
                    <a:pt x="37" y="12"/>
                  </a:cubicBezTo>
                  <a:cubicBezTo>
                    <a:pt x="36" y="12"/>
                    <a:pt x="35" y="12"/>
                    <a:pt x="34" y="12"/>
                  </a:cubicBezTo>
                  <a:cubicBezTo>
                    <a:pt x="33" y="12"/>
                    <a:pt x="31" y="12"/>
                    <a:pt x="30" y="14"/>
                  </a:cubicBezTo>
                  <a:cubicBezTo>
                    <a:pt x="17" y="33"/>
                    <a:pt x="17" y="33"/>
                    <a:pt x="17" y="33"/>
                  </a:cubicBezTo>
                  <a:cubicBezTo>
                    <a:pt x="17" y="33"/>
                    <a:pt x="17" y="33"/>
                    <a:pt x="17" y="33"/>
                  </a:cubicBezTo>
                  <a:cubicBezTo>
                    <a:pt x="3" y="33"/>
                    <a:pt x="3" y="33"/>
                    <a:pt x="3" y="33"/>
                  </a:cubicBezTo>
                  <a:cubicBezTo>
                    <a:pt x="1" y="33"/>
                    <a:pt x="0" y="35"/>
                    <a:pt x="0" y="36"/>
                  </a:cubicBezTo>
                  <a:cubicBezTo>
                    <a:pt x="0" y="38"/>
                    <a:pt x="1" y="40"/>
                    <a:pt x="3" y="40"/>
                  </a:cubicBezTo>
                  <a:cubicBezTo>
                    <a:pt x="17" y="40"/>
                    <a:pt x="17" y="40"/>
                    <a:pt x="17" y="40"/>
                  </a:cubicBezTo>
                  <a:cubicBezTo>
                    <a:pt x="19" y="40"/>
                    <a:pt x="21" y="38"/>
                    <a:pt x="22" y="37"/>
                  </a:cubicBezTo>
                  <a:cubicBezTo>
                    <a:pt x="22" y="37"/>
                    <a:pt x="32" y="23"/>
                    <a:pt x="35" y="18"/>
                  </a:cubicBezTo>
                  <a:cubicBezTo>
                    <a:pt x="35" y="18"/>
                    <a:pt x="35" y="18"/>
                    <a:pt x="35" y="18"/>
                  </a:cubicBezTo>
                  <a:cubicBezTo>
                    <a:pt x="54" y="29"/>
                    <a:pt x="54" y="29"/>
                    <a:pt x="54" y="29"/>
                  </a:cubicBezTo>
                  <a:cubicBezTo>
                    <a:pt x="55" y="29"/>
                    <a:pt x="56" y="29"/>
                    <a:pt x="57" y="29"/>
                  </a:cubicBezTo>
                  <a:cubicBezTo>
                    <a:pt x="58" y="29"/>
                    <a:pt x="60" y="29"/>
                    <a:pt x="61" y="27"/>
                  </a:cubicBezTo>
                  <a:cubicBezTo>
                    <a:pt x="78" y="5"/>
                    <a:pt x="78" y="5"/>
                    <a:pt x="78" y="5"/>
                  </a:cubicBezTo>
                  <a:cubicBezTo>
                    <a:pt x="78" y="4"/>
                    <a:pt x="79" y="3"/>
                    <a:pt x="79" y="2"/>
                  </a:cubicBezTo>
                </a:path>
              </a:pathLst>
            </a:custGeom>
            <a:grpFill/>
            <a:ln w="9525">
              <a:noFill/>
              <a:rou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5" name="Freeform 148">
              <a:extLst>
                <a:ext uri="{FF2B5EF4-FFF2-40B4-BE49-F238E27FC236}">
                  <a16:creationId xmlns:a16="http://schemas.microsoft.com/office/drawing/2014/main" id="{C366F7AA-85CE-4D1F-A3B8-FB79A44E3C33}"/>
                </a:ext>
              </a:extLst>
            </p:cNvPr>
            <p:cNvSpPr>
              <a:spLocks noEditPoints="1"/>
            </p:cNvSpPr>
            <p:nvPr/>
          </p:nvSpPr>
          <p:spPr bwMode="auto">
            <a:xfrm>
              <a:off x="2308226" y="1865311"/>
              <a:ext cx="273050" cy="193675"/>
            </a:xfrm>
            <a:custGeom>
              <a:cxnLst>
                <a:cxn ang="0">
                  <a:pos x="109" y="74"/>
                </a:cxn>
                <a:cxn ang="0">
                  <a:pos x="108" y="75"/>
                </a:cxn>
                <a:cxn ang="0">
                  <a:pos x="11" y="75"/>
                </a:cxn>
                <a:cxn ang="0">
                  <a:pos x="10" y="74"/>
                </a:cxn>
                <a:cxn ang="0">
                  <a:pos x="10" y="11"/>
                </a:cxn>
                <a:cxn ang="0">
                  <a:pos x="11" y="10"/>
                </a:cxn>
                <a:cxn ang="0">
                  <a:pos x="107" y="10"/>
                </a:cxn>
                <a:cxn ang="0">
                  <a:pos x="109" y="11"/>
                </a:cxn>
                <a:cxn ang="0">
                  <a:pos x="109" y="74"/>
                </a:cxn>
                <a:cxn ang="0">
                  <a:pos x="119" y="6"/>
                </a:cxn>
                <a:cxn ang="0">
                  <a:pos x="119" y="4"/>
                </a:cxn>
                <a:cxn ang="0">
                  <a:pos x="115" y="0"/>
                </a:cxn>
                <a:cxn ang="0">
                  <a:pos x="4" y="0"/>
                </a:cxn>
                <a:cxn ang="0">
                  <a:pos x="0" y="4"/>
                </a:cxn>
                <a:cxn ang="0">
                  <a:pos x="0" y="6"/>
                </a:cxn>
                <a:cxn ang="0">
                  <a:pos x="2" y="9"/>
                </a:cxn>
                <a:cxn ang="0">
                  <a:pos x="4" y="11"/>
                </a:cxn>
                <a:cxn ang="0">
                  <a:pos x="4" y="75"/>
                </a:cxn>
                <a:cxn ang="0">
                  <a:pos x="3" y="75"/>
                </a:cxn>
                <a:cxn ang="0">
                  <a:pos x="0" y="79"/>
                </a:cxn>
                <a:cxn ang="0">
                  <a:pos x="0" y="82"/>
                </a:cxn>
                <a:cxn ang="0">
                  <a:pos x="4" y="85"/>
                </a:cxn>
                <a:cxn ang="0">
                  <a:pos x="115" y="85"/>
                </a:cxn>
                <a:cxn ang="0">
                  <a:pos x="119" y="82"/>
                </a:cxn>
                <a:cxn ang="0">
                  <a:pos x="119" y="79"/>
                </a:cxn>
                <a:cxn ang="0">
                  <a:pos x="116" y="75"/>
                </a:cxn>
                <a:cxn ang="0">
                  <a:pos x="115" y="75"/>
                </a:cxn>
                <a:cxn ang="0">
                  <a:pos x="115" y="11"/>
                </a:cxn>
                <a:cxn ang="0">
                  <a:pos x="116" y="10"/>
                </a:cxn>
                <a:cxn ang="0">
                  <a:pos x="119" y="6"/>
                </a:cxn>
              </a:cxnLst>
              <a:rect l="0" t="0" r="r" b="b"/>
              <a:pathLst>
                <a:path w="119" h="85">
                  <a:moveTo>
                    <a:pt x="109" y="74"/>
                  </a:moveTo>
                  <a:cubicBezTo>
                    <a:pt x="109" y="75"/>
                    <a:pt x="108" y="75"/>
                    <a:pt x="108" y="75"/>
                  </a:cubicBezTo>
                  <a:cubicBezTo>
                    <a:pt x="11" y="75"/>
                    <a:pt x="11" y="75"/>
                    <a:pt x="11" y="75"/>
                  </a:cubicBezTo>
                  <a:cubicBezTo>
                    <a:pt x="11" y="75"/>
                    <a:pt x="10" y="75"/>
                    <a:pt x="10" y="74"/>
                  </a:cubicBezTo>
                  <a:cubicBezTo>
                    <a:pt x="10" y="11"/>
                    <a:pt x="10" y="11"/>
                    <a:pt x="10" y="11"/>
                  </a:cubicBezTo>
                  <a:cubicBezTo>
                    <a:pt x="10" y="10"/>
                    <a:pt x="11" y="10"/>
                    <a:pt x="11" y="10"/>
                  </a:cubicBezTo>
                  <a:cubicBezTo>
                    <a:pt x="107" y="10"/>
                    <a:pt x="107" y="10"/>
                    <a:pt x="107" y="10"/>
                  </a:cubicBezTo>
                  <a:cubicBezTo>
                    <a:pt x="107" y="10"/>
                    <a:pt x="109" y="10"/>
                    <a:pt x="109" y="11"/>
                  </a:cubicBezTo>
                  <a:lnTo>
                    <a:pt x="109" y="74"/>
                  </a:lnTo>
                  <a:close/>
                  <a:moveTo>
                    <a:pt x="119" y="6"/>
                  </a:moveTo>
                  <a:cubicBezTo>
                    <a:pt x="119" y="4"/>
                    <a:pt x="119" y="4"/>
                    <a:pt x="119" y="4"/>
                  </a:cubicBezTo>
                  <a:cubicBezTo>
                    <a:pt x="119" y="1"/>
                    <a:pt x="117" y="0"/>
                    <a:pt x="115" y="0"/>
                  </a:cubicBezTo>
                  <a:cubicBezTo>
                    <a:pt x="4" y="0"/>
                    <a:pt x="4" y="0"/>
                    <a:pt x="4" y="0"/>
                  </a:cubicBezTo>
                  <a:cubicBezTo>
                    <a:pt x="2" y="0"/>
                    <a:pt x="0" y="1"/>
                    <a:pt x="0" y="4"/>
                  </a:cubicBezTo>
                  <a:cubicBezTo>
                    <a:pt x="0" y="6"/>
                    <a:pt x="0" y="6"/>
                    <a:pt x="0" y="6"/>
                  </a:cubicBezTo>
                  <a:cubicBezTo>
                    <a:pt x="0" y="8"/>
                    <a:pt x="1" y="9"/>
                    <a:pt x="2" y="9"/>
                  </a:cubicBezTo>
                  <a:cubicBezTo>
                    <a:pt x="3" y="10"/>
                    <a:pt x="4" y="10"/>
                    <a:pt x="4" y="11"/>
                  </a:cubicBezTo>
                  <a:cubicBezTo>
                    <a:pt x="4" y="75"/>
                    <a:pt x="4" y="75"/>
                    <a:pt x="4" y="75"/>
                  </a:cubicBezTo>
                  <a:cubicBezTo>
                    <a:pt x="4" y="75"/>
                    <a:pt x="3" y="75"/>
                    <a:pt x="3" y="75"/>
                  </a:cubicBezTo>
                  <a:cubicBezTo>
                    <a:pt x="1" y="76"/>
                    <a:pt x="0" y="77"/>
                    <a:pt x="0" y="79"/>
                  </a:cubicBezTo>
                  <a:cubicBezTo>
                    <a:pt x="0" y="82"/>
                    <a:pt x="0" y="82"/>
                    <a:pt x="0" y="82"/>
                  </a:cubicBezTo>
                  <a:cubicBezTo>
                    <a:pt x="0" y="84"/>
                    <a:pt x="2" y="85"/>
                    <a:pt x="4" y="85"/>
                  </a:cubicBezTo>
                  <a:cubicBezTo>
                    <a:pt x="115" y="85"/>
                    <a:pt x="115" y="85"/>
                    <a:pt x="115" y="85"/>
                  </a:cubicBezTo>
                  <a:cubicBezTo>
                    <a:pt x="117" y="85"/>
                    <a:pt x="119" y="84"/>
                    <a:pt x="119" y="82"/>
                  </a:cubicBezTo>
                  <a:cubicBezTo>
                    <a:pt x="119" y="79"/>
                    <a:pt x="119" y="79"/>
                    <a:pt x="119" y="79"/>
                  </a:cubicBezTo>
                  <a:cubicBezTo>
                    <a:pt x="119" y="77"/>
                    <a:pt x="117" y="76"/>
                    <a:pt x="116" y="75"/>
                  </a:cubicBezTo>
                  <a:cubicBezTo>
                    <a:pt x="115" y="75"/>
                    <a:pt x="115" y="75"/>
                    <a:pt x="115" y="75"/>
                  </a:cubicBezTo>
                  <a:cubicBezTo>
                    <a:pt x="115" y="11"/>
                    <a:pt x="115" y="11"/>
                    <a:pt x="115" y="11"/>
                  </a:cubicBezTo>
                  <a:cubicBezTo>
                    <a:pt x="115" y="10"/>
                    <a:pt x="116" y="10"/>
                    <a:pt x="116" y="10"/>
                  </a:cubicBezTo>
                  <a:cubicBezTo>
                    <a:pt x="118" y="9"/>
                    <a:pt x="119" y="8"/>
                    <a:pt x="119" y="6"/>
                  </a:cubicBezTo>
                </a:path>
              </a:pathLst>
            </a:custGeom>
            <a:grpFill/>
            <a:ln w="9525">
              <a:noFill/>
              <a:rou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 name="Freeform 149">
              <a:extLst>
                <a:ext uri="{FF2B5EF4-FFF2-40B4-BE49-F238E27FC236}">
                  <a16:creationId xmlns:a16="http://schemas.microsoft.com/office/drawing/2014/main" id="{264E95B6-2377-4DCA-A818-B0FB726A17A4}"/>
                </a:ext>
              </a:extLst>
            </p:cNvPr>
            <p:cNvSpPr/>
            <p:nvPr/>
          </p:nvSpPr>
          <p:spPr bwMode="auto">
            <a:xfrm>
              <a:off x="2382838" y="2073274"/>
              <a:ext cx="125413" cy="66675"/>
            </a:xfrm>
            <a:custGeom>
              <a:cxnLst>
                <a:cxn ang="0">
                  <a:pos x="53" y="23"/>
                </a:cxn>
                <a:cxn ang="0">
                  <a:pos x="31" y="8"/>
                </a:cxn>
                <a:cxn ang="0">
                  <a:pos x="31" y="7"/>
                </a:cxn>
                <a:cxn ang="0">
                  <a:pos x="31" y="2"/>
                </a:cxn>
                <a:cxn ang="0">
                  <a:pos x="27" y="0"/>
                </a:cxn>
                <a:cxn ang="0">
                  <a:pos x="24" y="2"/>
                </a:cxn>
                <a:cxn ang="0">
                  <a:pos x="24" y="7"/>
                </a:cxn>
                <a:cxn ang="0">
                  <a:pos x="23" y="8"/>
                </a:cxn>
                <a:cxn ang="0">
                  <a:pos x="2" y="23"/>
                </a:cxn>
                <a:cxn ang="0">
                  <a:pos x="1" y="28"/>
                </a:cxn>
                <a:cxn ang="0">
                  <a:pos x="4" y="29"/>
                </a:cxn>
                <a:cxn ang="0">
                  <a:pos x="5" y="29"/>
                </a:cxn>
                <a:cxn ang="0">
                  <a:pos x="24" y="16"/>
                </a:cxn>
                <a:cxn ang="0">
                  <a:pos x="24" y="16"/>
                </a:cxn>
                <a:cxn ang="0">
                  <a:pos x="24" y="26"/>
                </a:cxn>
                <a:cxn ang="0">
                  <a:pos x="27" y="29"/>
                </a:cxn>
                <a:cxn ang="0">
                  <a:pos x="31" y="26"/>
                </a:cxn>
                <a:cxn ang="0">
                  <a:pos x="31" y="16"/>
                </a:cxn>
                <a:cxn ang="0">
                  <a:pos x="31" y="16"/>
                </a:cxn>
                <a:cxn ang="0">
                  <a:pos x="49" y="29"/>
                </a:cxn>
                <a:cxn ang="0">
                  <a:pos x="51" y="29"/>
                </a:cxn>
                <a:cxn ang="0">
                  <a:pos x="54" y="28"/>
                </a:cxn>
                <a:cxn ang="0">
                  <a:pos x="53" y="23"/>
                </a:cxn>
              </a:cxnLst>
              <a:rect l="0" t="0" r="r" b="b"/>
              <a:pathLst>
                <a:path w="55" h="28">
                  <a:moveTo>
                    <a:pt x="53" y="23"/>
                  </a:moveTo>
                  <a:cubicBezTo>
                    <a:pt x="31" y="8"/>
                    <a:pt x="31" y="8"/>
                    <a:pt x="31" y="8"/>
                  </a:cubicBezTo>
                  <a:cubicBezTo>
                    <a:pt x="31" y="8"/>
                    <a:pt x="31" y="8"/>
                    <a:pt x="31" y="7"/>
                  </a:cubicBezTo>
                  <a:cubicBezTo>
                    <a:pt x="31" y="2"/>
                    <a:pt x="31" y="2"/>
                    <a:pt x="31" y="2"/>
                  </a:cubicBezTo>
                  <a:cubicBezTo>
                    <a:pt x="31" y="0"/>
                    <a:pt x="29" y="0"/>
                    <a:pt x="27" y="0"/>
                  </a:cubicBezTo>
                  <a:cubicBezTo>
                    <a:pt x="25" y="0"/>
                    <a:pt x="24" y="0"/>
                    <a:pt x="24" y="2"/>
                  </a:cubicBezTo>
                  <a:cubicBezTo>
                    <a:pt x="24" y="7"/>
                    <a:pt x="24" y="7"/>
                    <a:pt x="24" y="7"/>
                  </a:cubicBezTo>
                  <a:cubicBezTo>
                    <a:pt x="24" y="8"/>
                    <a:pt x="23" y="8"/>
                    <a:pt x="23" y="8"/>
                  </a:cubicBezTo>
                  <a:cubicBezTo>
                    <a:pt x="2" y="23"/>
                    <a:pt x="2" y="23"/>
                    <a:pt x="2" y="23"/>
                  </a:cubicBezTo>
                  <a:cubicBezTo>
                    <a:pt x="0" y="24"/>
                    <a:pt x="0" y="26"/>
                    <a:pt x="1" y="28"/>
                  </a:cubicBezTo>
                  <a:cubicBezTo>
                    <a:pt x="1" y="29"/>
                    <a:pt x="2" y="29"/>
                    <a:pt x="4" y="29"/>
                  </a:cubicBezTo>
                  <a:cubicBezTo>
                    <a:pt x="4" y="29"/>
                    <a:pt x="5" y="29"/>
                    <a:pt x="5" y="29"/>
                  </a:cubicBezTo>
                  <a:cubicBezTo>
                    <a:pt x="24" y="16"/>
                    <a:pt x="24" y="16"/>
                    <a:pt x="24" y="16"/>
                  </a:cubicBezTo>
                  <a:cubicBezTo>
                    <a:pt x="24" y="16"/>
                    <a:pt x="24" y="16"/>
                    <a:pt x="24" y="16"/>
                  </a:cubicBezTo>
                  <a:cubicBezTo>
                    <a:pt x="24" y="26"/>
                    <a:pt x="24" y="26"/>
                    <a:pt x="24" y="26"/>
                  </a:cubicBezTo>
                  <a:cubicBezTo>
                    <a:pt x="24" y="28"/>
                    <a:pt x="25" y="29"/>
                    <a:pt x="27" y="29"/>
                  </a:cubicBezTo>
                  <a:cubicBezTo>
                    <a:pt x="29" y="29"/>
                    <a:pt x="31" y="28"/>
                    <a:pt x="31" y="26"/>
                  </a:cubicBezTo>
                  <a:cubicBezTo>
                    <a:pt x="31" y="16"/>
                    <a:pt x="31" y="16"/>
                    <a:pt x="31" y="16"/>
                  </a:cubicBezTo>
                  <a:cubicBezTo>
                    <a:pt x="31" y="16"/>
                    <a:pt x="31" y="16"/>
                    <a:pt x="31" y="16"/>
                  </a:cubicBezTo>
                  <a:cubicBezTo>
                    <a:pt x="49" y="29"/>
                    <a:pt x="49" y="29"/>
                    <a:pt x="49" y="29"/>
                  </a:cubicBezTo>
                  <a:cubicBezTo>
                    <a:pt x="50" y="29"/>
                    <a:pt x="50" y="29"/>
                    <a:pt x="51" y="29"/>
                  </a:cubicBezTo>
                  <a:cubicBezTo>
                    <a:pt x="52" y="29"/>
                    <a:pt x="53" y="29"/>
                    <a:pt x="54" y="28"/>
                  </a:cubicBezTo>
                  <a:cubicBezTo>
                    <a:pt x="55" y="26"/>
                    <a:pt x="55" y="24"/>
                    <a:pt x="53" y="23"/>
                  </a:cubicBezTo>
                </a:path>
              </a:pathLst>
            </a:custGeom>
            <a:grpFill/>
            <a:ln w="9525">
              <a:noFill/>
              <a:rou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6" name="文本框 5">
            <a:extLst>
              <a:ext uri="{FF2B5EF4-FFF2-40B4-BE49-F238E27FC236}">
                <a16:creationId xmlns:a16="http://schemas.microsoft.com/office/drawing/2014/main" id="{D303C144-1C9E-49DE-A1BB-F202758C0881}"/>
              </a:ext>
            </a:extLst>
          </p:cNvPr>
          <p:cNvSpPr txBox="1"/>
          <p:nvPr/>
        </p:nvSpPr>
        <p:spPr>
          <a:xfrm>
            <a:off x="1999555" y="3081094"/>
            <a:ext cx="2091609" cy="461665"/>
          </a:xfrm>
          <a:prstGeom prst="rect">
            <a:avLst/>
          </a:prstGeom>
          <a:noFill/>
        </p:spPr>
        <p:txBody>
          <a:bodyPr wrap="square" rtlCol="0">
            <a:spAutoFit/>
          </a:bodyPr>
          <a:lstStyle/>
          <a:p>
            <a:r>
              <a:rPr lang="zh-CN" altLang="en-US" sz="2400">
                <a:solidFill>
                  <a:schemeClr val="bg1"/>
                </a:solidFill>
                <a:latin typeface="华文中宋" panose="02010600040101010101" pitchFamily="2" charset="-122"/>
                <a:ea typeface="华文中宋" panose="02010600040101010101" pitchFamily="2" charset="-122"/>
              </a:rPr>
              <a:t>点击插入内容</a:t>
            </a:r>
          </a:p>
        </p:txBody>
      </p:sp>
      <p:sp>
        <p:nvSpPr>
          <p:cNvPr id="27" name="文本框 26">
            <a:extLst>
              <a:ext uri="{FF2B5EF4-FFF2-40B4-BE49-F238E27FC236}">
                <a16:creationId xmlns:a16="http://schemas.microsoft.com/office/drawing/2014/main" id="{003C3EB5-3A3F-42BE-B946-CDF7B89C2183}"/>
              </a:ext>
            </a:extLst>
          </p:cNvPr>
          <p:cNvSpPr txBox="1"/>
          <p:nvPr/>
        </p:nvSpPr>
        <p:spPr>
          <a:xfrm>
            <a:off x="5367930" y="3116247"/>
            <a:ext cx="2091609" cy="461665"/>
          </a:xfrm>
          <a:prstGeom prst="rect">
            <a:avLst/>
          </a:prstGeom>
          <a:noFill/>
        </p:spPr>
        <p:txBody>
          <a:bodyPr wrap="square" rtlCol="0">
            <a:spAutoFit/>
          </a:bodyPr>
          <a:lstStyle/>
          <a:p>
            <a:r>
              <a:rPr lang="zh-CN" altLang="en-US" sz="2400">
                <a:solidFill>
                  <a:schemeClr val="bg1"/>
                </a:solidFill>
                <a:latin typeface="华文中宋" panose="02010600040101010101" pitchFamily="2" charset="-122"/>
                <a:ea typeface="华文中宋" panose="02010600040101010101" pitchFamily="2" charset="-122"/>
              </a:rPr>
              <a:t>点击插入内容</a:t>
            </a:r>
          </a:p>
        </p:txBody>
      </p:sp>
      <p:sp>
        <p:nvSpPr>
          <p:cNvPr id="28" name="文本框 27">
            <a:extLst>
              <a:ext uri="{FF2B5EF4-FFF2-40B4-BE49-F238E27FC236}">
                <a16:creationId xmlns:a16="http://schemas.microsoft.com/office/drawing/2014/main" id="{FCDA1AE8-9DCC-47A5-AC67-644CB72E9784}"/>
              </a:ext>
            </a:extLst>
          </p:cNvPr>
          <p:cNvSpPr txBox="1"/>
          <p:nvPr/>
        </p:nvSpPr>
        <p:spPr>
          <a:xfrm>
            <a:off x="8727471" y="3128119"/>
            <a:ext cx="2091609" cy="461665"/>
          </a:xfrm>
          <a:prstGeom prst="rect">
            <a:avLst/>
          </a:prstGeom>
          <a:noFill/>
        </p:spPr>
        <p:txBody>
          <a:bodyPr wrap="square" rtlCol="0">
            <a:spAutoFit/>
          </a:bodyPr>
          <a:lstStyle/>
          <a:p>
            <a:r>
              <a:rPr lang="zh-CN" altLang="en-US" sz="2400">
                <a:solidFill>
                  <a:schemeClr val="bg1"/>
                </a:solidFill>
                <a:latin typeface="华文中宋" panose="02010600040101010101" pitchFamily="2" charset="-122"/>
                <a:ea typeface="华文中宋" panose="02010600040101010101" pitchFamily="2" charset="-122"/>
              </a:rPr>
              <a:t>点击插入内容</a:t>
            </a:r>
          </a:p>
        </p:txBody>
      </p:sp>
      <p:sp>
        <p:nvSpPr>
          <p:cNvPr id="29" name="文本框 28">
            <a:extLst>
              <a:ext uri="{FF2B5EF4-FFF2-40B4-BE49-F238E27FC236}">
                <a16:creationId xmlns:a16="http://schemas.microsoft.com/office/drawing/2014/main" id="{5405DBBA-0E93-409C-B73D-467485FD1004}"/>
              </a:ext>
            </a:extLst>
          </p:cNvPr>
          <p:cNvSpPr txBox="1"/>
          <p:nvPr/>
        </p:nvSpPr>
        <p:spPr>
          <a:xfrm>
            <a:off x="1439355" y="4680175"/>
            <a:ext cx="2819074" cy="2031325"/>
          </a:xfrm>
          <a:prstGeom prst="rect">
            <a:avLst/>
          </a:prstGeom>
          <a:noFill/>
        </p:spPr>
        <p:txBody>
          <a:bodyPr wrap="square" rtlCol="0">
            <a:spAutoFit/>
          </a:bodyPr>
          <a:lstStyle/>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endParaRPr lang="zh-CN" altLang="en-US"/>
          </a:p>
        </p:txBody>
      </p:sp>
      <p:sp>
        <p:nvSpPr>
          <p:cNvPr id="30" name="文本框 29">
            <a:extLst>
              <a:ext uri="{FF2B5EF4-FFF2-40B4-BE49-F238E27FC236}">
                <a16:creationId xmlns:a16="http://schemas.microsoft.com/office/drawing/2014/main" id="{3D69893B-4851-4C78-9C48-1B8B1FE5FB3A}"/>
              </a:ext>
            </a:extLst>
          </p:cNvPr>
          <p:cNvSpPr txBox="1"/>
          <p:nvPr/>
        </p:nvSpPr>
        <p:spPr>
          <a:xfrm>
            <a:off x="4964870" y="4665627"/>
            <a:ext cx="2819074" cy="2031325"/>
          </a:xfrm>
          <a:prstGeom prst="rect">
            <a:avLst/>
          </a:prstGeom>
          <a:noFill/>
        </p:spPr>
        <p:txBody>
          <a:bodyPr wrap="square" rtlCol="0">
            <a:spAutoFit/>
          </a:bodyPr>
          <a:lstStyle/>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endParaRPr lang="zh-CN" altLang="en-US"/>
          </a:p>
        </p:txBody>
      </p:sp>
      <p:sp>
        <p:nvSpPr>
          <p:cNvPr id="31" name="文本框 30">
            <a:extLst>
              <a:ext uri="{FF2B5EF4-FFF2-40B4-BE49-F238E27FC236}">
                <a16:creationId xmlns:a16="http://schemas.microsoft.com/office/drawing/2014/main" id="{5733E361-23E2-4A59-BED2-DBF9A8443164}"/>
              </a:ext>
            </a:extLst>
          </p:cNvPr>
          <p:cNvSpPr txBox="1"/>
          <p:nvPr/>
        </p:nvSpPr>
        <p:spPr>
          <a:xfrm>
            <a:off x="8380889" y="4665626"/>
            <a:ext cx="2819074" cy="2031325"/>
          </a:xfrm>
          <a:prstGeom prst="rect">
            <a:avLst/>
          </a:prstGeom>
          <a:noFill/>
        </p:spPr>
        <p:txBody>
          <a:bodyPr wrap="square" rtlCol="0">
            <a:spAutoFit/>
          </a:bodyPr>
          <a:lstStyle/>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endParaRPr lang="zh-CN" altLang="en-US"/>
          </a:p>
        </p:txBody>
      </p:sp>
    </p:spTree>
    <p:extLst>
      <p:ext uri="{BB962C8B-B14F-4D97-AF65-F5344CB8AC3E}">
        <p14:creationId val="3595506374"/>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ppt_w</p:attrName>
                                        </p:attrNameLst>
                                      </p:cBhvr>
                                      <p:tavLst>
                                        <p:tav tm="0" fmla="#ppt_w*sin(2.5*pi*$)">
                                          <p:val>
                                            <p:fltVal val="0"/>
                                          </p:val>
                                        </p:tav>
                                        <p:tav tm="100000">
                                          <p:val>
                                            <p:fltVal val="1"/>
                                          </p:val>
                                        </p:tav>
                                      </p:tavLst>
                                    </p:anim>
                                    <p:anim calcmode="lin" valueType="num">
                                      <p:cBhvr>
                                        <p:cTn id="9" dur="2000" fill="hold"/>
                                        <p:tgtEl>
                                          <p:spTgt spid="11"/>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ppt_w</p:attrName>
                                        </p:attrNameLst>
                                      </p:cBhvr>
                                      <p:tavLst>
                                        <p:tav tm="0" fmla="#ppt_w*sin(2.5*pi*$)">
                                          <p:val>
                                            <p:fltVal val="0"/>
                                          </p:val>
                                        </p:tav>
                                        <p:tav tm="100000">
                                          <p:val>
                                            <p:fltVal val="1"/>
                                          </p:val>
                                        </p:tav>
                                      </p:tavLst>
                                    </p:anim>
                                    <p:anim calcmode="lin" valueType="num">
                                      <p:cBhvr>
                                        <p:cTn id="14" dur="2000" fill="hold"/>
                                        <p:tgtEl>
                                          <p:spTgt spid="14"/>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anim calcmode="lin" valueType="num">
                                      <p:cBhvr>
                                        <p:cTn id="18" dur="2000" fill="hold"/>
                                        <p:tgtEl>
                                          <p:spTgt spid="13"/>
                                        </p:tgtEl>
                                        <p:attrNameLst>
                                          <p:attrName>ppt_w</p:attrName>
                                        </p:attrNameLst>
                                      </p:cBhvr>
                                      <p:tavLst>
                                        <p:tav tm="0" fmla="#ppt_w*sin(2.5*pi*$)">
                                          <p:val>
                                            <p:fltVal val="0"/>
                                          </p:val>
                                        </p:tav>
                                        <p:tav tm="100000">
                                          <p:val>
                                            <p:fltVal val="1"/>
                                          </p:val>
                                        </p:tav>
                                      </p:tavLst>
                                    </p:anim>
                                    <p:anim calcmode="lin" valueType="num">
                                      <p:cBhvr>
                                        <p:cTn id="19" dur="2000" fill="hold"/>
                                        <p:tgtEl>
                                          <p:spTgt spid="13"/>
                                        </p:tgtEl>
                                        <p:attrNameLst>
                                          <p:attrName>ppt_h</p:attrName>
                                        </p:attrNameLst>
                                      </p:cBhvr>
                                      <p:tavLst>
                                        <p:tav tm="0">
                                          <p:val>
                                            <p:strVal val="#ppt_h"/>
                                          </p:val>
                                        </p:tav>
                                        <p:tav tm="100000">
                                          <p:val>
                                            <p:strVal val="#ppt_h"/>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anim calcmode="lin" valueType="num">
                                      <p:cBhvr>
                                        <p:cTn id="25" dur="500" fill="hold"/>
                                        <p:tgtEl>
                                          <p:spTgt spid="16"/>
                                        </p:tgtEl>
                                        <p:attrNameLst>
                                          <p:attrName>ppt_x</p:attrName>
                                        </p:attrNameLst>
                                      </p:cBhvr>
                                      <p:tavLst>
                                        <p:tav tm="0">
                                          <p:val>
                                            <p:fltVal val="0.5"/>
                                          </p:val>
                                        </p:tav>
                                        <p:tav tm="100000">
                                          <p:val>
                                            <p:strVal val="#ppt_x"/>
                                          </p:val>
                                        </p:tav>
                                      </p:tavLst>
                                    </p:anim>
                                    <p:anim calcmode="lin" valueType="num">
                                      <p:cBhvr>
                                        <p:cTn id="26" dur="500" fill="hold"/>
                                        <p:tgtEl>
                                          <p:spTgt spid="16"/>
                                        </p:tgtEl>
                                        <p:attrNameLst>
                                          <p:attrName>ppt_y</p:attrName>
                                        </p:attrNameLst>
                                      </p:cBhvr>
                                      <p:tavLst>
                                        <p:tav tm="0">
                                          <p:val>
                                            <p:fltVal val="0.5"/>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500"/>
                                        <p:tgtEl>
                                          <p:spTgt spid="20"/>
                                        </p:tgtEl>
                                      </p:cBhvr>
                                    </p:animEffect>
                                  </p:childTnLst>
                                </p:cTn>
                              </p:par>
                              <p:par>
                                <p:cTn id="32" presetID="14" presetClass="entr" presetSubtype="1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randombar(horizontal)">
                                      <p:cBhvr>
                                        <p:cTn id="34" dur="500"/>
                                        <p:tgtEl>
                                          <p:spTgt spid="17"/>
                                        </p:tgtEl>
                                      </p:cBhvr>
                                    </p:animEffect>
                                  </p:childTnLst>
                                </p:cTn>
                              </p:par>
                              <p:par>
                                <p:cTn id="35" presetID="14" presetClass="entr" presetSubtype="1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sp>
        <p:nvSpPr>
          <p:cNvPr id="8" name="矩形 7">
            <a:extLst>
              <a:ext uri="{FF2B5EF4-FFF2-40B4-BE49-F238E27FC236}">
                <a16:creationId xmlns:a16="http://schemas.microsoft.com/office/drawing/2014/main" id="{C35A1D5D-7137-4C6D-9480-DF811E82E9D2}"/>
              </a:ext>
            </a:extLst>
          </p:cNvPr>
          <p:cNvSpPr/>
          <p:nvPr/>
        </p:nvSpPr>
        <p:spPr>
          <a:xfrm>
            <a:off x="714661" y="4786478"/>
            <a:ext cx="2916325" cy="400110"/>
          </a:xfrm>
          <a:prstGeom prst="rect">
            <a:avLst/>
          </a:prstGeom>
        </p:spPr>
        <p:txBody>
          <a:bodyPr wrap="square">
            <a:spAutoFit/>
          </a:bodyPr>
          <a:lstStyle/>
          <a:p>
            <a:r>
              <a:rPr lang="zh-CN" altLang="en-US" sz="2000" b="1">
                <a:solidFill>
                  <a:schemeClr val="tx1">
                    <a:lumMod val="75000"/>
                    <a:lumOff val="25000"/>
                  </a:schemeClr>
                </a:solidFill>
                <a:latin typeface="华文中宋" panose="02010600040101010101" pitchFamily="2" charset="-122"/>
                <a:ea typeface="华文中宋" panose="02010600040101010101" pitchFamily="2" charset="-122"/>
              </a:rPr>
              <a:t>点击添加文字说明</a:t>
            </a:r>
            <a:endParaRPr lang="en-US" altLang="zh-CN" sz="2000" b="1">
              <a:solidFill>
                <a:schemeClr val="tx1">
                  <a:lumMod val="75000"/>
                  <a:lumOff val="25000"/>
                </a:schemeClr>
              </a:solidFill>
              <a:latin typeface="华文中宋" panose="02010600040101010101" pitchFamily="2" charset="-122"/>
              <a:ea typeface="华文中宋" panose="02010600040101010101" pitchFamily="2" charset="-122"/>
            </a:endParaRPr>
          </a:p>
        </p:txBody>
      </p:sp>
      <p:sp>
        <p:nvSpPr>
          <p:cNvPr id="9" name="TextBox 64">
            <a:extLst>
              <a:ext uri="{FF2B5EF4-FFF2-40B4-BE49-F238E27FC236}">
                <a16:creationId xmlns:a16="http://schemas.microsoft.com/office/drawing/2014/main" id="{38920365-3819-477F-BEC1-F252A09F90F3}"/>
              </a:ext>
            </a:extLst>
          </p:cNvPr>
          <p:cNvSpPr txBox="1"/>
          <p:nvPr/>
        </p:nvSpPr>
        <p:spPr>
          <a:xfrm>
            <a:off x="681991" y="5219313"/>
            <a:ext cx="3418672" cy="701218"/>
          </a:xfrm>
          <a:prstGeom prst="rect">
            <a:avLst/>
          </a:prstGeom>
          <a:noFill/>
        </p:spPr>
        <p:txBody>
          <a:bodyPr wrap="square" rtlCol="0">
            <a:spAutoFit/>
          </a:bodyPr>
          <a:lstStyle/>
          <a:p>
            <a:pPr>
              <a:lnSpc>
                <a:spcPct val="130000"/>
              </a:lnSpc>
              <a:spcBef>
                <a:spcPts val="600"/>
              </a:spcBef>
            </a:pPr>
            <a:r>
              <a:rPr lang="zh-CN" altLang="en-US" sz="1600">
                <a:solidFill>
                  <a:schemeClr val="tx1">
                    <a:lumMod val="65000"/>
                    <a:lumOff val="35000"/>
                  </a:schemeClr>
                </a:solidFill>
                <a:latin typeface="华文中宋" panose="02010600040101010101" pitchFamily="2" charset="-122"/>
                <a:ea typeface="华文中宋" panose="02010600040101010101" pitchFamily="2" charset="-122"/>
              </a:rPr>
              <a:t>点击此处添加文本内容点击此处添加文本内容点击此处添加文本内容</a:t>
            </a:r>
          </a:p>
        </p:txBody>
      </p:sp>
      <p:pic>
        <p:nvPicPr>
          <p:cNvPr id="11" name="图片 10">
            <a:extLst>
              <a:ext uri="{FF2B5EF4-FFF2-40B4-BE49-F238E27FC236}">
                <a16:creationId xmlns:a16="http://schemas.microsoft.com/office/drawing/2014/main" id="{642E7898-87CB-406E-B73B-04BA463175D6}"/>
              </a:ext>
            </a:extLst>
          </p:cNvPr>
          <p:cNvPicPr>
            <a:picLocks noChangeAspect="1"/>
          </p:cNvPicPr>
          <p:nvPr/>
        </p:nvPicPr>
        <p:blipFill>
          <a:blip r:embed="rId5"/>
          <a:stretch>
            <a:fillRect/>
          </a:stretch>
        </p:blipFill>
        <p:spPr>
          <a:xfrm rot="4478887" flipV="1">
            <a:off x="4951504" y="2079935"/>
            <a:ext cx="3251327" cy="3432590"/>
          </a:xfrm>
          <a:prstGeom prst="rect">
            <a:avLst/>
          </a:prstGeom>
        </p:spPr>
      </p:pic>
      <p:pic>
        <p:nvPicPr>
          <p:cNvPr id="13" name="图片 12">
            <a:extLst>
              <a:ext uri="{FF2B5EF4-FFF2-40B4-BE49-F238E27FC236}">
                <a16:creationId xmlns:a16="http://schemas.microsoft.com/office/drawing/2014/main" id="{3C68476F-521D-4BC5-87FF-B145F450750C}"/>
              </a:ext>
            </a:extLst>
          </p:cNvPr>
          <p:cNvPicPr>
            <a:picLocks noChangeAspect="1"/>
          </p:cNvPicPr>
          <p:nvPr/>
        </p:nvPicPr>
        <p:blipFill>
          <a:blip r:embed="rId5">
            <a:duotone>
              <a:schemeClr val="accent6">
                <a:shade val="45000"/>
                <a:satMod val="135000"/>
              </a:schemeClr>
              <a:prstClr val="white"/>
            </a:duotone>
          </a:blip>
          <a:stretch>
            <a:fillRect/>
          </a:stretch>
        </p:blipFill>
        <p:spPr>
          <a:xfrm rot="4478887" flipV="1">
            <a:off x="1565751" y="3735478"/>
            <a:ext cx="3255140" cy="3249046"/>
          </a:xfrm>
          <a:prstGeom prst="rect">
            <a:avLst/>
          </a:prstGeom>
        </p:spPr>
      </p:pic>
      <p:pic>
        <p:nvPicPr>
          <p:cNvPr id="14" name="图片 13">
            <a:extLst>
              <a:ext uri="{FF2B5EF4-FFF2-40B4-BE49-F238E27FC236}">
                <a16:creationId xmlns:a16="http://schemas.microsoft.com/office/drawing/2014/main" id="{6555934E-9AB6-426E-89F3-CDED2F534BE2}"/>
              </a:ext>
            </a:extLst>
          </p:cNvPr>
          <p:cNvPicPr>
            <a:picLocks noChangeAspect="1"/>
          </p:cNvPicPr>
          <p:nvPr/>
        </p:nvPicPr>
        <p:blipFill>
          <a:blip r:embed="rId5">
            <a:duotone>
              <a:schemeClr val="accent3">
                <a:shade val="45000"/>
                <a:satMod val="135000"/>
              </a:schemeClr>
              <a:prstClr val="white"/>
            </a:duotone>
          </a:blip>
          <a:stretch>
            <a:fillRect/>
          </a:stretch>
        </p:blipFill>
        <p:spPr>
          <a:xfrm rot="4478887" flipV="1">
            <a:off x="8076765" y="725484"/>
            <a:ext cx="3665606" cy="3458853"/>
          </a:xfrm>
          <a:prstGeom prst="rect">
            <a:avLst/>
          </a:prstGeom>
        </p:spPr>
      </p:pic>
      <p:sp>
        <p:nvSpPr>
          <p:cNvPr id="16" name="矩形 15">
            <a:extLst>
              <a:ext uri="{FF2B5EF4-FFF2-40B4-BE49-F238E27FC236}">
                <a16:creationId xmlns:a16="http://schemas.microsoft.com/office/drawing/2014/main" id="{CE847549-8CD2-4ED3-8129-EB27D4475CFD}"/>
              </a:ext>
            </a:extLst>
          </p:cNvPr>
          <p:cNvSpPr/>
          <p:nvPr/>
        </p:nvSpPr>
        <p:spPr>
          <a:xfrm>
            <a:off x="4111592" y="3102367"/>
            <a:ext cx="2916325" cy="400110"/>
          </a:xfrm>
          <a:prstGeom prst="rect">
            <a:avLst/>
          </a:prstGeom>
        </p:spPr>
        <p:txBody>
          <a:bodyPr wrap="square">
            <a:spAutoFit/>
          </a:bodyPr>
          <a:lstStyle/>
          <a:p>
            <a:r>
              <a:rPr lang="zh-CN" altLang="en-US" sz="2000" b="1">
                <a:solidFill>
                  <a:schemeClr val="tx1">
                    <a:lumMod val="75000"/>
                    <a:lumOff val="25000"/>
                  </a:schemeClr>
                </a:solidFill>
                <a:latin typeface="华文中宋" panose="02010600040101010101" pitchFamily="2" charset="-122"/>
                <a:ea typeface="华文中宋" panose="02010600040101010101" pitchFamily="2" charset="-122"/>
              </a:rPr>
              <a:t>点击添加文字说明</a:t>
            </a:r>
            <a:endParaRPr lang="en-US" altLang="zh-CN" sz="2000" b="1">
              <a:solidFill>
                <a:schemeClr val="tx1">
                  <a:lumMod val="75000"/>
                  <a:lumOff val="25000"/>
                </a:schemeClr>
              </a:solidFill>
              <a:latin typeface="华文中宋" panose="02010600040101010101" pitchFamily="2" charset="-122"/>
              <a:ea typeface="华文中宋" panose="02010600040101010101" pitchFamily="2" charset="-122"/>
            </a:endParaRPr>
          </a:p>
        </p:txBody>
      </p:sp>
      <p:sp>
        <p:nvSpPr>
          <p:cNvPr id="17" name="TextBox 64">
            <a:extLst>
              <a:ext uri="{FF2B5EF4-FFF2-40B4-BE49-F238E27FC236}">
                <a16:creationId xmlns:a16="http://schemas.microsoft.com/office/drawing/2014/main" id="{E121DA1A-1A6E-459A-AB2F-CC8A49C07A58}"/>
              </a:ext>
            </a:extLst>
          </p:cNvPr>
          <p:cNvSpPr txBox="1"/>
          <p:nvPr/>
        </p:nvSpPr>
        <p:spPr>
          <a:xfrm>
            <a:off x="4078922" y="3535202"/>
            <a:ext cx="3418672" cy="701218"/>
          </a:xfrm>
          <a:prstGeom prst="rect">
            <a:avLst/>
          </a:prstGeom>
          <a:noFill/>
        </p:spPr>
        <p:txBody>
          <a:bodyPr wrap="square" rtlCol="0">
            <a:spAutoFit/>
          </a:bodyPr>
          <a:lstStyle/>
          <a:p>
            <a:pPr>
              <a:lnSpc>
                <a:spcPct val="130000"/>
              </a:lnSpc>
              <a:spcBef>
                <a:spcPts val="600"/>
              </a:spcBef>
            </a:pPr>
            <a:r>
              <a:rPr lang="zh-CN" altLang="en-US" sz="1600">
                <a:solidFill>
                  <a:schemeClr val="tx1">
                    <a:lumMod val="65000"/>
                    <a:lumOff val="35000"/>
                  </a:schemeClr>
                </a:solidFill>
                <a:latin typeface="华文中宋" panose="02010600040101010101" pitchFamily="2" charset="-122"/>
                <a:ea typeface="华文中宋" panose="02010600040101010101" pitchFamily="2" charset="-122"/>
              </a:rPr>
              <a:t>点击此处添加文本内容点击此处添加文本内容点击此处添加文本内容</a:t>
            </a:r>
          </a:p>
        </p:txBody>
      </p:sp>
      <p:sp>
        <p:nvSpPr>
          <p:cNvPr id="18" name="矩形 17">
            <a:extLst>
              <a:ext uri="{FF2B5EF4-FFF2-40B4-BE49-F238E27FC236}">
                <a16:creationId xmlns:a16="http://schemas.microsoft.com/office/drawing/2014/main" id="{A9494C21-5DA2-4495-BCE5-180D1D5DE1E9}"/>
              </a:ext>
            </a:extLst>
          </p:cNvPr>
          <p:cNvSpPr/>
          <p:nvPr/>
        </p:nvSpPr>
        <p:spPr>
          <a:xfrm>
            <a:off x="7569520" y="1808141"/>
            <a:ext cx="2916325" cy="400110"/>
          </a:xfrm>
          <a:prstGeom prst="rect">
            <a:avLst/>
          </a:prstGeom>
        </p:spPr>
        <p:txBody>
          <a:bodyPr wrap="square">
            <a:spAutoFit/>
          </a:bodyPr>
          <a:lstStyle/>
          <a:p>
            <a:r>
              <a:rPr lang="zh-CN" altLang="en-US" sz="2000" b="1">
                <a:solidFill>
                  <a:schemeClr val="tx1">
                    <a:lumMod val="75000"/>
                    <a:lumOff val="25000"/>
                  </a:schemeClr>
                </a:solidFill>
                <a:latin typeface="华文中宋" panose="02010600040101010101" pitchFamily="2" charset="-122"/>
                <a:ea typeface="华文中宋" panose="02010600040101010101" pitchFamily="2" charset="-122"/>
              </a:rPr>
              <a:t>点击添加文字说明</a:t>
            </a:r>
            <a:endParaRPr lang="en-US" altLang="zh-CN" sz="2000" b="1">
              <a:solidFill>
                <a:schemeClr val="tx1">
                  <a:lumMod val="75000"/>
                  <a:lumOff val="25000"/>
                </a:schemeClr>
              </a:solidFill>
              <a:latin typeface="华文中宋" panose="02010600040101010101" pitchFamily="2" charset="-122"/>
              <a:ea typeface="华文中宋" panose="02010600040101010101" pitchFamily="2" charset="-122"/>
            </a:endParaRPr>
          </a:p>
        </p:txBody>
      </p:sp>
      <p:sp>
        <p:nvSpPr>
          <p:cNvPr id="19" name="TextBox 64">
            <a:extLst>
              <a:ext uri="{FF2B5EF4-FFF2-40B4-BE49-F238E27FC236}">
                <a16:creationId xmlns:a16="http://schemas.microsoft.com/office/drawing/2014/main" id="{414CF6B7-E8B4-4E37-B666-E107F2E4FAE5}"/>
              </a:ext>
            </a:extLst>
          </p:cNvPr>
          <p:cNvSpPr txBox="1"/>
          <p:nvPr/>
        </p:nvSpPr>
        <p:spPr>
          <a:xfrm>
            <a:off x="7536850" y="2240976"/>
            <a:ext cx="3418672" cy="701218"/>
          </a:xfrm>
          <a:prstGeom prst="rect">
            <a:avLst/>
          </a:prstGeom>
          <a:noFill/>
        </p:spPr>
        <p:txBody>
          <a:bodyPr wrap="square" rtlCol="0">
            <a:spAutoFit/>
          </a:bodyPr>
          <a:lstStyle/>
          <a:p>
            <a:pPr>
              <a:lnSpc>
                <a:spcPct val="130000"/>
              </a:lnSpc>
              <a:spcBef>
                <a:spcPts val="600"/>
              </a:spcBef>
            </a:pPr>
            <a:r>
              <a:rPr lang="zh-CN" altLang="en-US" sz="1600">
                <a:solidFill>
                  <a:schemeClr val="tx1">
                    <a:lumMod val="65000"/>
                    <a:lumOff val="35000"/>
                  </a:schemeClr>
                </a:solidFill>
                <a:latin typeface="华文中宋" panose="02010600040101010101" pitchFamily="2" charset="-122"/>
                <a:ea typeface="华文中宋" panose="02010600040101010101" pitchFamily="2" charset="-122"/>
              </a:rPr>
              <a:t>点击此处添加文本内容点击此处添加文本内容点击此处添加文本内容</a:t>
            </a:r>
          </a:p>
        </p:txBody>
      </p:sp>
      <p:sp>
        <p:nvSpPr>
          <p:cNvPr id="20" name="文本框 19">
            <a:extLst>
              <a:ext uri="{FF2B5EF4-FFF2-40B4-BE49-F238E27FC236}">
                <a16:creationId xmlns:a16="http://schemas.microsoft.com/office/drawing/2014/main" id="{6F049962-3E46-4BA3-96AF-DECFBFED6164}"/>
              </a:ext>
            </a:extLst>
          </p:cNvPr>
          <p:cNvSpPr txBox="1"/>
          <p:nvPr/>
        </p:nvSpPr>
        <p:spPr>
          <a:xfrm>
            <a:off x="3454437" y="848991"/>
            <a:ext cx="6069496" cy="584775"/>
          </a:xfrm>
          <a:prstGeom prst="rect">
            <a:avLst/>
          </a:prstGeom>
          <a:noFill/>
        </p:spPr>
        <p:txBody>
          <a:bodyPr wrap="square" rtlCol="0">
            <a:spAutoFit/>
          </a:bodyPr>
          <a:lstStyle/>
          <a:p>
            <a:r>
              <a:rPr lang="zh-CN" altLang="en-US" sz="3200" b="1" spc="600">
                <a:latin typeface="华文中宋" panose="02010600040101010101" pitchFamily="2" charset="-122"/>
                <a:ea typeface="华文中宋" panose="02010600040101010101" pitchFamily="2" charset="-122"/>
              </a:rPr>
              <a:t>点击添加您的标题</a:t>
            </a:r>
          </a:p>
        </p:txBody>
      </p:sp>
    </p:spTree>
    <p:extLst>
      <p:ext uri="{BB962C8B-B14F-4D97-AF65-F5344CB8AC3E}">
        <p14:creationId val="2318754023"/>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7" presetClass="entr" presetSubtype="1" fill="hold" grpId="0" nodeType="withEffect">
                                  <p:stCondLst>
                                    <p:cond delay="325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100000">
                                          <p:val>
                                            <p:strVal val="#ppt_x"/>
                                          </p:val>
                                        </p:tav>
                                      </p:tavLst>
                                    </p:anim>
                                    <p:anim calcmode="lin" valueType="num">
                                      <p:cBhvr>
                                        <p:cTn id="8" dur="500" fill="hold"/>
                                        <p:tgtEl>
                                          <p:spTgt spid="8"/>
                                        </p:tgtEl>
                                        <p:attrNameLst>
                                          <p:attrName>ppt_y</p:attrName>
                                        </p:attrNameLst>
                                      </p:cBhvr>
                                      <p:tavLst>
                                        <p:tav tm="0">
                                          <p:val>
                                            <p:strVal val="#ppt_y-#ppt_h/2"/>
                                          </p:val>
                                        </p:tav>
                                        <p:tav tm="100000">
                                          <p:val>
                                            <p:strVal val="#ppt_y"/>
                                          </p:val>
                                        </p:tav>
                                      </p:tavLst>
                                    </p:anim>
                                    <p:anim calcmode="lin" valueType="num">
                                      <p:cBhvr>
                                        <p:cTn id="9" dur="500" fill="hold"/>
                                        <p:tgtEl>
                                          <p:spTgt spid="8"/>
                                        </p:tgtEl>
                                        <p:attrNameLst>
                                          <p:attrName>ppt_w</p:attrName>
                                        </p:attrNameLst>
                                      </p:cBhvr>
                                      <p:tavLst>
                                        <p:tav tm="0">
                                          <p:val>
                                            <p:strVal val="#ppt_w"/>
                                          </p:val>
                                        </p:tav>
                                        <p:tav tm="100000">
                                          <p:val>
                                            <p:strVal val="#ppt_w"/>
                                          </p:val>
                                        </p:tav>
                                      </p:tavLst>
                                    </p:anim>
                                    <p:anim calcmode="lin" valueType="num">
                                      <p:cBhvr>
                                        <p:cTn id="10" dur="500" fill="hold"/>
                                        <p:tgtEl>
                                          <p:spTgt spid="8"/>
                                        </p:tgtEl>
                                        <p:attrNameLst>
                                          <p:attrName>ppt_h</p:attrName>
                                        </p:attrNameLst>
                                      </p:cBhvr>
                                      <p:tavLst>
                                        <p:tav tm="0">
                                          <p:val>
                                            <p:fltVal val="0"/>
                                          </p:val>
                                        </p:tav>
                                        <p:tav tm="100000">
                                          <p:val>
                                            <p:strVal val="#ppt_h"/>
                                          </p:val>
                                        </p:tav>
                                      </p:tavLst>
                                    </p:anim>
                                  </p:childTnLst>
                                </p:cTn>
                              </p:par>
                              <p:par>
                                <p:cTn id="11" presetID="10" presetClass="entr" presetSubtype="0" fill="hold" grpId="0" nodeType="withEffect">
                                  <p:stCondLst>
                                    <p:cond delay="4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17" presetClass="entr" presetSubtype="1" fill="hold" grpId="0" nodeType="withEffect">
                                  <p:stCondLst>
                                    <p:cond delay="3250"/>
                                  </p:stCondLst>
                                  <p:iterate type="lt">
                                    <p:tmPct val="10000"/>
                                  </p:iterate>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ppt_x</p:attrName>
                                        </p:attrNameLst>
                                      </p:cBhvr>
                                      <p:tavLst>
                                        <p:tav tm="0">
                                          <p:val>
                                            <p:strVal val="#ppt_x"/>
                                          </p:val>
                                        </p:tav>
                                        <p:tav tm="100000">
                                          <p:val>
                                            <p:strVal val="#ppt_x"/>
                                          </p:val>
                                        </p:tav>
                                      </p:tavLst>
                                    </p:anim>
                                    <p:anim calcmode="lin" valueType="num">
                                      <p:cBhvr>
                                        <p:cTn id="34" dur="500" fill="hold"/>
                                        <p:tgtEl>
                                          <p:spTgt spid="16"/>
                                        </p:tgtEl>
                                        <p:attrNameLst>
                                          <p:attrName>ppt_y</p:attrName>
                                        </p:attrNameLst>
                                      </p:cBhvr>
                                      <p:tavLst>
                                        <p:tav tm="0">
                                          <p:val>
                                            <p:strVal val="#ppt_y-#ppt_h/2"/>
                                          </p:val>
                                        </p:tav>
                                        <p:tav tm="100000">
                                          <p:val>
                                            <p:strVal val="#ppt_y"/>
                                          </p:val>
                                        </p:tav>
                                      </p:tavLst>
                                    </p:anim>
                                    <p:anim calcmode="lin" valueType="num">
                                      <p:cBhvr>
                                        <p:cTn id="35" dur="500" fill="hold"/>
                                        <p:tgtEl>
                                          <p:spTgt spid="16"/>
                                        </p:tgtEl>
                                        <p:attrNameLst>
                                          <p:attrName>ppt_w</p:attrName>
                                        </p:attrNameLst>
                                      </p:cBhvr>
                                      <p:tavLst>
                                        <p:tav tm="0">
                                          <p:val>
                                            <p:strVal val="#ppt_w"/>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childTnLst>
                                </p:cTn>
                              </p:par>
                              <p:par>
                                <p:cTn id="37" presetID="10" presetClass="entr" presetSubtype="0" fill="hold" grpId="0" nodeType="withEffect">
                                  <p:stCondLst>
                                    <p:cond delay="400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7" presetClass="entr" presetSubtype="1" fill="hold" grpId="0" nodeType="withEffect">
                                  <p:stCondLst>
                                    <p:cond delay="3250"/>
                                  </p:stCondLst>
                                  <p:iterate type="lt">
                                    <p:tmPct val="10000"/>
                                  </p:iterate>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ppt_h/2"/>
                                          </p:val>
                                        </p:tav>
                                        <p:tav tm="100000">
                                          <p:val>
                                            <p:strVal val="#ppt_y"/>
                                          </p:val>
                                        </p:tav>
                                      </p:tavLst>
                                    </p:anim>
                                    <p:anim calcmode="lin" valueType="num">
                                      <p:cBhvr>
                                        <p:cTn id="44" dur="500" fill="hold"/>
                                        <p:tgtEl>
                                          <p:spTgt spid="18"/>
                                        </p:tgtEl>
                                        <p:attrNameLst>
                                          <p:attrName>ppt_w</p:attrName>
                                        </p:attrNameLst>
                                      </p:cBhvr>
                                      <p:tavLst>
                                        <p:tav tm="0">
                                          <p:val>
                                            <p:strVal val="#ppt_w"/>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childTnLst>
                                </p:cTn>
                              </p:par>
                              <p:par>
                                <p:cTn id="46" presetID="10" presetClass="entr" presetSubtype="0" fill="hold" grpId="0" nodeType="withEffect">
                                  <p:stCondLst>
                                    <p:cond delay="400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53" presetClass="entr" presetSubtype="52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animEffect transition="in" filter="fade">
                                      <p:cBhvr>
                                        <p:cTn id="53" dur="500"/>
                                        <p:tgtEl>
                                          <p:spTgt spid="20"/>
                                        </p:tgtEl>
                                      </p:cBhvr>
                                    </p:animEffect>
                                    <p:anim calcmode="lin" valueType="num">
                                      <p:cBhvr>
                                        <p:cTn id="54" dur="500" fill="hold"/>
                                        <p:tgtEl>
                                          <p:spTgt spid="20"/>
                                        </p:tgtEl>
                                        <p:attrNameLst>
                                          <p:attrName>ppt_x</p:attrName>
                                        </p:attrNameLst>
                                      </p:cBhvr>
                                      <p:tavLst>
                                        <p:tav tm="0">
                                          <p:val>
                                            <p:fltVal val="0.5"/>
                                          </p:val>
                                        </p:tav>
                                        <p:tav tm="100000">
                                          <p:val>
                                            <p:strVal val="#ppt_x"/>
                                          </p:val>
                                        </p:tav>
                                      </p:tavLst>
                                    </p:anim>
                                    <p:anim calcmode="lin" valueType="num">
                                      <p:cBhvr>
                                        <p:cTn id="55" dur="500" fill="hold"/>
                                        <p:tgtEl>
                                          <p:spTgt spid="2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6" grpId="0"/>
      <p:bldP spid="17" grpId="0"/>
      <p:bldP spid="18" grpId="0"/>
      <p:bldP spid="19" grpId="0"/>
      <p:bldP spid="2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7570295" y="4937964"/>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602555" y="-14563"/>
            <a:ext cx="3782267" cy="2059053"/>
          </a:xfrm>
          <a:prstGeom prst="rect">
            <a:avLst/>
          </a:prstGeom>
        </p:spPr>
      </p:pic>
      <p:sp>
        <p:nvSpPr>
          <p:cNvPr id="9" name="椭圆 8">
            <a:extLst>
              <a:ext uri="{FF2B5EF4-FFF2-40B4-BE49-F238E27FC236}">
                <a16:creationId xmlns:a16="http://schemas.microsoft.com/office/drawing/2014/main" id="{B6FCC820-7542-462D-8D76-38C7EB722716}"/>
              </a:ext>
            </a:extLst>
          </p:cNvPr>
          <p:cNvSpPr/>
          <p:nvPr/>
        </p:nvSpPr>
        <p:spPr>
          <a:xfrm>
            <a:off x="3678420" y="3543099"/>
            <a:ext cx="2641912" cy="696903"/>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7384B"/>
              </a:solidFill>
              <a:cs typeface="+mn-ea"/>
              <a:sym typeface="+mn-lt"/>
            </a:endParaRPr>
          </a:p>
        </p:txBody>
      </p:sp>
      <p:sp>
        <p:nvSpPr>
          <p:cNvPr id="13" name="椭圆 12">
            <a:extLst>
              <a:ext uri="{FF2B5EF4-FFF2-40B4-BE49-F238E27FC236}">
                <a16:creationId xmlns:a16="http://schemas.microsoft.com/office/drawing/2014/main" id="{2038633D-9D87-4799-AFCD-196B39144283}"/>
              </a:ext>
            </a:extLst>
          </p:cNvPr>
          <p:cNvSpPr/>
          <p:nvPr/>
        </p:nvSpPr>
        <p:spPr>
          <a:xfrm>
            <a:off x="5606877" y="3543099"/>
            <a:ext cx="2641912" cy="696903"/>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7384B"/>
              </a:solidFill>
              <a:cs typeface="+mn-ea"/>
              <a:sym typeface="+mn-lt"/>
            </a:endParaRPr>
          </a:p>
        </p:txBody>
      </p:sp>
      <p:pic>
        <p:nvPicPr>
          <p:cNvPr id="16" name="Picture 2" descr="E:\水墨图表素材\24252 (9).png">
            <a:extLst>
              <a:ext uri="{FF2B5EF4-FFF2-40B4-BE49-F238E27FC236}">
                <a16:creationId xmlns:a16="http://schemas.microsoft.com/office/drawing/2014/main" id="{51F606CA-224E-4B2F-A96E-9847339E6E02}"/>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829949" y="1842448"/>
            <a:ext cx="2668486" cy="2550295"/>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a:extLst>
              <a:ext uri="{FF2B5EF4-FFF2-40B4-BE49-F238E27FC236}">
                <a16:creationId xmlns:a16="http://schemas.microsoft.com/office/drawing/2014/main" id="{17FB887F-C4A3-4993-BFCA-3DDE9C5FF68C}"/>
              </a:ext>
            </a:extLst>
          </p:cNvPr>
          <p:cNvSpPr/>
          <p:nvPr/>
        </p:nvSpPr>
        <p:spPr>
          <a:xfrm>
            <a:off x="9447655" y="2848246"/>
            <a:ext cx="1433074" cy="584775"/>
          </a:xfrm>
          <a:prstGeom prst="rect">
            <a:avLst/>
          </a:prstGeom>
        </p:spPr>
        <p:txBody>
          <a:bodyPr wrap="square">
            <a:spAutoFit/>
          </a:bodyPr>
          <a:lstStyle/>
          <a:p>
            <a:pPr algn="ctr"/>
            <a:r>
              <a:rPr lang="en-US" altLang="zh-CN" sz="3200">
                <a:effectLst>
                  <a:outerShdw blurRad="50800" dist="38100" dir="2700000" algn="tl" rotWithShape="0">
                    <a:prstClr val="black">
                      <a:alpha val="16000"/>
                    </a:prstClr>
                  </a:outerShdw>
                </a:effectLst>
                <a:cs typeface="+mn-ea"/>
                <a:sym typeface="+mn-lt"/>
              </a:rPr>
              <a:t>95%</a:t>
            </a:r>
            <a:endParaRPr lang="zh-CN" altLang="en-US" sz="3200">
              <a:effectLst>
                <a:outerShdw blurRad="50800" dist="38100" dir="2700000" algn="tl" rotWithShape="0">
                  <a:prstClr val="black">
                    <a:alpha val="16000"/>
                  </a:prstClr>
                </a:outerShdw>
              </a:effectLst>
              <a:cs typeface="+mn-ea"/>
              <a:sym typeface="+mn-lt"/>
            </a:endParaRPr>
          </a:p>
        </p:txBody>
      </p:sp>
      <p:pic>
        <p:nvPicPr>
          <p:cNvPr id="18" name="Picture 2" descr="E:\水墨图表素材\24252 (9).png">
            <a:extLst>
              <a:ext uri="{FF2B5EF4-FFF2-40B4-BE49-F238E27FC236}">
                <a16:creationId xmlns:a16="http://schemas.microsoft.com/office/drawing/2014/main" id="{ED3D6A1D-4FC0-42D5-A2C2-B8BC74B5ACBF}"/>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423558" y="2521706"/>
            <a:ext cx="1409646" cy="1347211"/>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a:extLst>
              <a:ext uri="{FF2B5EF4-FFF2-40B4-BE49-F238E27FC236}">
                <a16:creationId xmlns:a16="http://schemas.microsoft.com/office/drawing/2014/main" id="{0EE751F5-AFE9-4AD4-8D78-E24704037CB0}"/>
              </a:ext>
            </a:extLst>
          </p:cNvPr>
          <p:cNvSpPr/>
          <p:nvPr/>
        </p:nvSpPr>
        <p:spPr>
          <a:xfrm>
            <a:off x="1421406" y="2875410"/>
            <a:ext cx="1433074" cy="584775"/>
          </a:xfrm>
          <a:prstGeom prst="rect">
            <a:avLst/>
          </a:prstGeom>
        </p:spPr>
        <p:txBody>
          <a:bodyPr wrap="square">
            <a:spAutoFit/>
          </a:bodyPr>
          <a:lstStyle/>
          <a:p>
            <a:pPr algn="ctr"/>
            <a:r>
              <a:rPr lang="en-US" altLang="zh-CN" sz="3200">
                <a:effectLst>
                  <a:outerShdw blurRad="50800" dist="38100" dir="2700000" algn="tl" rotWithShape="0">
                    <a:prstClr val="black">
                      <a:alpha val="16000"/>
                    </a:prstClr>
                  </a:outerShdw>
                </a:effectLst>
                <a:cs typeface="+mn-ea"/>
                <a:sym typeface="+mn-lt"/>
              </a:rPr>
              <a:t>35%</a:t>
            </a:r>
            <a:endParaRPr lang="zh-CN" altLang="en-US" sz="3200">
              <a:effectLst>
                <a:outerShdw blurRad="50800" dist="38100" dir="2700000" algn="tl" rotWithShape="0">
                  <a:prstClr val="black">
                    <a:alpha val="16000"/>
                  </a:prstClr>
                </a:outerShdw>
              </a:effectLst>
              <a:cs typeface="+mn-ea"/>
              <a:sym typeface="+mn-lt"/>
            </a:endParaRPr>
          </a:p>
        </p:txBody>
      </p:sp>
      <p:pic>
        <p:nvPicPr>
          <p:cNvPr id="20" name="Picture 2" descr="E:\水墨图表素材\24252 (9).png">
            <a:extLst>
              <a:ext uri="{FF2B5EF4-FFF2-40B4-BE49-F238E27FC236}">
                <a16:creationId xmlns:a16="http://schemas.microsoft.com/office/drawing/2014/main" id="{C4D6CF07-1CA0-47A1-B392-C2C0B375FA87}"/>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660716" y="2370180"/>
            <a:ext cx="1699809" cy="1624522"/>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id="{C1FF5124-181E-4CF0-B8B3-EE5A8BA1E030}"/>
              </a:ext>
            </a:extLst>
          </p:cNvPr>
          <p:cNvSpPr/>
          <p:nvPr/>
        </p:nvSpPr>
        <p:spPr>
          <a:xfrm>
            <a:off x="3831298" y="2890054"/>
            <a:ext cx="1433074" cy="584775"/>
          </a:xfrm>
          <a:prstGeom prst="rect">
            <a:avLst/>
          </a:prstGeom>
        </p:spPr>
        <p:txBody>
          <a:bodyPr wrap="square">
            <a:spAutoFit/>
          </a:bodyPr>
          <a:lstStyle/>
          <a:p>
            <a:pPr algn="ctr"/>
            <a:r>
              <a:rPr lang="en-US" altLang="zh-CN" sz="3200">
                <a:effectLst>
                  <a:outerShdw blurRad="50800" dist="38100" dir="2700000" algn="tl" rotWithShape="0">
                    <a:prstClr val="black">
                      <a:alpha val="16000"/>
                    </a:prstClr>
                  </a:outerShdw>
                </a:effectLst>
                <a:cs typeface="+mn-ea"/>
                <a:sym typeface="+mn-lt"/>
              </a:rPr>
              <a:t>55%</a:t>
            </a:r>
            <a:endParaRPr lang="zh-CN" altLang="en-US" sz="3200">
              <a:effectLst>
                <a:outerShdw blurRad="50800" dist="38100" dir="2700000" algn="tl" rotWithShape="0">
                  <a:prstClr val="black">
                    <a:alpha val="16000"/>
                  </a:prstClr>
                </a:outerShdw>
              </a:effectLst>
              <a:cs typeface="+mn-ea"/>
              <a:sym typeface="+mn-lt"/>
            </a:endParaRPr>
          </a:p>
        </p:txBody>
      </p:sp>
      <p:pic>
        <p:nvPicPr>
          <p:cNvPr id="22" name="Picture 2" descr="E:\水墨图表素材\24252 (9).png">
            <a:extLst>
              <a:ext uri="{FF2B5EF4-FFF2-40B4-BE49-F238E27FC236}">
                <a16:creationId xmlns:a16="http://schemas.microsoft.com/office/drawing/2014/main" id="{A0936244-7D30-4207-A4FC-3426D8004BE2}"/>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188037" y="2205005"/>
            <a:ext cx="1991759" cy="1903541"/>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a:extLst>
              <a:ext uri="{FF2B5EF4-FFF2-40B4-BE49-F238E27FC236}">
                <a16:creationId xmlns:a16="http://schemas.microsoft.com/office/drawing/2014/main" id="{1006C082-5382-44D1-B4D5-803B51A5716C}"/>
              </a:ext>
            </a:extLst>
          </p:cNvPr>
          <p:cNvSpPr/>
          <p:nvPr/>
        </p:nvSpPr>
        <p:spPr>
          <a:xfrm>
            <a:off x="6468824" y="2851517"/>
            <a:ext cx="1433074" cy="584775"/>
          </a:xfrm>
          <a:prstGeom prst="rect">
            <a:avLst/>
          </a:prstGeom>
        </p:spPr>
        <p:txBody>
          <a:bodyPr wrap="square">
            <a:spAutoFit/>
          </a:bodyPr>
          <a:lstStyle/>
          <a:p>
            <a:pPr algn="ctr"/>
            <a:r>
              <a:rPr lang="en-US" altLang="zh-CN" sz="3200">
                <a:effectLst>
                  <a:outerShdw blurRad="50800" dist="38100" dir="2700000" algn="tl" rotWithShape="0">
                    <a:prstClr val="black">
                      <a:alpha val="16000"/>
                    </a:prstClr>
                  </a:outerShdw>
                </a:effectLst>
                <a:cs typeface="+mn-ea"/>
                <a:sym typeface="+mn-lt"/>
              </a:rPr>
              <a:t>75%</a:t>
            </a:r>
            <a:endParaRPr lang="zh-CN" altLang="en-US" sz="3200">
              <a:effectLst>
                <a:outerShdw blurRad="50800" dist="38100" dir="2700000" algn="tl" rotWithShape="0">
                  <a:prstClr val="black">
                    <a:alpha val="16000"/>
                  </a:prstClr>
                </a:outerShdw>
              </a:effectLst>
              <a:cs typeface="+mn-ea"/>
              <a:sym typeface="+mn-lt"/>
            </a:endParaRPr>
          </a:p>
        </p:txBody>
      </p:sp>
      <p:sp>
        <p:nvSpPr>
          <p:cNvPr id="24" name="文本框 23">
            <a:extLst>
              <a:ext uri="{FF2B5EF4-FFF2-40B4-BE49-F238E27FC236}">
                <a16:creationId xmlns:a16="http://schemas.microsoft.com/office/drawing/2014/main" id="{A92773BE-55AF-4FF9-B78F-0461F67BF424}"/>
              </a:ext>
            </a:extLst>
          </p:cNvPr>
          <p:cNvSpPr txBox="1"/>
          <p:nvPr/>
        </p:nvSpPr>
        <p:spPr>
          <a:xfrm>
            <a:off x="534270" y="4145658"/>
            <a:ext cx="2819074" cy="2031325"/>
          </a:xfrm>
          <a:prstGeom prst="rect">
            <a:avLst/>
          </a:prstGeom>
          <a:noFill/>
        </p:spPr>
        <p:txBody>
          <a:bodyPr wrap="square" rtlCol="0">
            <a:spAutoFit/>
          </a:bodyPr>
          <a:lstStyle/>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endParaRPr lang="zh-CN" altLang="en-US"/>
          </a:p>
        </p:txBody>
      </p:sp>
      <p:sp>
        <p:nvSpPr>
          <p:cNvPr id="25" name="文本框 24">
            <a:extLst>
              <a:ext uri="{FF2B5EF4-FFF2-40B4-BE49-F238E27FC236}">
                <a16:creationId xmlns:a16="http://schemas.microsoft.com/office/drawing/2014/main" id="{4BAA1624-7584-4FB7-9F62-8AC999C015B1}"/>
              </a:ext>
            </a:extLst>
          </p:cNvPr>
          <p:cNvSpPr txBox="1"/>
          <p:nvPr/>
        </p:nvSpPr>
        <p:spPr>
          <a:xfrm>
            <a:off x="3131488" y="4160302"/>
            <a:ext cx="2819074" cy="2031325"/>
          </a:xfrm>
          <a:prstGeom prst="rect">
            <a:avLst/>
          </a:prstGeom>
          <a:noFill/>
        </p:spPr>
        <p:txBody>
          <a:bodyPr wrap="square" rtlCol="0">
            <a:spAutoFit/>
          </a:bodyPr>
          <a:lstStyle/>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endParaRPr lang="zh-CN" altLang="en-US"/>
          </a:p>
        </p:txBody>
      </p:sp>
      <p:sp>
        <p:nvSpPr>
          <p:cNvPr id="26" name="文本框 25">
            <a:extLst>
              <a:ext uri="{FF2B5EF4-FFF2-40B4-BE49-F238E27FC236}">
                <a16:creationId xmlns:a16="http://schemas.microsoft.com/office/drawing/2014/main" id="{07D36F7D-78F7-478E-958B-0AC16163C10A}"/>
              </a:ext>
            </a:extLst>
          </p:cNvPr>
          <p:cNvSpPr txBox="1"/>
          <p:nvPr/>
        </p:nvSpPr>
        <p:spPr>
          <a:xfrm>
            <a:off x="5818102" y="4183995"/>
            <a:ext cx="2819074" cy="2031325"/>
          </a:xfrm>
          <a:prstGeom prst="rect">
            <a:avLst/>
          </a:prstGeom>
          <a:noFill/>
        </p:spPr>
        <p:txBody>
          <a:bodyPr wrap="square" rtlCol="0">
            <a:spAutoFit/>
          </a:bodyPr>
          <a:lstStyle/>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endParaRPr lang="zh-CN" altLang="en-US"/>
          </a:p>
        </p:txBody>
      </p:sp>
      <p:sp>
        <p:nvSpPr>
          <p:cNvPr id="27" name="文本框 26">
            <a:extLst>
              <a:ext uri="{FF2B5EF4-FFF2-40B4-BE49-F238E27FC236}">
                <a16:creationId xmlns:a16="http://schemas.microsoft.com/office/drawing/2014/main" id="{6091AE0D-0C89-4290-80FC-E611A172E90B}"/>
              </a:ext>
            </a:extLst>
          </p:cNvPr>
          <p:cNvSpPr txBox="1"/>
          <p:nvPr/>
        </p:nvSpPr>
        <p:spPr>
          <a:xfrm>
            <a:off x="8608082" y="4259444"/>
            <a:ext cx="2819074" cy="2031325"/>
          </a:xfrm>
          <a:prstGeom prst="rect">
            <a:avLst/>
          </a:prstGeom>
          <a:noFill/>
        </p:spPr>
        <p:txBody>
          <a:bodyPr wrap="square" rtlCol="0">
            <a:spAutoFit/>
          </a:bodyPr>
          <a:lstStyle/>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pPr algn="ctr">
              <a:lnSpc>
                <a:spcPct val="150000"/>
              </a:lnSpc>
            </a:pPr>
            <a:r>
              <a:rPr lang="zh-CN" altLang="en-US">
                <a:latin typeface="华文中宋" panose="02010600040101010101" pitchFamily="2" charset="-122"/>
                <a:ea typeface="华文中宋" panose="02010600040101010101" pitchFamily="2" charset="-122"/>
              </a:rPr>
              <a:t>点击添加描述文字点击</a:t>
            </a:r>
          </a:p>
          <a:p>
            <a:endParaRPr lang="zh-CN" altLang="en-US"/>
          </a:p>
        </p:txBody>
      </p:sp>
      <p:sp>
        <p:nvSpPr>
          <p:cNvPr id="28" name="文本框 27">
            <a:extLst>
              <a:ext uri="{FF2B5EF4-FFF2-40B4-BE49-F238E27FC236}">
                <a16:creationId xmlns:a16="http://schemas.microsoft.com/office/drawing/2014/main" id="{72703BB5-A86C-4684-A00C-063A6889F9FE}"/>
              </a:ext>
            </a:extLst>
          </p:cNvPr>
          <p:cNvSpPr txBox="1"/>
          <p:nvPr/>
        </p:nvSpPr>
        <p:spPr>
          <a:xfrm>
            <a:off x="3454437" y="848991"/>
            <a:ext cx="6069496" cy="584775"/>
          </a:xfrm>
          <a:prstGeom prst="rect">
            <a:avLst/>
          </a:prstGeom>
          <a:noFill/>
        </p:spPr>
        <p:txBody>
          <a:bodyPr wrap="square" rtlCol="0">
            <a:spAutoFit/>
          </a:bodyPr>
          <a:lstStyle/>
          <a:p>
            <a:r>
              <a:rPr lang="zh-CN" altLang="en-US" sz="3200" b="1" spc="600">
                <a:latin typeface="华文中宋" panose="02010600040101010101" pitchFamily="2" charset="-122"/>
                <a:ea typeface="华文中宋" panose="02010600040101010101" pitchFamily="2" charset="-122"/>
              </a:rPr>
              <a:t>点击添加您的标题</a:t>
            </a:r>
          </a:p>
        </p:txBody>
      </p:sp>
    </p:spTree>
    <p:extLst>
      <p:ext uri="{BB962C8B-B14F-4D97-AF65-F5344CB8AC3E}">
        <p14:creationId val="4033206606"/>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anim calcmode="lin" valueType="num">
                                      <p:cBhvr>
                                        <p:cTn id="10" dur="500" fill="hold"/>
                                        <p:tgtEl>
                                          <p:spTgt spid="28"/>
                                        </p:tgtEl>
                                        <p:attrNameLst>
                                          <p:attrName>ppt_x</p:attrName>
                                        </p:attrNameLst>
                                      </p:cBhvr>
                                      <p:tavLst>
                                        <p:tav tm="0">
                                          <p:val>
                                            <p:fltVal val="0.5"/>
                                          </p:val>
                                        </p:tav>
                                        <p:tav tm="100000">
                                          <p:val>
                                            <p:strVal val="#ppt_x"/>
                                          </p:val>
                                        </p:tav>
                                      </p:tavLst>
                                    </p:anim>
                                    <p:anim calcmode="lin" valueType="num">
                                      <p:cBhvr>
                                        <p:cTn id="11" dur="500" fill="hold"/>
                                        <p:tgtEl>
                                          <p:spTgt spid="28"/>
                                        </p:tgtEl>
                                        <p:attrNameLst>
                                          <p:attrName>ppt_y</p:attrName>
                                        </p:attrNameLst>
                                      </p:cBhvr>
                                      <p:tavLst>
                                        <p:tav tm="0">
                                          <p:val>
                                            <p:fltVal val="0.5"/>
                                          </p:val>
                                        </p:tav>
                                        <p:tav tm="100000">
                                          <p:val>
                                            <p:strVal val="#ppt_y"/>
                                          </p:val>
                                        </p:tav>
                                      </p:tavLst>
                                    </p:anim>
                                  </p:childTnLst>
                                </p:cTn>
                              </p:par>
                            </p:childTnLst>
                          </p:cTn>
                        </p:par>
                        <p:par>
                          <p:cTn id="12" fill="hold" nodeType="afterGroup">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nodeType="afterGroup">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nodeType="afterGroup">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nodeType="afterGroup">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down)">
                                      <p:cBhvr>
                                        <p:cTn id="29" dur="500"/>
                                        <p:tgtEl>
                                          <p:spTgt spid="17"/>
                                        </p:tgtEl>
                                      </p:cBhvr>
                                    </p:animEffect>
                                  </p:childTnLst>
                                </p:cTn>
                              </p:par>
                            </p:childTnLst>
                          </p:cTn>
                        </p:par>
                        <p:par>
                          <p:cTn id="30" fill="hold" nodeType="afterGroup">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nodeType="afterGroup">
                            <p:stCondLst>
                              <p:cond delay="3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nodeType="afterGroup">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nodeType="afterGroup">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down)">
                                      <p:cBhvr>
                                        <p:cTn id="49" dur="500"/>
                                        <p:tgtEl>
                                          <p:spTgt spid="21"/>
                                        </p:tgtEl>
                                      </p:cBhvr>
                                    </p:animEffect>
                                  </p:childTnLst>
                                </p:cTn>
                              </p:par>
                            </p:childTnLst>
                          </p:cTn>
                        </p:par>
                        <p:par>
                          <p:cTn id="50" fill="hold" nodeType="afterGroup">
                            <p:stCondLst>
                              <p:cond delay="4500"/>
                            </p:stCondLst>
                            <p:childTnLst>
                              <p:par>
                                <p:cTn id="51" presetID="53" presetClass="entr" presetSubtype="16"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childTnLst>
                          </p:cTn>
                        </p:par>
                        <p:par>
                          <p:cTn id="56" fill="hold" nodeType="afterGroup">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down)">
                                      <p:cBhvr>
                                        <p:cTn id="5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7" grpId="0"/>
      <p:bldP spid="19" grpId="0"/>
      <p:bldP spid="21" grpId="0"/>
      <p:bldP spid="23" grpId="0"/>
      <p:bldP spid="2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6" name="组合 5">
            <a:extLst>
              <a:ext uri="{FF2B5EF4-FFF2-40B4-BE49-F238E27FC236}">
                <a16:creationId xmlns:a16="http://schemas.microsoft.com/office/drawing/2014/main" id="{9E1FCE43-6F41-43AD-B6AA-53B05AA487A6}"/>
              </a:ext>
            </a:extLst>
          </p:cNvPr>
          <p:cNvGrpSpPr/>
          <p:nvPr/>
        </p:nvGrpSpPr>
        <p:grpSpPr>
          <a:xfrm>
            <a:off x="6890519" y="2196147"/>
            <a:ext cx="790575" cy="790575"/>
            <a:chOff x="3275856" y="1124744"/>
            <a:chExt cx="792088" cy="792088"/>
          </a:xfrm>
        </p:grpSpPr>
        <p:pic>
          <p:nvPicPr>
            <p:cNvPr id="7" name="Picture 4" descr="C:\Users\Soloman\Desktop\墨斑2.png">
              <a:extLst>
                <a:ext uri="{FF2B5EF4-FFF2-40B4-BE49-F238E27FC236}">
                  <a16:creationId xmlns:a16="http://schemas.microsoft.com/office/drawing/2014/main" id="{0AB268E3-ABD7-41F2-8C32-FFD7763DC0EC}"/>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75856" y="112474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4">
              <a:hlinkClick action="ppaction://noaction"/>
              <a:extLst>
                <a:ext uri="{FF2B5EF4-FFF2-40B4-BE49-F238E27FC236}">
                  <a16:creationId xmlns:a16="http://schemas.microsoft.com/office/drawing/2014/main" id="{C19E43B3-23D9-4093-8F5B-B95BB852A97E}"/>
                </a:ext>
              </a:extLst>
            </p:cNvPr>
            <p:cNvSpPr txBox="1">
              <a:spLocks noChangeArrowheads="1"/>
            </p:cNvSpPr>
            <p:nvPr/>
          </p:nvSpPr>
          <p:spPr bwMode="auto">
            <a:xfrm>
              <a:off x="3400832" y="1259178"/>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华文中宋" panose="02010600040101010101" pitchFamily="2" charset="-122"/>
                  <a:ea typeface="华文中宋" panose="02010600040101010101" pitchFamily="2" charset="-122"/>
                  <a:cs typeface="+mn-ea"/>
                  <a:sym typeface="+mn-lt"/>
                </a:rPr>
                <a:t>一</a:t>
              </a:r>
            </a:p>
          </p:txBody>
        </p:sp>
      </p:grpSp>
      <p:grpSp>
        <p:nvGrpSpPr>
          <p:cNvPr id="9" name="组合 8">
            <a:extLst>
              <a:ext uri="{FF2B5EF4-FFF2-40B4-BE49-F238E27FC236}">
                <a16:creationId xmlns:a16="http://schemas.microsoft.com/office/drawing/2014/main" id="{64613474-BD16-4980-9362-65B1DB8C8918}"/>
              </a:ext>
            </a:extLst>
          </p:cNvPr>
          <p:cNvGrpSpPr/>
          <p:nvPr/>
        </p:nvGrpSpPr>
        <p:grpSpPr>
          <a:xfrm>
            <a:off x="6964040" y="4066083"/>
            <a:ext cx="790575" cy="792163"/>
            <a:chOff x="3275856" y="2060848"/>
            <a:chExt cx="792088" cy="792088"/>
          </a:xfrm>
        </p:grpSpPr>
        <p:pic>
          <p:nvPicPr>
            <p:cNvPr id="10" name="Picture 4" descr="C:\Users\Soloman\Desktop\墨斑2.png">
              <a:extLst>
                <a:ext uri="{FF2B5EF4-FFF2-40B4-BE49-F238E27FC236}">
                  <a16:creationId xmlns:a16="http://schemas.microsoft.com/office/drawing/2014/main" id="{330314F1-79A6-454A-8B56-FE9D6A9A41B4}"/>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75856" y="2060848"/>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2">
              <a:hlinkClick action="ppaction://noaction"/>
              <a:extLst>
                <a:ext uri="{FF2B5EF4-FFF2-40B4-BE49-F238E27FC236}">
                  <a16:creationId xmlns:a16="http://schemas.microsoft.com/office/drawing/2014/main" id="{1DC7529F-99B0-4EBE-9487-7065F7D219DB}"/>
                </a:ext>
              </a:extLst>
            </p:cNvPr>
            <p:cNvSpPr txBox="1">
              <a:spLocks noChangeArrowheads="1"/>
            </p:cNvSpPr>
            <p:nvPr/>
          </p:nvSpPr>
          <p:spPr bwMode="auto">
            <a:xfrm>
              <a:off x="3399229" y="2195282"/>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mn-lt"/>
                  <a:ea typeface="+mn-ea"/>
                  <a:cs typeface="+mn-ea"/>
                  <a:sym typeface="+mn-lt"/>
                </a:rPr>
                <a:t>二</a:t>
              </a:r>
            </a:p>
          </p:txBody>
        </p:sp>
      </p:grpSp>
      <p:grpSp>
        <p:nvGrpSpPr>
          <p:cNvPr id="13" name="组合 12">
            <a:extLst>
              <a:ext uri="{FF2B5EF4-FFF2-40B4-BE49-F238E27FC236}">
                <a16:creationId xmlns:a16="http://schemas.microsoft.com/office/drawing/2014/main" id="{592237D9-0616-4C0C-9588-53ED80B1C09E}"/>
              </a:ext>
            </a:extLst>
          </p:cNvPr>
          <p:cNvGrpSpPr/>
          <p:nvPr/>
        </p:nvGrpSpPr>
        <p:grpSpPr>
          <a:xfrm>
            <a:off x="5811912" y="5290219"/>
            <a:ext cx="790575" cy="792163"/>
            <a:chOff x="3275856" y="2996952"/>
            <a:chExt cx="792088" cy="792088"/>
          </a:xfrm>
        </p:grpSpPr>
        <p:pic>
          <p:nvPicPr>
            <p:cNvPr id="14" name="Picture 4" descr="C:\Users\Soloman\Desktop\墨斑2.png">
              <a:extLst>
                <a:ext uri="{FF2B5EF4-FFF2-40B4-BE49-F238E27FC236}">
                  <a16:creationId xmlns:a16="http://schemas.microsoft.com/office/drawing/2014/main" id="{C54BC117-9C80-4A0C-AC5A-1E5FECEA5622}"/>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75856" y="2996952"/>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3">
              <a:hlinkClick action="ppaction://noaction"/>
              <a:extLst>
                <a:ext uri="{FF2B5EF4-FFF2-40B4-BE49-F238E27FC236}">
                  <a16:creationId xmlns:a16="http://schemas.microsoft.com/office/drawing/2014/main" id="{2E9469AE-A4C3-40A0-8905-75350443CDE2}"/>
                </a:ext>
              </a:extLst>
            </p:cNvPr>
            <p:cNvSpPr txBox="1">
              <a:spLocks noChangeArrowheads="1"/>
            </p:cNvSpPr>
            <p:nvPr/>
          </p:nvSpPr>
          <p:spPr bwMode="auto">
            <a:xfrm>
              <a:off x="3399229" y="3131386"/>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mn-lt"/>
                  <a:ea typeface="+mn-ea"/>
                  <a:cs typeface="+mn-ea"/>
                  <a:sym typeface="+mn-lt"/>
                </a:rPr>
                <a:t>三</a:t>
              </a:r>
            </a:p>
          </p:txBody>
        </p:sp>
      </p:grpSp>
      <p:grpSp>
        <p:nvGrpSpPr>
          <p:cNvPr id="17" name="组合 16">
            <a:extLst>
              <a:ext uri="{FF2B5EF4-FFF2-40B4-BE49-F238E27FC236}">
                <a16:creationId xmlns:a16="http://schemas.microsoft.com/office/drawing/2014/main" id="{2CB7AAC5-FBF3-447A-B905-9086E78A97AF}"/>
              </a:ext>
            </a:extLst>
          </p:cNvPr>
          <p:cNvGrpSpPr/>
          <p:nvPr/>
        </p:nvGrpSpPr>
        <p:grpSpPr>
          <a:xfrm>
            <a:off x="3787707" y="5147669"/>
            <a:ext cx="790575" cy="790575"/>
            <a:chOff x="3275856" y="3933056"/>
            <a:chExt cx="792088" cy="792088"/>
          </a:xfrm>
        </p:grpSpPr>
        <p:pic>
          <p:nvPicPr>
            <p:cNvPr id="18" name="Picture 4" descr="C:\Users\Soloman\Desktop\墨斑2.png">
              <a:extLst>
                <a:ext uri="{FF2B5EF4-FFF2-40B4-BE49-F238E27FC236}">
                  <a16:creationId xmlns:a16="http://schemas.microsoft.com/office/drawing/2014/main" id="{06C7ADFC-A0BD-4392-AA67-57AE03EF0196}"/>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75856" y="3933056"/>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4">
              <a:hlinkClick action="ppaction://noaction"/>
              <a:extLst>
                <a:ext uri="{FF2B5EF4-FFF2-40B4-BE49-F238E27FC236}">
                  <a16:creationId xmlns:a16="http://schemas.microsoft.com/office/drawing/2014/main" id="{24A182C6-9BD3-4B16-B471-177AC07FA0BD}"/>
                </a:ext>
              </a:extLst>
            </p:cNvPr>
            <p:cNvSpPr txBox="1">
              <a:spLocks noChangeArrowheads="1"/>
            </p:cNvSpPr>
            <p:nvPr/>
          </p:nvSpPr>
          <p:spPr bwMode="auto">
            <a:xfrm>
              <a:off x="3399229" y="4067490"/>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mn-lt"/>
                  <a:ea typeface="+mn-ea"/>
                  <a:cs typeface="+mn-ea"/>
                  <a:sym typeface="+mn-lt"/>
                </a:rPr>
                <a:t>四</a:t>
              </a:r>
            </a:p>
          </p:txBody>
        </p:sp>
      </p:grpSp>
      <p:sp>
        <p:nvSpPr>
          <p:cNvPr id="20" name="TextBox 21">
            <a:extLst>
              <a:ext uri="{FF2B5EF4-FFF2-40B4-BE49-F238E27FC236}">
                <a16:creationId xmlns:a16="http://schemas.microsoft.com/office/drawing/2014/main" id="{E783F739-0ACA-4EEB-A46E-69FD1D343008}"/>
              </a:ext>
            </a:extLst>
          </p:cNvPr>
          <p:cNvSpPr txBox="1"/>
          <p:nvPr/>
        </p:nvSpPr>
        <p:spPr>
          <a:xfrm>
            <a:off x="407196" y="5378244"/>
            <a:ext cx="3268809" cy="461665"/>
          </a:xfrm>
          <a:prstGeom prst="rect">
            <a:avLst/>
          </a:prstGeom>
          <a:noFill/>
        </p:spPr>
        <p:txBody>
          <a:bodyPr wrap="square" rtlCol="0">
            <a:spAutoFit/>
          </a:bodyPr>
          <a:lstStyle/>
          <a:p>
            <a:pPr algn="ctr"/>
            <a:r>
              <a:rPr lang="zh-CN" altLang="en-US" sz="2400">
                <a:latin typeface="华文中宋" panose="02010600040101010101" pitchFamily="2" charset="-122"/>
                <a:ea typeface="华文中宋" panose="02010600040101010101" pitchFamily="2" charset="-122"/>
                <a:cs typeface="+mn-ea"/>
                <a:sym typeface="+mn-lt"/>
              </a:rPr>
              <a:t>单击此处添加文字</a:t>
            </a:r>
          </a:p>
        </p:txBody>
      </p:sp>
      <p:sp>
        <p:nvSpPr>
          <p:cNvPr id="21" name="TextBox 22">
            <a:extLst>
              <a:ext uri="{FF2B5EF4-FFF2-40B4-BE49-F238E27FC236}">
                <a16:creationId xmlns:a16="http://schemas.microsoft.com/office/drawing/2014/main" id="{212E97A9-9A05-4A61-8D0D-DA0E534B969F}"/>
              </a:ext>
            </a:extLst>
          </p:cNvPr>
          <p:cNvSpPr txBox="1"/>
          <p:nvPr/>
        </p:nvSpPr>
        <p:spPr>
          <a:xfrm>
            <a:off x="6490010" y="5506155"/>
            <a:ext cx="3660950" cy="461665"/>
          </a:xfrm>
          <a:prstGeom prst="rect">
            <a:avLst/>
          </a:prstGeom>
          <a:noFill/>
        </p:spPr>
        <p:txBody>
          <a:bodyPr wrap="square" rtlCol="0">
            <a:spAutoFit/>
          </a:bodyPr>
          <a:lstStyle/>
          <a:p>
            <a:pPr algn="ctr"/>
            <a:r>
              <a:rPr lang="zh-CN" altLang="en-US" sz="2400">
                <a:latin typeface="华文中宋" panose="02010600040101010101" pitchFamily="2" charset="-122"/>
                <a:ea typeface="华文中宋" panose="02010600040101010101" pitchFamily="2" charset="-122"/>
                <a:cs typeface="+mn-ea"/>
                <a:sym typeface="+mn-lt"/>
              </a:rPr>
              <a:t>单击此处添加文字</a:t>
            </a:r>
          </a:p>
        </p:txBody>
      </p:sp>
      <p:sp>
        <p:nvSpPr>
          <p:cNvPr id="22" name="TextBox 23">
            <a:extLst>
              <a:ext uri="{FF2B5EF4-FFF2-40B4-BE49-F238E27FC236}">
                <a16:creationId xmlns:a16="http://schemas.microsoft.com/office/drawing/2014/main" id="{A2999E48-3961-4546-A308-51784038EA5E}"/>
              </a:ext>
            </a:extLst>
          </p:cNvPr>
          <p:cNvSpPr txBox="1"/>
          <p:nvPr/>
        </p:nvSpPr>
        <p:spPr>
          <a:xfrm>
            <a:off x="7559883" y="4228757"/>
            <a:ext cx="3637783" cy="461665"/>
          </a:xfrm>
          <a:prstGeom prst="rect">
            <a:avLst/>
          </a:prstGeom>
          <a:noFill/>
        </p:spPr>
        <p:txBody>
          <a:bodyPr wrap="square" rtlCol="0">
            <a:spAutoFit/>
          </a:bodyPr>
          <a:lstStyle/>
          <a:p>
            <a:pPr algn="ctr"/>
            <a:r>
              <a:rPr lang="zh-CN" altLang="en-US" sz="2400">
                <a:latin typeface="华文中宋" panose="02010600040101010101" pitchFamily="2" charset="-122"/>
                <a:ea typeface="华文中宋" panose="02010600040101010101" pitchFamily="2" charset="-122"/>
                <a:cs typeface="+mn-ea"/>
                <a:sym typeface="+mn-lt"/>
              </a:rPr>
              <a:t>单击此处添加文字</a:t>
            </a:r>
          </a:p>
        </p:txBody>
      </p:sp>
      <p:sp>
        <p:nvSpPr>
          <p:cNvPr id="23" name="TextBox 24">
            <a:extLst>
              <a:ext uri="{FF2B5EF4-FFF2-40B4-BE49-F238E27FC236}">
                <a16:creationId xmlns:a16="http://schemas.microsoft.com/office/drawing/2014/main" id="{ADDFE698-D637-4C32-8FEC-72B4A660123B}"/>
              </a:ext>
            </a:extLst>
          </p:cNvPr>
          <p:cNvSpPr txBox="1"/>
          <p:nvPr/>
        </p:nvSpPr>
        <p:spPr>
          <a:xfrm>
            <a:off x="7754615" y="2301824"/>
            <a:ext cx="2934677" cy="461665"/>
          </a:xfrm>
          <a:prstGeom prst="rect">
            <a:avLst/>
          </a:prstGeom>
          <a:noFill/>
        </p:spPr>
        <p:txBody>
          <a:bodyPr wrap="square" rtlCol="0">
            <a:spAutoFit/>
          </a:bodyPr>
          <a:lstStyle/>
          <a:p>
            <a:pPr algn="ctr"/>
            <a:r>
              <a:rPr lang="zh-CN" altLang="en-US" sz="2400">
                <a:latin typeface="华文中宋" panose="02010600040101010101" pitchFamily="2" charset="-122"/>
                <a:ea typeface="华文中宋" panose="02010600040101010101" pitchFamily="2" charset="-122"/>
                <a:cs typeface="+mn-ea"/>
                <a:sym typeface="+mn-lt"/>
              </a:rPr>
              <a:t>单击此处添加文字</a:t>
            </a:r>
          </a:p>
        </p:txBody>
      </p:sp>
      <p:grpSp>
        <p:nvGrpSpPr>
          <p:cNvPr id="24" name="组合 23">
            <a:extLst>
              <a:ext uri="{FF2B5EF4-FFF2-40B4-BE49-F238E27FC236}">
                <a16:creationId xmlns:a16="http://schemas.microsoft.com/office/drawing/2014/main" id="{3C713287-34D2-48DE-9A3B-4171C48D9A31}"/>
              </a:ext>
            </a:extLst>
          </p:cNvPr>
          <p:cNvGrpSpPr/>
          <p:nvPr/>
        </p:nvGrpSpPr>
        <p:grpSpPr>
          <a:xfrm>
            <a:off x="2960217" y="1454690"/>
            <a:ext cx="3632200" cy="3630613"/>
            <a:chOff x="2791232" y="1362722"/>
            <a:chExt cx="3632200" cy="3630613"/>
          </a:xfrm>
        </p:grpSpPr>
        <p:pic>
          <p:nvPicPr>
            <p:cNvPr id="25" name="Picture 3" descr="C:\Users\Soloman\Desktop\未标题-3.png">
              <a:extLst>
                <a:ext uri="{FF2B5EF4-FFF2-40B4-BE49-F238E27FC236}">
                  <a16:creationId xmlns:a16="http://schemas.microsoft.com/office/drawing/2014/main" id="{4DC1E762-E60A-483C-A03F-03ED1F870AA3}"/>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9305985">
              <a:off x="2791232" y="1362722"/>
              <a:ext cx="3632200"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0">
              <a:extLst>
                <a:ext uri="{FF2B5EF4-FFF2-40B4-BE49-F238E27FC236}">
                  <a16:creationId xmlns:a16="http://schemas.microsoft.com/office/drawing/2014/main" id="{3D1ADD83-3E0E-4F57-9331-D8770E376158}"/>
                </a:ext>
              </a:extLst>
            </p:cNvPr>
            <p:cNvSpPr txBox="1">
              <a:spLocks noChangeArrowheads="1"/>
            </p:cNvSpPr>
            <p:nvPr/>
          </p:nvSpPr>
          <p:spPr bwMode="auto">
            <a:xfrm>
              <a:off x="3692014" y="2863605"/>
              <a:ext cx="23024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pc="300">
                  <a:latin typeface="华文中宋" panose="02010600040101010101" pitchFamily="2" charset="-122"/>
                  <a:ea typeface="华文中宋" panose="02010600040101010101" pitchFamily="2" charset="-122"/>
                  <a:cs typeface="+mn-ea"/>
                  <a:sym typeface="+mn-lt"/>
                </a:rPr>
                <a:t>添加文字</a:t>
              </a:r>
            </a:p>
          </p:txBody>
        </p:sp>
      </p:grpSp>
      <p:sp>
        <p:nvSpPr>
          <p:cNvPr id="27" name="文本框 26">
            <a:extLst>
              <a:ext uri="{FF2B5EF4-FFF2-40B4-BE49-F238E27FC236}">
                <a16:creationId xmlns:a16="http://schemas.microsoft.com/office/drawing/2014/main" id="{609AA8F3-C1AA-4E18-9683-9FDBF17E13AC}"/>
              </a:ext>
            </a:extLst>
          </p:cNvPr>
          <p:cNvSpPr txBox="1"/>
          <p:nvPr/>
        </p:nvSpPr>
        <p:spPr>
          <a:xfrm>
            <a:off x="3444040" y="672612"/>
            <a:ext cx="6069496" cy="584775"/>
          </a:xfrm>
          <a:prstGeom prst="rect">
            <a:avLst/>
          </a:prstGeom>
          <a:noFill/>
        </p:spPr>
        <p:txBody>
          <a:bodyPr wrap="square" rtlCol="0">
            <a:spAutoFit/>
          </a:bodyPr>
          <a:lstStyle/>
          <a:p>
            <a:r>
              <a:rPr lang="zh-CN" altLang="en-US" sz="3200" b="1" spc="600">
                <a:latin typeface="华文中宋" panose="02010600040101010101" pitchFamily="2" charset="-122"/>
                <a:ea typeface="华文中宋" panose="02010600040101010101" pitchFamily="2" charset="-122"/>
              </a:rPr>
              <a:t>点击添加您的标题</a:t>
            </a:r>
          </a:p>
        </p:txBody>
      </p:sp>
    </p:spTree>
    <p:extLst>
      <p:ext uri="{BB962C8B-B14F-4D97-AF65-F5344CB8AC3E}">
        <p14:creationId val="3974887672"/>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1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17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17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nodeType="withEffect">
                                  <p:stCondLst>
                                    <p:cond delay="200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21" presetClass="entr" presetSubtype="1"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heel(1)">
                                      <p:cBhvr>
                                        <p:cTn id="31" dur="1000"/>
                                        <p:tgtEl>
                                          <p:spTgt spid="24"/>
                                        </p:tgtEl>
                                      </p:cBhvr>
                                    </p:animEffect>
                                  </p:childTnLst>
                                </p:cTn>
                              </p:par>
                              <p:par>
                                <p:cTn id="32" presetID="53" presetClass="entr" presetSubtype="528"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anim calcmode="lin" valueType="num">
                                      <p:cBhvr>
                                        <p:cTn id="37" dur="500" fill="hold"/>
                                        <p:tgtEl>
                                          <p:spTgt spid="27"/>
                                        </p:tgtEl>
                                        <p:attrNameLst>
                                          <p:attrName>ppt_x</p:attrName>
                                        </p:attrNameLst>
                                      </p:cBhvr>
                                      <p:tavLst>
                                        <p:tav tm="0">
                                          <p:val>
                                            <p:fltVal val="0.5"/>
                                          </p:val>
                                        </p:tav>
                                        <p:tav tm="100000">
                                          <p:val>
                                            <p:strVal val="#ppt_x"/>
                                          </p:val>
                                        </p:tav>
                                      </p:tavLst>
                                    </p:anim>
                                    <p:anim calcmode="lin" valueType="num">
                                      <p:cBhvr>
                                        <p:cTn id="38" dur="500" fill="hold"/>
                                        <p:tgtEl>
                                          <p:spTgt spid="2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4" name="组合 3">
            <a:extLst>
              <a:ext uri="{FF2B5EF4-FFF2-40B4-BE49-F238E27FC236}">
                <a16:creationId xmlns:a16="http://schemas.microsoft.com/office/drawing/2014/main" id="{AC8F2B8F-6967-4A04-9279-1B04259E4AA5}"/>
              </a:ext>
            </a:extLst>
          </p:cNvPr>
          <p:cNvGrpSpPr/>
          <p:nvPr/>
        </p:nvGrpSpPr>
        <p:grpSpPr>
          <a:xfrm>
            <a:off x="4724423" y="1744229"/>
            <a:ext cx="1687764" cy="1493597"/>
            <a:chOff x="2286023" y="5807"/>
            <a:chExt cx="1687764" cy="1493597"/>
          </a:xfrm>
        </p:grpSpPr>
        <p:pic>
          <p:nvPicPr>
            <p:cNvPr id="43" name="图片 42">
              <a:extLst>
                <a:ext uri="{FF2B5EF4-FFF2-40B4-BE49-F238E27FC236}">
                  <a16:creationId xmlns:a16="http://schemas.microsoft.com/office/drawing/2014/main" id="{EA1B84F5-1EB7-42AD-8178-867A5B18E429}"/>
                </a:ext>
              </a:extLst>
            </p:cNvPr>
            <p:cNvPicPr>
              <a:picLocks noChangeAspect="1"/>
            </p:cNvPicPr>
            <p:nvPr/>
          </p:nvPicPr>
          <p:blipFill>
            <a:blip r:embed="rId5">
              <a:extLst>
                <a:ext uri="{BEBA8EAE-BF5A-486C-A8C5-ECC9F3942E4B}">
                  <a14:imgProps xmlns:a14="http://schemas.microsoft.com/office/drawing/2010/main">
                    <a14:imgLayer r:embed="rId6">
                      <a14:imgEffect>
                        <a14:artisticPastelsSmooth/>
                      </a14:imgEffect>
                    </a14:imgLayer>
                  </a14:imgProps>
                </a:ext>
              </a:extLst>
            </a:blip>
            <a:stretch>
              <a:fillRect/>
            </a:stretch>
          </p:blipFill>
          <p:spPr>
            <a:xfrm>
              <a:off x="2286023" y="5807"/>
              <a:ext cx="1687764" cy="1493597"/>
            </a:xfrm>
            <a:prstGeom prst="rect">
              <a:avLst/>
            </a:prstGeom>
          </p:spPr>
        </p:pic>
        <p:sp>
          <p:nvSpPr>
            <p:cNvPr id="2" name="文本框 1">
              <a:extLst>
                <a:ext uri="{FF2B5EF4-FFF2-40B4-BE49-F238E27FC236}">
                  <a16:creationId xmlns:a16="http://schemas.microsoft.com/office/drawing/2014/main" id="{C5A7FF56-A45E-49D6-BCDF-1995C77E97FD}"/>
                </a:ext>
              </a:extLst>
            </p:cNvPr>
            <p:cNvSpPr txBox="1"/>
            <p:nvPr/>
          </p:nvSpPr>
          <p:spPr>
            <a:xfrm>
              <a:off x="2620607" y="192048"/>
              <a:ext cx="1179443" cy="1015663"/>
            </a:xfrm>
            <a:prstGeom prst="rect">
              <a:avLst/>
            </a:prstGeom>
            <a:noFill/>
          </p:spPr>
          <p:txBody>
            <a:bodyPr wrap="square" rtlCol="0">
              <a:spAutoFit/>
            </a:bodyPr>
            <a:lstStyle/>
            <a:p>
              <a:r>
                <a:rPr lang="zh-CN" altLang="en-US" sz="6000">
                  <a:latin typeface="叶根友毛笔行书2.0版" panose="02010601030101010101" pitchFamily="2" charset="-122"/>
                  <a:ea typeface="叶根友毛笔行书2.0版" panose="02010601030101010101" pitchFamily="2" charset="-122"/>
                </a:rPr>
                <a:t>参</a:t>
              </a:r>
            </a:p>
          </p:txBody>
        </p:sp>
      </p:grpSp>
      <p:sp>
        <p:nvSpPr>
          <p:cNvPr id="3" name="文本框 2">
            <a:extLst>
              <a:ext uri="{FF2B5EF4-FFF2-40B4-BE49-F238E27FC236}">
                <a16:creationId xmlns:a16="http://schemas.microsoft.com/office/drawing/2014/main" id="{813F4B1A-4FF2-4162-A55C-E3E1907F987C}"/>
              </a:ext>
            </a:extLst>
          </p:cNvPr>
          <p:cNvSpPr txBox="1"/>
          <p:nvPr/>
        </p:nvSpPr>
        <p:spPr>
          <a:xfrm>
            <a:off x="3676005" y="3424067"/>
            <a:ext cx="6069496" cy="584775"/>
          </a:xfrm>
          <a:prstGeom prst="rect">
            <a:avLst/>
          </a:prstGeom>
          <a:noFill/>
        </p:spPr>
        <p:txBody>
          <a:bodyPr wrap="square" rtlCol="0">
            <a:spAutoFit/>
          </a:bodyPr>
          <a:lstStyle/>
          <a:p>
            <a:r>
              <a:rPr lang="zh-CN" altLang="en-US" sz="3200" b="1" spc="600">
                <a:latin typeface="华文中宋" panose="02010600040101010101" pitchFamily="2" charset="-122"/>
                <a:ea typeface="华文中宋" panose="02010600040101010101" pitchFamily="2" charset="-122"/>
              </a:rPr>
              <a:t>点击添加您的标题</a:t>
            </a:r>
          </a:p>
        </p:txBody>
      </p:sp>
    </p:spTree>
    <p:extLst>
      <p:ext uri="{BB962C8B-B14F-4D97-AF65-F5344CB8AC3E}">
        <p14:creationId val="3422208015"/>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52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71" name="图片 370">
            <a:extLst>
              <a:ext uri="{FF2B5EF4-FFF2-40B4-BE49-F238E27FC236}">
                <a16:creationId xmlns:a16="http://schemas.microsoft.com/office/drawing/2014/main" id="{5EC8E53C-0D3A-4452-B9EF-1282A1DC4377}"/>
              </a:ext>
            </a:extLst>
          </p:cNvPr>
          <p:cNvPicPr>
            <a:picLocks noChangeAspect="1"/>
          </p:cNvPicPr>
          <p:nvPr/>
        </p:nvPicPr>
        <p:blipFill>
          <a:blip r:embed="rId2">
            <a:extLst>
              <a:ext uri="{BEBA8EAE-BF5A-486C-A8C5-ECC9F3942E4B}">
                <a14:imgProps xmlns:a14="http://schemas.microsoft.com/office/drawing/2010/main">
                  <a14:imgLayer r:embed="rId3">
                    <a14:imgEffect>
                      <a14:artisticGlass/>
                    </a14:imgEffect>
                  </a14:imgLayer>
                </a14:imgProps>
              </a:ext>
            </a:extLst>
          </a:blip>
          <a:stretch>
            <a:fillRect/>
          </a:stretch>
        </p:blipFill>
        <p:spPr>
          <a:xfrm rot="708454">
            <a:off x="-505319" y="992151"/>
            <a:ext cx="9043026" cy="5241243"/>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99004" y="3705512"/>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0594">
            <a:off x="-1037773" y="-786707"/>
            <a:ext cx="3782267" cy="2059053"/>
          </a:xfrm>
          <a:prstGeom prst="rect">
            <a:avLst/>
          </a:prstGeom>
        </p:spPr>
      </p:pic>
      <p:sp>
        <p:nvSpPr>
          <p:cNvPr id="6" name="文本框 5">
            <a:extLst>
              <a:ext uri="{FF2B5EF4-FFF2-40B4-BE49-F238E27FC236}">
                <a16:creationId xmlns:a16="http://schemas.microsoft.com/office/drawing/2014/main" id="{9A8636EE-62AA-4FEB-86D9-DCB891564BBF}"/>
              </a:ext>
            </a:extLst>
          </p:cNvPr>
          <p:cNvSpPr txBox="1"/>
          <p:nvPr/>
        </p:nvSpPr>
        <p:spPr>
          <a:xfrm>
            <a:off x="3444040" y="672612"/>
            <a:ext cx="6069496" cy="584775"/>
          </a:xfrm>
          <a:prstGeom prst="rect">
            <a:avLst/>
          </a:prstGeom>
          <a:noFill/>
        </p:spPr>
        <p:txBody>
          <a:bodyPr wrap="square" rtlCol="0">
            <a:spAutoFit/>
          </a:bodyPr>
          <a:lstStyle/>
          <a:p>
            <a:r>
              <a:rPr lang="zh-CN" altLang="en-US" sz="3200" b="1" spc="600">
                <a:latin typeface="华文中宋" panose="02010600040101010101" pitchFamily="2" charset="-122"/>
                <a:ea typeface="华文中宋" panose="02010600040101010101" pitchFamily="2" charset="-122"/>
              </a:rPr>
              <a:t>点击添加您的标题</a:t>
            </a:r>
          </a:p>
        </p:txBody>
      </p:sp>
      <p:grpSp>
        <p:nvGrpSpPr>
          <p:cNvPr id="358" name="组合 357">
            <a:extLst>
              <a:ext uri="{FF2B5EF4-FFF2-40B4-BE49-F238E27FC236}">
                <a16:creationId xmlns:a16="http://schemas.microsoft.com/office/drawing/2014/main" id="{34E61BC8-64D8-4784-AE21-D619EF53FEC4}"/>
              </a:ext>
            </a:extLst>
          </p:cNvPr>
          <p:cNvGrpSpPr/>
          <p:nvPr/>
        </p:nvGrpSpPr>
        <p:grpSpPr>
          <a:xfrm>
            <a:off x="29238" y="1469301"/>
            <a:ext cx="6829604" cy="4472422"/>
            <a:chOff x="6996114" y="2857501"/>
            <a:chExt cx="619125" cy="303213"/>
          </a:xfrm>
          <a:blipFill dpi="0" rotWithShape="1">
            <a:blip r:embed="rId6">
              <a:extLst>
                <a:ext uri="{28A0092B-C50C-407E-A947-70E740481C1C}">
                  <a14:useLocalDpi xmlns:a14="http://schemas.microsoft.com/office/drawing/2010/main" val="0"/>
                </a:ext>
              </a:extLst>
            </a:blip>
            <a:stretch>
              <a:fillRect/>
            </a:stretch>
          </a:blipFill>
        </p:grpSpPr>
        <p:sp>
          <p:nvSpPr>
            <p:cNvPr id="359" name="Freeform 1002">
              <a:extLst>
                <a:ext uri="{FF2B5EF4-FFF2-40B4-BE49-F238E27FC236}">
                  <a16:creationId xmlns:a16="http://schemas.microsoft.com/office/drawing/2014/main" id="{78F33B54-35A0-41CC-AB40-2D3FCEEBB73E}"/>
                </a:ext>
              </a:extLst>
            </p:cNvPr>
            <p:cNvSpPr>
              <a:spLocks noEditPoints="1"/>
            </p:cNvSpPr>
            <p:nvPr/>
          </p:nvSpPr>
          <p:spPr bwMode="auto">
            <a:xfrm>
              <a:off x="6996114" y="2857501"/>
              <a:ext cx="619125" cy="303213"/>
            </a:xfrm>
            <a:custGeom>
              <a:gdLst>
                <a:gd name="T0" fmla="*/ 11 w 438"/>
                <a:gd name="T1" fmla="*/ 146 h 215"/>
                <a:gd name="T2" fmla="*/ 24 w 438"/>
                <a:gd name="T3" fmla="*/ 158 h 215"/>
                <a:gd name="T4" fmla="*/ 34 w 438"/>
                <a:gd name="T5" fmla="*/ 167 h 215"/>
                <a:gd name="T6" fmla="*/ 31 w 438"/>
                <a:gd name="T7" fmla="*/ 179 h 215"/>
                <a:gd name="T8" fmla="*/ 40 w 438"/>
                <a:gd name="T9" fmla="*/ 174 h 215"/>
                <a:gd name="T10" fmla="*/ 59 w 438"/>
                <a:gd name="T11" fmla="*/ 175 h 215"/>
                <a:gd name="T12" fmla="*/ 44 w 438"/>
                <a:gd name="T13" fmla="*/ 178 h 215"/>
                <a:gd name="T14" fmla="*/ 61 w 438"/>
                <a:gd name="T15" fmla="*/ 178 h 215"/>
                <a:gd name="T16" fmla="*/ 63 w 438"/>
                <a:gd name="T17" fmla="*/ 182 h 215"/>
                <a:gd name="T18" fmla="*/ 45 w 438"/>
                <a:gd name="T19" fmla="*/ 189 h 215"/>
                <a:gd name="T20" fmla="*/ 58 w 438"/>
                <a:gd name="T21" fmla="*/ 194 h 215"/>
                <a:gd name="T22" fmla="*/ 67 w 438"/>
                <a:gd name="T23" fmla="*/ 194 h 215"/>
                <a:gd name="T24" fmla="*/ 83 w 438"/>
                <a:gd name="T25" fmla="*/ 198 h 215"/>
                <a:gd name="T26" fmla="*/ 96 w 438"/>
                <a:gd name="T27" fmla="*/ 205 h 215"/>
                <a:gd name="T28" fmla="*/ 124 w 438"/>
                <a:gd name="T29" fmla="*/ 207 h 215"/>
                <a:gd name="T30" fmla="*/ 139 w 438"/>
                <a:gd name="T31" fmla="*/ 212 h 215"/>
                <a:gd name="T32" fmla="*/ 154 w 438"/>
                <a:gd name="T33" fmla="*/ 213 h 215"/>
                <a:gd name="T34" fmla="*/ 168 w 438"/>
                <a:gd name="T35" fmla="*/ 210 h 215"/>
                <a:gd name="T36" fmla="*/ 185 w 438"/>
                <a:gd name="T37" fmla="*/ 213 h 215"/>
                <a:gd name="T38" fmla="*/ 247 w 438"/>
                <a:gd name="T39" fmla="*/ 211 h 215"/>
                <a:gd name="T40" fmla="*/ 290 w 438"/>
                <a:gd name="T41" fmla="*/ 202 h 215"/>
                <a:gd name="T42" fmla="*/ 322 w 438"/>
                <a:gd name="T43" fmla="*/ 200 h 215"/>
                <a:gd name="T44" fmla="*/ 340 w 438"/>
                <a:gd name="T45" fmla="*/ 195 h 215"/>
                <a:gd name="T46" fmla="*/ 360 w 438"/>
                <a:gd name="T47" fmla="*/ 191 h 215"/>
                <a:gd name="T48" fmla="*/ 368 w 438"/>
                <a:gd name="T49" fmla="*/ 197 h 215"/>
                <a:gd name="T50" fmla="*/ 399 w 438"/>
                <a:gd name="T51" fmla="*/ 198 h 215"/>
                <a:gd name="T52" fmla="*/ 435 w 438"/>
                <a:gd name="T53" fmla="*/ 167 h 215"/>
                <a:gd name="T54" fmla="*/ 413 w 438"/>
                <a:gd name="T55" fmla="*/ 7 h 215"/>
                <a:gd name="T56" fmla="*/ 346 w 438"/>
                <a:gd name="T57" fmla="*/ 7 h 215"/>
                <a:gd name="T58" fmla="*/ 334 w 438"/>
                <a:gd name="T59" fmla="*/ 3 h 215"/>
                <a:gd name="T60" fmla="*/ 308 w 438"/>
                <a:gd name="T61" fmla="*/ 6 h 215"/>
                <a:gd name="T62" fmla="*/ 270 w 438"/>
                <a:gd name="T63" fmla="*/ 22 h 215"/>
                <a:gd name="T64" fmla="*/ 229 w 438"/>
                <a:gd name="T65" fmla="*/ 14 h 215"/>
                <a:gd name="T66" fmla="*/ 168 w 438"/>
                <a:gd name="T67" fmla="*/ 14 h 215"/>
                <a:gd name="T68" fmla="*/ 94 w 438"/>
                <a:gd name="T69" fmla="*/ 17 h 215"/>
                <a:gd name="T70" fmla="*/ 34 w 438"/>
                <a:gd name="T71" fmla="*/ 21 h 215"/>
                <a:gd name="T72" fmla="*/ 22 w 438"/>
                <a:gd name="T73" fmla="*/ 48 h 215"/>
                <a:gd name="T74" fmla="*/ 20 w 438"/>
                <a:gd name="T75" fmla="*/ 106 h 215"/>
                <a:gd name="T76" fmla="*/ 18 w 438"/>
                <a:gd name="T77" fmla="*/ 124 h 215"/>
                <a:gd name="T78" fmla="*/ 6 w 438"/>
                <a:gd name="T79" fmla="*/ 116 h 215"/>
                <a:gd name="T80" fmla="*/ 11 w 438"/>
                <a:gd name="T81" fmla="*/ 132 h 215"/>
                <a:gd name="T82" fmla="*/ 8 w 438"/>
                <a:gd name="T83" fmla="*/ 139 h 215"/>
                <a:gd name="T84" fmla="*/ 9 w 438"/>
                <a:gd name="T85" fmla="*/ 117 h 215"/>
                <a:gd name="T86" fmla="*/ 330 w 438"/>
                <a:gd name="T87" fmla="*/ 3 h 215"/>
                <a:gd name="T88" fmla="*/ 365 w 438"/>
                <a:gd name="T89" fmla="*/ 190 h 215"/>
                <a:gd name="T90" fmla="*/ 336 w 438"/>
                <a:gd name="T91" fmla="*/ 187 h 215"/>
                <a:gd name="T92" fmla="*/ 138 w 438"/>
                <a:gd name="T93" fmla="*/ 208 h 215"/>
                <a:gd name="T94" fmla="*/ 111 w 438"/>
                <a:gd name="T95" fmla="*/ 205 h 215"/>
                <a:gd name="T96" fmla="*/ 101 w 438"/>
                <a:gd name="T97" fmla="*/ 204 h 215"/>
                <a:gd name="T98" fmla="*/ 53 w 438"/>
                <a:gd name="T99" fmla="*/ 175 h 215"/>
                <a:gd name="T100" fmla="*/ 26 w 438"/>
                <a:gd name="T101" fmla="*/ 141 h 215"/>
                <a:gd name="T102" fmla="*/ 90 w 438"/>
                <a:gd name="T103" fmla="*/ 202 h 215"/>
                <a:gd name="T104" fmla="*/ 74 w 438"/>
                <a:gd name="T105" fmla="*/ 190 h 215"/>
                <a:gd name="T106" fmla="*/ 66 w 438"/>
                <a:gd name="T107" fmla="*/ 186 h 215"/>
                <a:gd name="T108" fmla="*/ 54 w 438"/>
                <a:gd name="T109" fmla="*/ 189 h 215"/>
                <a:gd name="T110" fmla="*/ 60 w 438"/>
                <a:gd name="T111" fmla="*/ 185 h 215"/>
                <a:gd name="T112" fmla="*/ 50 w 438"/>
                <a:gd name="T113" fmla="*/ 171 h 215"/>
                <a:gd name="T114" fmla="*/ 32 w 438"/>
                <a:gd name="T115" fmla="*/ 169 h 215"/>
                <a:gd name="T116" fmla="*/ 29 w 438"/>
                <a:gd name="T117" fmla="*/ 160 h 215"/>
                <a:gd name="T118" fmla="*/ 17 w 438"/>
                <a:gd name="T119" fmla="*/ 134 h 2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8" h="215">
                  <a:moveTo>
                    <a:pt x="4" y="139"/>
                  </a:moveTo>
                  <a:cubicBezTo>
                    <a:pt x="1" y="139"/>
                    <a:pt x="1" y="139"/>
                    <a:pt x="1" y="139"/>
                  </a:cubicBezTo>
                  <a:cubicBezTo>
                    <a:pt x="1" y="140"/>
                    <a:pt x="4" y="140"/>
                    <a:pt x="6" y="140"/>
                  </a:cubicBezTo>
                  <a:cubicBezTo>
                    <a:pt x="7" y="140"/>
                    <a:pt x="9" y="139"/>
                    <a:pt x="10" y="140"/>
                  </a:cubicBezTo>
                  <a:cubicBezTo>
                    <a:pt x="9" y="140"/>
                    <a:pt x="9" y="141"/>
                    <a:pt x="8" y="142"/>
                  </a:cubicBezTo>
                  <a:cubicBezTo>
                    <a:pt x="8" y="142"/>
                    <a:pt x="7" y="142"/>
                    <a:pt x="6" y="142"/>
                  </a:cubicBezTo>
                  <a:cubicBezTo>
                    <a:pt x="5" y="143"/>
                    <a:pt x="5" y="143"/>
                    <a:pt x="5" y="144"/>
                  </a:cubicBezTo>
                  <a:cubicBezTo>
                    <a:pt x="6" y="144"/>
                    <a:pt x="7" y="144"/>
                    <a:pt x="9" y="144"/>
                  </a:cubicBezTo>
                  <a:cubicBezTo>
                    <a:pt x="9" y="144"/>
                    <a:pt x="10" y="144"/>
                    <a:pt x="10" y="144"/>
                  </a:cubicBezTo>
                  <a:cubicBezTo>
                    <a:pt x="11" y="144"/>
                    <a:pt x="11" y="144"/>
                    <a:pt x="11" y="144"/>
                  </a:cubicBezTo>
                  <a:cubicBezTo>
                    <a:pt x="9" y="144"/>
                    <a:pt x="9" y="144"/>
                    <a:pt x="9" y="144"/>
                  </a:cubicBezTo>
                  <a:cubicBezTo>
                    <a:pt x="10" y="145"/>
                    <a:pt x="11" y="145"/>
                    <a:pt x="10" y="146"/>
                  </a:cubicBezTo>
                  <a:cubicBezTo>
                    <a:pt x="10" y="146"/>
                    <a:pt x="11" y="146"/>
                    <a:pt x="11" y="146"/>
                  </a:cubicBezTo>
                  <a:cubicBezTo>
                    <a:pt x="11" y="146"/>
                    <a:pt x="10" y="147"/>
                    <a:pt x="11" y="147"/>
                  </a:cubicBezTo>
                  <a:cubicBezTo>
                    <a:pt x="12" y="147"/>
                    <a:pt x="13" y="147"/>
                    <a:pt x="14" y="147"/>
                  </a:cubicBezTo>
                  <a:cubicBezTo>
                    <a:pt x="14" y="147"/>
                    <a:pt x="15" y="148"/>
                    <a:pt x="14" y="148"/>
                  </a:cubicBezTo>
                  <a:cubicBezTo>
                    <a:pt x="13" y="148"/>
                    <a:pt x="12" y="148"/>
                    <a:pt x="12" y="149"/>
                  </a:cubicBezTo>
                  <a:cubicBezTo>
                    <a:pt x="12" y="149"/>
                    <a:pt x="13" y="149"/>
                    <a:pt x="14" y="149"/>
                  </a:cubicBezTo>
                  <a:cubicBezTo>
                    <a:pt x="15" y="149"/>
                    <a:pt x="16" y="150"/>
                    <a:pt x="17" y="149"/>
                  </a:cubicBezTo>
                  <a:cubicBezTo>
                    <a:pt x="18" y="149"/>
                    <a:pt x="19" y="149"/>
                    <a:pt x="21" y="149"/>
                  </a:cubicBezTo>
                  <a:cubicBezTo>
                    <a:pt x="21" y="150"/>
                    <a:pt x="23" y="150"/>
                    <a:pt x="21" y="151"/>
                  </a:cubicBezTo>
                  <a:cubicBezTo>
                    <a:pt x="22" y="152"/>
                    <a:pt x="19" y="152"/>
                    <a:pt x="21" y="153"/>
                  </a:cubicBezTo>
                  <a:cubicBezTo>
                    <a:pt x="22" y="154"/>
                    <a:pt x="19" y="154"/>
                    <a:pt x="21" y="155"/>
                  </a:cubicBezTo>
                  <a:cubicBezTo>
                    <a:pt x="23" y="154"/>
                    <a:pt x="23" y="154"/>
                    <a:pt x="23" y="154"/>
                  </a:cubicBezTo>
                  <a:cubicBezTo>
                    <a:pt x="24" y="155"/>
                    <a:pt x="26" y="155"/>
                    <a:pt x="27" y="156"/>
                  </a:cubicBezTo>
                  <a:cubicBezTo>
                    <a:pt x="26" y="157"/>
                    <a:pt x="26" y="158"/>
                    <a:pt x="24" y="158"/>
                  </a:cubicBezTo>
                  <a:cubicBezTo>
                    <a:pt x="24" y="159"/>
                    <a:pt x="24" y="159"/>
                    <a:pt x="24" y="159"/>
                  </a:cubicBezTo>
                  <a:cubicBezTo>
                    <a:pt x="25" y="159"/>
                    <a:pt x="26" y="158"/>
                    <a:pt x="27" y="158"/>
                  </a:cubicBezTo>
                  <a:cubicBezTo>
                    <a:pt x="28" y="158"/>
                    <a:pt x="28" y="158"/>
                    <a:pt x="28" y="158"/>
                  </a:cubicBezTo>
                  <a:cubicBezTo>
                    <a:pt x="28" y="158"/>
                    <a:pt x="28" y="158"/>
                    <a:pt x="28" y="158"/>
                  </a:cubicBezTo>
                  <a:cubicBezTo>
                    <a:pt x="28" y="159"/>
                    <a:pt x="28" y="160"/>
                    <a:pt x="27" y="160"/>
                  </a:cubicBezTo>
                  <a:cubicBezTo>
                    <a:pt x="28" y="160"/>
                    <a:pt x="28" y="160"/>
                    <a:pt x="28" y="160"/>
                  </a:cubicBezTo>
                  <a:cubicBezTo>
                    <a:pt x="27" y="161"/>
                    <a:pt x="27" y="161"/>
                    <a:pt x="27" y="161"/>
                  </a:cubicBezTo>
                  <a:cubicBezTo>
                    <a:pt x="29" y="161"/>
                    <a:pt x="31" y="162"/>
                    <a:pt x="32" y="161"/>
                  </a:cubicBezTo>
                  <a:cubicBezTo>
                    <a:pt x="33" y="161"/>
                    <a:pt x="34" y="161"/>
                    <a:pt x="34" y="161"/>
                  </a:cubicBezTo>
                  <a:cubicBezTo>
                    <a:pt x="34" y="162"/>
                    <a:pt x="34" y="163"/>
                    <a:pt x="35" y="164"/>
                  </a:cubicBezTo>
                  <a:cubicBezTo>
                    <a:pt x="35" y="164"/>
                    <a:pt x="35" y="165"/>
                    <a:pt x="35" y="165"/>
                  </a:cubicBezTo>
                  <a:cubicBezTo>
                    <a:pt x="35" y="165"/>
                    <a:pt x="35" y="165"/>
                    <a:pt x="35" y="165"/>
                  </a:cubicBezTo>
                  <a:cubicBezTo>
                    <a:pt x="35" y="166"/>
                    <a:pt x="32" y="166"/>
                    <a:pt x="34" y="167"/>
                  </a:cubicBezTo>
                  <a:cubicBezTo>
                    <a:pt x="34" y="167"/>
                    <a:pt x="34" y="167"/>
                    <a:pt x="34" y="167"/>
                  </a:cubicBezTo>
                  <a:cubicBezTo>
                    <a:pt x="33" y="168"/>
                    <a:pt x="32" y="168"/>
                    <a:pt x="31" y="168"/>
                  </a:cubicBezTo>
                  <a:cubicBezTo>
                    <a:pt x="31" y="168"/>
                    <a:pt x="31" y="168"/>
                    <a:pt x="31" y="168"/>
                  </a:cubicBezTo>
                  <a:cubicBezTo>
                    <a:pt x="30" y="168"/>
                    <a:pt x="30" y="168"/>
                    <a:pt x="30" y="169"/>
                  </a:cubicBezTo>
                  <a:cubicBezTo>
                    <a:pt x="32" y="170"/>
                    <a:pt x="32" y="170"/>
                    <a:pt x="32" y="170"/>
                  </a:cubicBezTo>
                  <a:cubicBezTo>
                    <a:pt x="29" y="170"/>
                    <a:pt x="32" y="172"/>
                    <a:pt x="29" y="172"/>
                  </a:cubicBezTo>
                  <a:cubicBezTo>
                    <a:pt x="29" y="172"/>
                    <a:pt x="29" y="173"/>
                    <a:pt x="29" y="173"/>
                  </a:cubicBezTo>
                  <a:cubicBezTo>
                    <a:pt x="28" y="174"/>
                    <a:pt x="26" y="173"/>
                    <a:pt x="26" y="174"/>
                  </a:cubicBezTo>
                  <a:cubicBezTo>
                    <a:pt x="26" y="174"/>
                    <a:pt x="25" y="175"/>
                    <a:pt x="26" y="175"/>
                  </a:cubicBezTo>
                  <a:cubicBezTo>
                    <a:pt x="28" y="175"/>
                    <a:pt x="29" y="174"/>
                    <a:pt x="31" y="175"/>
                  </a:cubicBezTo>
                  <a:cubicBezTo>
                    <a:pt x="30" y="175"/>
                    <a:pt x="30" y="175"/>
                    <a:pt x="30" y="175"/>
                  </a:cubicBezTo>
                  <a:cubicBezTo>
                    <a:pt x="31" y="176"/>
                    <a:pt x="29" y="176"/>
                    <a:pt x="30" y="176"/>
                  </a:cubicBezTo>
                  <a:cubicBezTo>
                    <a:pt x="31" y="177"/>
                    <a:pt x="29" y="178"/>
                    <a:pt x="31" y="179"/>
                  </a:cubicBezTo>
                  <a:cubicBezTo>
                    <a:pt x="30" y="179"/>
                    <a:pt x="30" y="179"/>
                    <a:pt x="30" y="179"/>
                  </a:cubicBezTo>
                  <a:cubicBezTo>
                    <a:pt x="32" y="180"/>
                    <a:pt x="34" y="179"/>
                    <a:pt x="37" y="179"/>
                  </a:cubicBezTo>
                  <a:cubicBezTo>
                    <a:pt x="38" y="179"/>
                    <a:pt x="38" y="179"/>
                    <a:pt x="38" y="179"/>
                  </a:cubicBezTo>
                  <a:cubicBezTo>
                    <a:pt x="36" y="179"/>
                    <a:pt x="36" y="179"/>
                    <a:pt x="36" y="179"/>
                  </a:cubicBezTo>
                  <a:cubicBezTo>
                    <a:pt x="37" y="178"/>
                    <a:pt x="39" y="178"/>
                    <a:pt x="40" y="178"/>
                  </a:cubicBezTo>
                  <a:cubicBezTo>
                    <a:pt x="41" y="178"/>
                    <a:pt x="41" y="178"/>
                    <a:pt x="42" y="178"/>
                  </a:cubicBezTo>
                  <a:cubicBezTo>
                    <a:pt x="41" y="178"/>
                    <a:pt x="39" y="178"/>
                    <a:pt x="38" y="177"/>
                  </a:cubicBezTo>
                  <a:cubicBezTo>
                    <a:pt x="38" y="177"/>
                    <a:pt x="37" y="177"/>
                    <a:pt x="36" y="177"/>
                  </a:cubicBezTo>
                  <a:cubicBezTo>
                    <a:pt x="36" y="177"/>
                    <a:pt x="35" y="177"/>
                    <a:pt x="34" y="177"/>
                  </a:cubicBezTo>
                  <a:cubicBezTo>
                    <a:pt x="34" y="177"/>
                    <a:pt x="34" y="177"/>
                    <a:pt x="34" y="177"/>
                  </a:cubicBezTo>
                  <a:cubicBezTo>
                    <a:pt x="34" y="176"/>
                    <a:pt x="36" y="176"/>
                    <a:pt x="35" y="176"/>
                  </a:cubicBezTo>
                  <a:cubicBezTo>
                    <a:pt x="35" y="175"/>
                    <a:pt x="36" y="175"/>
                    <a:pt x="36" y="175"/>
                  </a:cubicBezTo>
                  <a:cubicBezTo>
                    <a:pt x="38" y="175"/>
                    <a:pt x="39" y="174"/>
                    <a:pt x="40" y="174"/>
                  </a:cubicBezTo>
                  <a:cubicBezTo>
                    <a:pt x="40" y="173"/>
                    <a:pt x="40" y="173"/>
                    <a:pt x="40" y="173"/>
                  </a:cubicBezTo>
                  <a:cubicBezTo>
                    <a:pt x="42" y="173"/>
                    <a:pt x="44" y="172"/>
                    <a:pt x="46" y="173"/>
                  </a:cubicBezTo>
                  <a:cubicBezTo>
                    <a:pt x="47" y="173"/>
                    <a:pt x="48" y="172"/>
                    <a:pt x="48" y="173"/>
                  </a:cubicBezTo>
                  <a:cubicBezTo>
                    <a:pt x="46" y="174"/>
                    <a:pt x="46" y="174"/>
                    <a:pt x="46" y="174"/>
                  </a:cubicBezTo>
                  <a:cubicBezTo>
                    <a:pt x="47" y="174"/>
                    <a:pt x="48" y="174"/>
                    <a:pt x="49" y="174"/>
                  </a:cubicBezTo>
                  <a:cubicBezTo>
                    <a:pt x="49" y="173"/>
                    <a:pt x="49" y="173"/>
                    <a:pt x="50" y="173"/>
                  </a:cubicBezTo>
                  <a:cubicBezTo>
                    <a:pt x="51" y="173"/>
                    <a:pt x="51" y="173"/>
                    <a:pt x="52" y="173"/>
                  </a:cubicBezTo>
                  <a:cubicBezTo>
                    <a:pt x="52" y="173"/>
                    <a:pt x="51" y="174"/>
                    <a:pt x="52" y="174"/>
                  </a:cubicBezTo>
                  <a:cubicBezTo>
                    <a:pt x="53" y="174"/>
                    <a:pt x="52" y="173"/>
                    <a:pt x="52" y="173"/>
                  </a:cubicBezTo>
                  <a:cubicBezTo>
                    <a:pt x="53" y="173"/>
                    <a:pt x="54" y="172"/>
                    <a:pt x="56" y="172"/>
                  </a:cubicBezTo>
                  <a:cubicBezTo>
                    <a:pt x="56" y="173"/>
                    <a:pt x="55" y="173"/>
                    <a:pt x="55" y="174"/>
                  </a:cubicBezTo>
                  <a:cubicBezTo>
                    <a:pt x="56" y="174"/>
                    <a:pt x="59" y="174"/>
                    <a:pt x="61" y="174"/>
                  </a:cubicBezTo>
                  <a:cubicBezTo>
                    <a:pt x="61" y="174"/>
                    <a:pt x="60" y="175"/>
                    <a:pt x="59" y="175"/>
                  </a:cubicBezTo>
                  <a:cubicBezTo>
                    <a:pt x="57" y="175"/>
                    <a:pt x="54" y="175"/>
                    <a:pt x="52" y="175"/>
                  </a:cubicBezTo>
                  <a:cubicBezTo>
                    <a:pt x="51" y="175"/>
                    <a:pt x="52" y="175"/>
                    <a:pt x="51" y="175"/>
                  </a:cubicBezTo>
                  <a:cubicBezTo>
                    <a:pt x="51" y="176"/>
                    <a:pt x="53" y="176"/>
                    <a:pt x="54" y="176"/>
                  </a:cubicBezTo>
                  <a:cubicBezTo>
                    <a:pt x="55" y="175"/>
                    <a:pt x="56" y="175"/>
                    <a:pt x="56" y="176"/>
                  </a:cubicBezTo>
                  <a:cubicBezTo>
                    <a:pt x="57" y="176"/>
                    <a:pt x="57" y="177"/>
                    <a:pt x="56" y="177"/>
                  </a:cubicBezTo>
                  <a:cubicBezTo>
                    <a:pt x="55" y="177"/>
                    <a:pt x="54" y="177"/>
                    <a:pt x="54" y="177"/>
                  </a:cubicBezTo>
                  <a:cubicBezTo>
                    <a:pt x="55" y="178"/>
                    <a:pt x="54" y="178"/>
                    <a:pt x="53" y="178"/>
                  </a:cubicBezTo>
                  <a:cubicBezTo>
                    <a:pt x="52" y="178"/>
                    <a:pt x="51" y="179"/>
                    <a:pt x="50" y="179"/>
                  </a:cubicBezTo>
                  <a:cubicBezTo>
                    <a:pt x="49" y="179"/>
                    <a:pt x="49" y="179"/>
                    <a:pt x="48" y="179"/>
                  </a:cubicBezTo>
                  <a:cubicBezTo>
                    <a:pt x="47" y="179"/>
                    <a:pt x="48" y="178"/>
                    <a:pt x="49" y="178"/>
                  </a:cubicBezTo>
                  <a:cubicBezTo>
                    <a:pt x="50" y="177"/>
                    <a:pt x="50" y="177"/>
                    <a:pt x="50" y="177"/>
                  </a:cubicBezTo>
                  <a:cubicBezTo>
                    <a:pt x="48" y="177"/>
                    <a:pt x="47" y="177"/>
                    <a:pt x="45" y="177"/>
                  </a:cubicBezTo>
                  <a:cubicBezTo>
                    <a:pt x="44" y="178"/>
                    <a:pt x="44" y="178"/>
                    <a:pt x="44" y="178"/>
                  </a:cubicBezTo>
                  <a:cubicBezTo>
                    <a:pt x="44" y="178"/>
                    <a:pt x="45" y="177"/>
                    <a:pt x="46" y="178"/>
                  </a:cubicBezTo>
                  <a:cubicBezTo>
                    <a:pt x="45" y="178"/>
                    <a:pt x="46" y="179"/>
                    <a:pt x="45" y="179"/>
                  </a:cubicBezTo>
                  <a:cubicBezTo>
                    <a:pt x="43" y="179"/>
                    <a:pt x="41" y="178"/>
                    <a:pt x="40" y="179"/>
                  </a:cubicBezTo>
                  <a:cubicBezTo>
                    <a:pt x="41" y="179"/>
                    <a:pt x="40" y="179"/>
                    <a:pt x="40" y="180"/>
                  </a:cubicBezTo>
                  <a:cubicBezTo>
                    <a:pt x="41" y="180"/>
                    <a:pt x="41" y="180"/>
                    <a:pt x="41" y="180"/>
                  </a:cubicBezTo>
                  <a:cubicBezTo>
                    <a:pt x="40" y="180"/>
                    <a:pt x="40" y="180"/>
                    <a:pt x="40" y="180"/>
                  </a:cubicBezTo>
                  <a:cubicBezTo>
                    <a:pt x="41" y="180"/>
                    <a:pt x="42" y="181"/>
                    <a:pt x="43" y="180"/>
                  </a:cubicBezTo>
                  <a:cubicBezTo>
                    <a:pt x="45" y="180"/>
                    <a:pt x="44" y="179"/>
                    <a:pt x="46" y="179"/>
                  </a:cubicBezTo>
                  <a:cubicBezTo>
                    <a:pt x="46" y="180"/>
                    <a:pt x="46" y="180"/>
                    <a:pt x="46" y="180"/>
                  </a:cubicBezTo>
                  <a:cubicBezTo>
                    <a:pt x="47" y="180"/>
                    <a:pt x="49" y="178"/>
                    <a:pt x="50" y="180"/>
                  </a:cubicBezTo>
                  <a:cubicBezTo>
                    <a:pt x="52" y="180"/>
                    <a:pt x="54" y="178"/>
                    <a:pt x="56" y="178"/>
                  </a:cubicBezTo>
                  <a:cubicBezTo>
                    <a:pt x="58" y="178"/>
                    <a:pt x="59" y="177"/>
                    <a:pt x="61" y="177"/>
                  </a:cubicBezTo>
                  <a:cubicBezTo>
                    <a:pt x="62" y="177"/>
                    <a:pt x="60" y="178"/>
                    <a:pt x="61" y="178"/>
                  </a:cubicBezTo>
                  <a:cubicBezTo>
                    <a:pt x="60" y="179"/>
                    <a:pt x="59" y="179"/>
                    <a:pt x="59" y="180"/>
                  </a:cubicBezTo>
                  <a:cubicBezTo>
                    <a:pt x="58" y="180"/>
                    <a:pt x="56" y="180"/>
                    <a:pt x="55" y="181"/>
                  </a:cubicBezTo>
                  <a:cubicBezTo>
                    <a:pt x="55" y="181"/>
                    <a:pt x="55" y="181"/>
                    <a:pt x="55" y="181"/>
                  </a:cubicBezTo>
                  <a:cubicBezTo>
                    <a:pt x="54" y="182"/>
                    <a:pt x="53" y="181"/>
                    <a:pt x="52" y="182"/>
                  </a:cubicBezTo>
                  <a:cubicBezTo>
                    <a:pt x="51" y="184"/>
                    <a:pt x="44" y="182"/>
                    <a:pt x="46" y="184"/>
                  </a:cubicBezTo>
                  <a:cubicBezTo>
                    <a:pt x="46" y="185"/>
                    <a:pt x="45" y="185"/>
                    <a:pt x="45" y="185"/>
                  </a:cubicBezTo>
                  <a:cubicBezTo>
                    <a:pt x="46" y="186"/>
                    <a:pt x="47" y="186"/>
                    <a:pt x="48" y="185"/>
                  </a:cubicBezTo>
                  <a:cubicBezTo>
                    <a:pt x="49" y="184"/>
                    <a:pt x="54" y="184"/>
                    <a:pt x="54" y="182"/>
                  </a:cubicBezTo>
                  <a:cubicBezTo>
                    <a:pt x="55" y="182"/>
                    <a:pt x="55" y="182"/>
                    <a:pt x="56" y="182"/>
                  </a:cubicBezTo>
                  <a:cubicBezTo>
                    <a:pt x="57" y="182"/>
                    <a:pt x="57" y="182"/>
                    <a:pt x="57" y="182"/>
                  </a:cubicBezTo>
                  <a:cubicBezTo>
                    <a:pt x="58" y="182"/>
                    <a:pt x="59" y="182"/>
                    <a:pt x="60" y="181"/>
                  </a:cubicBezTo>
                  <a:cubicBezTo>
                    <a:pt x="60" y="182"/>
                    <a:pt x="60" y="182"/>
                    <a:pt x="60" y="182"/>
                  </a:cubicBezTo>
                  <a:cubicBezTo>
                    <a:pt x="61" y="182"/>
                    <a:pt x="63" y="181"/>
                    <a:pt x="63" y="182"/>
                  </a:cubicBezTo>
                  <a:cubicBezTo>
                    <a:pt x="62" y="183"/>
                    <a:pt x="59" y="183"/>
                    <a:pt x="58" y="183"/>
                  </a:cubicBezTo>
                  <a:cubicBezTo>
                    <a:pt x="57" y="183"/>
                    <a:pt x="57" y="183"/>
                    <a:pt x="57" y="183"/>
                  </a:cubicBezTo>
                  <a:cubicBezTo>
                    <a:pt x="57" y="183"/>
                    <a:pt x="57" y="183"/>
                    <a:pt x="57" y="183"/>
                  </a:cubicBezTo>
                  <a:cubicBezTo>
                    <a:pt x="55" y="183"/>
                    <a:pt x="56" y="185"/>
                    <a:pt x="54" y="185"/>
                  </a:cubicBezTo>
                  <a:cubicBezTo>
                    <a:pt x="53" y="185"/>
                    <a:pt x="53" y="185"/>
                    <a:pt x="52" y="185"/>
                  </a:cubicBezTo>
                  <a:cubicBezTo>
                    <a:pt x="52" y="185"/>
                    <a:pt x="52" y="185"/>
                    <a:pt x="52" y="185"/>
                  </a:cubicBezTo>
                  <a:cubicBezTo>
                    <a:pt x="52" y="184"/>
                    <a:pt x="51" y="185"/>
                    <a:pt x="51" y="185"/>
                  </a:cubicBezTo>
                  <a:cubicBezTo>
                    <a:pt x="51" y="186"/>
                    <a:pt x="51" y="186"/>
                    <a:pt x="50" y="186"/>
                  </a:cubicBezTo>
                  <a:cubicBezTo>
                    <a:pt x="49" y="187"/>
                    <a:pt x="48" y="187"/>
                    <a:pt x="47" y="186"/>
                  </a:cubicBezTo>
                  <a:cubicBezTo>
                    <a:pt x="47" y="186"/>
                    <a:pt x="45" y="187"/>
                    <a:pt x="46" y="187"/>
                  </a:cubicBezTo>
                  <a:cubicBezTo>
                    <a:pt x="47" y="188"/>
                    <a:pt x="48" y="186"/>
                    <a:pt x="49" y="187"/>
                  </a:cubicBezTo>
                  <a:cubicBezTo>
                    <a:pt x="49" y="188"/>
                    <a:pt x="49" y="188"/>
                    <a:pt x="49" y="188"/>
                  </a:cubicBezTo>
                  <a:cubicBezTo>
                    <a:pt x="47" y="188"/>
                    <a:pt x="46" y="189"/>
                    <a:pt x="45" y="189"/>
                  </a:cubicBezTo>
                  <a:cubicBezTo>
                    <a:pt x="45" y="190"/>
                    <a:pt x="47" y="190"/>
                    <a:pt x="46" y="191"/>
                  </a:cubicBezTo>
                  <a:cubicBezTo>
                    <a:pt x="47" y="191"/>
                    <a:pt x="48" y="190"/>
                    <a:pt x="49" y="191"/>
                  </a:cubicBezTo>
                  <a:cubicBezTo>
                    <a:pt x="50" y="191"/>
                    <a:pt x="51" y="191"/>
                    <a:pt x="51" y="192"/>
                  </a:cubicBezTo>
                  <a:cubicBezTo>
                    <a:pt x="52" y="192"/>
                    <a:pt x="50" y="193"/>
                    <a:pt x="52" y="193"/>
                  </a:cubicBezTo>
                  <a:cubicBezTo>
                    <a:pt x="52" y="193"/>
                    <a:pt x="53" y="193"/>
                    <a:pt x="54" y="193"/>
                  </a:cubicBezTo>
                  <a:cubicBezTo>
                    <a:pt x="54" y="193"/>
                    <a:pt x="55" y="193"/>
                    <a:pt x="55" y="193"/>
                  </a:cubicBezTo>
                  <a:cubicBezTo>
                    <a:pt x="57" y="193"/>
                    <a:pt x="58" y="192"/>
                    <a:pt x="58" y="192"/>
                  </a:cubicBezTo>
                  <a:cubicBezTo>
                    <a:pt x="58" y="191"/>
                    <a:pt x="59" y="191"/>
                    <a:pt x="60" y="191"/>
                  </a:cubicBezTo>
                  <a:cubicBezTo>
                    <a:pt x="60" y="191"/>
                    <a:pt x="61" y="192"/>
                    <a:pt x="60" y="192"/>
                  </a:cubicBezTo>
                  <a:cubicBezTo>
                    <a:pt x="60" y="192"/>
                    <a:pt x="60" y="192"/>
                    <a:pt x="60" y="192"/>
                  </a:cubicBezTo>
                  <a:cubicBezTo>
                    <a:pt x="58" y="192"/>
                    <a:pt x="57" y="194"/>
                    <a:pt x="56" y="195"/>
                  </a:cubicBezTo>
                  <a:cubicBezTo>
                    <a:pt x="56" y="195"/>
                    <a:pt x="56" y="195"/>
                    <a:pt x="56" y="195"/>
                  </a:cubicBezTo>
                  <a:cubicBezTo>
                    <a:pt x="58" y="195"/>
                    <a:pt x="58" y="194"/>
                    <a:pt x="58" y="194"/>
                  </a:cubicBezTo>
                  <a:cubicBezTo>
                    <a:pt x="58" y="193"/>
                    <a:pt x="58" y="193"/>
                    <a:pt x="59" y="193"/>
                  </a:cubicBezTo>
                  <a:cubicBezTo>
                    <a:pt x="60" y="193"/>
                    <a:pt x="60" y="193"/>
                    <a:pt x="60" y="193"/>
                  </a:cubicBezTo>
                  <a:cubicBezTo>
                    <a:pt x="61" y="193"/>
                    <a:pt x="59" y="193"/>
                    <a:pt x="60" y="194"/>
                  </a:cubicBezTo>
                  <a:cubicBezTo>
                    <a:pt x="59" y="194"/>
                    <a:pt x="59" y="194"/>
                    <a:pt x="59" y="194"/>
                  </a:cubicBezTo>
                  <a:cubicBezTo>
                    <a:pt x="60" y="195"/>
                    <a:pt x="60" y="195"/>
                    <a:pt x="60" y="195"/>
                  </a:cubicBezTo>
                  <a:cubicBezTo>
                    <a:pt x="60" y="195"/>
                    <a:pt x="60" y="195"/>
                    <a:pt x="60" y="195"/>
                  </a:cubicBezTo>
                  <a:cubicBezTo>
                    <a:pt x="61" y="195"/>
                    <a:pt x="63" y="195"/>
                    <a:pt x="63" y="194"/>
                  </a:cubicBezTo>
                  <a:cubicBezTo>
                    <a:pt x="63" y="194"/>
                    <a:pt x="63" y="193"/>
                    <a:pt x="64" y="193"/>
                  </a:cubicBezTo>
                  <a:cubicBezTo>
                    <a:pt x="65" y="193"/>
                    <a:pt x="66" y="193"/>
                    <a:pt x="67" y="193"/>
                  </a:cubicBezTo>
                  <a:cubicBezTo>
                    <a:pt x="69" y="192"/>
                    <a:pt x="68" y="191"/>
                    <a:pt x="70" y="191"/>
                  </a:cubicBezTo>
                  <a:cubicBezTo>
                    <a:pt x="71" y="192"/>
                    <a:pt x="68" y="193"/>
                    <a:pt x="69" y="194"/>
                  </a:cubicBezTo>
                  <a:cubicBezTo>
                    <a:pt x="69" y="194"/>
                    <a:pt x="68" y="194"/>
                    <a:pt x="68" y="194"/>
                  </a:cubicBezTo>
                  <a:cubicBezTo>
                    <a:pt x="68" y="194"/>
                    <a:pt x="67" y="194"/>
                    <a:pt x="67" y="194"/>
                  </a:cubicBezTo>
                  <a:cubicBezTo>
                    <a:pt x="65" y="194"/>
                    <a:pt x="66" y="195"/>
                    <a:pt x="64" y="196"/>
                  </a:cubicBezTo>
                  <a:cubicBezTo>
                    <a:pt x="65" y="196"/>
                    <a:pt x="65" y="197"/>
                    <a:pt x="66" y="197"/>
                  </a:cubicBezTo>
                  <a:cubicBezTo>
                    <a:pt x="69" y="197"/>
                    <a:pt x="69" y="197"/>
                    <a:pt x="69" y="197"/>
                  </a:cubicBezTo>
                  <a:cubicBezTo>
                    <a:pt x="69" y="197"/>
                    <a:pt x="69" y="198"/>
                    <a:pt x="69" y="198"/>
                  </a:cubicBezTo>
                  <a:cubicBezTo>
                    <a:pt x="70" y="198"/>
                    <a:pt x="70" y="199"/>
                    <a:pt x="71" y="199"/>
                  </a:cubicBezTo>
                  <a:cubicBezTo>
                    <a:pt x="70" y="200"/>
                    <a:pt x="70" y="201"/>
                    <a:pt x="72" y="201"/>
                  </a:cubicBezTo>
                  <a:cubicBezTo>
                    <a:pt x="73" y="200"/>
                    <a:pt x="74" y="201"/>
                    <a:pt x="75" y="200"/>
                  </a:cubicBezTo>
                  <a:cubicBezTo>
                    <a:pt x="76" y="200"/>
                    <a:pt x="77" y="201"/>
                    <a:pt x="79" y="200"/>
                  </a:cubicBezTo>
                  <a:cubicBezTo>
                    <a:pt x="79" y="200"/>
                    <a:pt x="79" y="200"/>
                    <a:pt x="79" y="200"/>
                  </a:cubicBezTo>
                  <a:cubicBezTo>
                    <a:pt x="80" y="201"/>
                    <a:pt x="78" y="202"/>
                    <a:pt x="80" y="202"/>
                  </a:cubicBezTo>
                  <a:cubicBezTo>
                    <a:pt x="81" y="202"/>
                    <a:pt x="81" y="202"/>
                    <a:pt x="82" y="202"/>
                  </a:cubicBezTo>
                  <a:cubicBezTo>
                    <a:pt x="80" y="201"/>
                    <a:pt x="81" y="200"/>
                    <a:pt x="81" y="199"/>
                  </a:cubicBezTo>
                  <a:cubicBezTo>
                    <a:pt x="81" y="198"/>
                    <a:pt x="82" y="198"/>
                    <a:pt x="83" y="198"/>
                  </a:cubicBezTo>
                  <a:cubicBezTo>
                    <a:pt x="84" y="199"/>
                    <a:pt x="82" y="200"/>
                    <a:pt x="84" y="201"/>
                  </a:cubicBezTo>
                  <a:cubicBezTo>
                    <a:pt x="84" y="201"/>
                    <a:pt x="84" y="202"/>
                    <a:pt x="85" y="202"/>
                  </a:cubicBezTo>
                  <a:cubicBezTo>
                    <a:pt x="86" y="201"/>
                    <a:pt x="86" y="201"/>
                    <a:pt x="86" y="201"/>
                  </a:cubicBezTo>
                  <a:cubicBezTo>
                    <a:pt x="87" y="202"/>
                    <a:pt x="88" y="202"/>
                    <a:pt x="88" y="202"/>
                  </a:cubicBezTo>
                  <a:cubicBezTo>
                    <a:pt x="89" y="203"/>
                    <a:pt x="89" y="203"/>
                    <a:pt x="89" y="203"/>
                  </a:cubicBezTo>
                  <a:cubicBezTo>
                    <a:pt x="88" y="203"/>
                    <a:pt x="87" y="203"/>
                    <a:pt x="87" y="203"/>
                  </a:cubicBezTo>
                  <a:cubicBezTo>
                    <a:pt x="87" y="203"/>
                    <a:pt x="87" y="204"/>
                    <a:pt x="88" y="204"/>
                  </a:cubicBezTo>
                  <a:cubicBezTo>
                    <a:pt x="89" y="203"/>
                    <a:pt x="90" y="204"/>
                    <a:pt x="91" y="203"/>
                  </a:cubicBezTo>
                  <a:cubicBezTo>
                    <a:pt x="92" y="203"/>
                    <a:pt x="90" y="204"/>
                    <a:pt x="91" y="204"/>
                  </a:cubicBezTo>
                  <a:cubicBezTo>
                    <a:pt x="91" y="203"/>
                    <a:pt x="91" y="203"/>
                    <a:pt x="92" y="203"/>
                  </a:cubicBezTo>
                  <a:cubicBezTo>
                    <a:pt x="92" y="204"/>
                    <a:pt x="95" y="203"/>
                    <a:pt x="96" y="204"/>
                  </a:cubicBezTo>
                  <a:cubicBezTo>
                    <a:pt x="97" y="205"/>
                    <a:pt x="97" y="205"/>
                    <a:pt x="97" y="205"/>
                  </a:cubicBezTo>
                  <a:cubicBezTo>
                    <a:pt x="96" y="205"/>
                    <a:pt x="96" y="205"/>
                    <a:pt x="96" y="205"/>
                  </a:cubicBezTo>
                  <a:cubicBezTo>
                    <a:pt x="99" y="205"/>
                    <a:pt x="99" y="205"/>
                    <a:pt x="99" y="205"/>
                  </a:cubicBezTo>
                  <a:cubicBezTo>
                    <a:pt x="99" y="205"/>
                    <a:pt x="99" y="205"/>
                    <a:pt x="100" y="205"/>
                  </a:cubicBezTo>
                  <a:cubicBezTo>
                    <a:pt x="101" y="205"/>
                    <a:pt x="101" y="205"/>
                    <a:pt x="101" y="205"/>
                  </a:cubicBezTo>
                  <a:cubicBezTo>
                    <a:pt x="101" y="205"/>
                    <a:pt x="101" y="204"/>
                    <a:pt x="102" y="205"/>
                  </a:cubicBezTo>
                  <a:cubicBezTo>
                    <a:pt x="103" y="205"/>
                    <a:pt x="105" y="205"/>
                    <a:pt x="106" y="205"/>
                  </a:cubicBezTo>
                  <a:cubicBezTo>
                    <a:pt x="105" y="205"/>
                    <a:pt x="105" y="205"/>
                    <a:pt x="105" y="205"/>
                  </a:cubicBezTo>
                  <a:cubicBezTo>
                    <a:pt x="106" y="205"/>
                    <a:pt x="107" y="205"/>
                    <a:pt x="108" y="205"/>
                  </a:cubicBezTo>
                  <a:cubicBezTo>
                    <a:pt x="109" y="205"/>
                    <a:pt x="110" y="206"/>
                    <a:pt x="111" y="205"/>
                  </a:cubicBezTo>
                  <a:cubicBezTo>
                    <a:pt x="111" y="205"/>
                    <a:pt x="112" y="205"/>
                    <a:pt x="112" y="205"/>
                  </a:cubicBezTo>
                  <a:cubicBezTo>
                    <a:pt x="114" y="205"/>
                    <a:pt x="116" y="206"/>
                    <a:pt x="118" y="206"/>
                  </a:cubicBezTo>
                  <a:cubicBezTo>
                    <a:pt x="118" y="206"/>
                    <a:pt x="117" y="206"/>
                    <a:pt x="116" y="206"/>
                  </a:cubicBezTo>
                  <a:cubicBezTo>
                    <a:pt x="117" y="206"/>
                    <a:pt x="119" y="207"/>
                    <a:pt x="120" y="207"/>
                  </a:cubicBezTo>
                  <a:cubicBezTo>
                    <a:pt x="122" y="207"/>
                    <a:pt x="124" y="206"/>
                    <a:pt x="124" y="207"/>
                  </a:cubicBezTo>
                  <a:cubicBezTo>
                    <a:pt x="125" y="207"/>
                    <a:pt x="125" y="207"/>
                    <a:pt x="126" y="207"/>
                  </a:cubicBezTo>
                  <a:cubicBezTo>
                    <a:pt x="128" y="207"/>
                    <a:pt x="126" y="208"/>
                    <a:pt x="127" y="209"/>
                  </a:cubicBezTo>
                  <a:cubicBezTo>
                    <a:pt x="128" y="208"/>
                    <a:pt x="128" y="208"/>
                    <a:pt x="129" y="207"/>
                  </a:cubicBezTo>
                  <a:cubicBezTo>
                    <a:pt x="130" y="207"/>
                    <a:pt x="130" y="207"/>
                    <a:pt x="130" y="208"/>
                  </a:cubicBezTo>
                  <a:cubicBezTo>
                    <a:pt x="130" y="208"/>
                    <a:pt x="129" y="208"/>
                    <a:pt x="130" y="209"/>
                  </a:cubicBezTo>
                  <a:cubicBezTo>
                    <a:pt x="131" y="209"/>
                    <a:pt x="132" y="209"/>
                    <a:pt x="133" y="209"/>
                  </a:cubicBezTo>
                  <a:cubicBezTo>
                    <a:pt x="134" y="208"/>
                    <a:pt x="133" y="207"/>
                    <a:pt x="136" y="207"/>
                  </a:cubicBezTo>
                  <a:cubicBezTo>
                    <a:pt x="137" y="208"/>
                    <a:pt x="135" y="209"/>
                    <a:pt x="134" y="210"/>
                  </a:cubicBezTo>
                  <a:cubicBezTo>
                    <a:pt x="134" y="211"/>
                    <a:pt x="136" y="211"/>
                    <a:pt x="136" y="212"/>
                  </a:cubicBezTo>
                  <a:cubicBezTo>
                    <a:pt x="138" y="211"/>
                    <a:pt x="138" y="211"/>
                    <a:pt x="139" y="211"/>
                  </a:cubicBezTo>
                  <a:cubicBezTo>
                    <a:pt x="139" y="212"/>
                    <a:pt x="139" y="212"/>
                    <a:pt x="139" y="212"/>
                  </a:cubicBezTo>
                  <a:cubicBezTo>
                    <a:pt x="139" y="212"/>
                    <a:pt x="139" y="212"/>
                    <a:pt x="139" y="212"/>
                  </a:cubicBezTo>
                  <a:cubicBezTo>
                    <a:pt x="139" y="212"/>
                    <a:pt x="139" y="212"/>
                    <a:pt x="139" y="212"/>
                  </a:cubicBezTo>
                  <a:cubicBezTo>
                    <a:pt x="139" y="212"/>
                    <a:pt x="139" y="212"/>
                    <a:pt x="139" y="212"/>
                  </a:cubicBezTo>
                  <a:cubicBezTo>
                    <a:pt x="139" y="212"/>
                    <a:pt x="139" y="212"/>
                    <a:pt x="139" y="212"/>
                  </a:cubicBezTo>
                  <a:cubicBezTo>
                    <a:pt x="140" y="212"/>
                    <a:pt x="141" y="212"/>
                    <a:pt x="142" y="213"/>
                  </a:cubicBezTo>
                  <a:cubicBezTo>
                    <a:pt x="143" y="213"/>
                    <a:pt x="144" y="212"/>
                    <a:pt x="145" y="212"/>
                  </a:cubicBezTo>
                  <a:cubicBezTo>
                    <a:pt x="145" y="212"/>
                    <a:pt x="145" y="213"/>
                    <a:pt x="147" y="213"/>
                  </a:cubicBezTo>
                  <a:cubicBezTo>
                    <a:pt x="147" y="212"/>
                    <a:pt x="148" y="212"/>
                    <a:pt x="147" y="211"/>
                  </a:cubicBezTo>
                  <a:cubicBezTo>
                    <a:pt x="148" y="211"/>
                    <a:pt x="148" y="210"/>
                    <a:pt x="150" y="210"/>
                  </a:cubicBezTo>
                  <a:cubicBezTo>
                    <a:pt x="151" y="210"/>
                    <a:pt x="149" y="211"/>
                    <a:pt x="150" y="211"/>
                  </a:cubicBezTo>
                  <a:cubicBezTo>
                    <a:pt x="148" y="212"/>
                    <a:pt x="151" y="213"/>
                    <a:pt x="150" y="213"/>
                  </a:cubicBezTo>
                  <a:cubicBezTo>
                    <a:pt x="151" y="214"/>
                    <a:pt x="151" y="214"/>
                    <a:pt x="152" y="214"/>
                  </a:cubicBezTo>
                  <a:cubicBezTo>
                    <a:pt x="153" y="214"/>
                    <a:pt x="152" y="213"/>
                    <a:pt x="154" y="213"/>
                  </a:cubicBezTo>
                  <a:cubicBezTo>
                    <a:pt x="154" y="213"/>
                    <a:pt x="153" y="213"/>
                    <a:pt x="154" y="214"/>
                  </a:cubicBezTo>
                  <a:cubicBezTo>
                    <a:pt x="154" y="213"/>
                    <a:pt x="154" y="213"/>
                    <a:pt x="154" y="213"/>
                  </a:cubicBezTo>
                  <a:cubicBezTo>
                    <a:pt x="153" y="213"/>
                    <a:pt x="154" y="212"/>
                    <a:pt x="154" y="211"/>
                  </a:cubicBezTo>
                  <a:cubicBezTo>
                    <a:pt x="154" y="211"/>
                    <a:pt x="155" y="211"/>
                    <a:pt x="155" y="211"/>
                  </a:cubicBezTo>
                  <a:cubicBezTo>
                    <a:pt x="157" y="211"/>
                    <a:pt x="155" y="212"/>
                    <a:pt x="156" y="212"/>
                  </a:cubicBezTo>
                  <a:cubicBezTo>
                    <a:pt x="155" y="211"/>
                    <a:pt x="159" y="210"/>
                    <a:pt x="157" y="209"/>
                  </a:cubicBezTo>
                  <a:cubicBezTo>
                    <a:pt x="158" y="208"/>
                    <a:pt x="157" y="207"/>
                    <a:pt x="159" y="206"/>
                  </a:cubicBezTo>
                  <a:cubicBezTo>
                    <a:pt x="159" y="207"/>
                    <a:pt x="158" y="208"/>
                    <a:pt x="160" y="208"/>
                  </a:cubicBezTo>
                  <a:cubicBezTo>
                    <a:pt x="161" y="209"/>
                    <a:pt x="163" y="208"/>
                    <a:pt x="163" y="209"/>
                  </a:cubicBezTo>
                  <a:cubicBezTo>
                    <a:pt x="164" y="210"/>
                    <a:pt x="164" y="211"/>
                    <a:pt x="163" y="211"/>
                  </a:cubicBezTo>
                  <a:cubicBezTo>
                    <a:pt x="165" y="212"/>
                    <a:pt x="165" y="213"/>
                    <a:pt x="165" y="214"/>
                  </a:cubicBezTo>
                  <a:cubicBezTo>
                    <a:pt x="165" y="214"/>
                    <a:pt x="166" y="214"/>
                    <a:pt x="166" y="214"/>
                  </a:cubicBezTo>
                  <a:cubicBezTo>
                    <a:pt x="167" y="214"/>
                    <a:pt x="168" y="214"/>
                    <a:pt x="168" y="213"/>
                  </a:cubicBezTo>
                  <a:cubicBezTo>
                    <a:pt x="168" y="213"/>
                    <a:pt x="166" y="212"/>
                    <a:pt x="168" y="212"/>
                  </a:cubicBezTo>
                  <a:cubicBezTo>
                    <a:pt x="168" y="211"/>
                    <a:pt x="168" y="211"/>
                    <a:pt x="168" y="210"/>
                  </a:cubicBezTo>
                  <a:cubicBezTo>
                    <a:pt x="169" y="210"/>
                    <a:pt x="169" y="210"/>
                    <a:pt x="168" y="209"/>
                  </a:cubicBezTo>
                  <a:cubicBezTo>
                    <a:pt x="167" y="209"/>
                    <a:pt x="168" y="209"/>
                    <a:pt x="168" y="208"/>
                  </a:cubicBezTo>
                  <a:cubicBezTo>
                    <a:pt x="168" y="208"/>
                    <a:pt x="168" y="208"/>
                    <a:pt x="168" y="208"/>
                  </a:cubicBezTo>
                  <a:cubicBezTo>
                    <a:pt x="168" y="207"/>
                    <a:pt x="167" y="207"/>
                    <a:pt x="168" y="206"/>
                  </a:cubicBezTo>
                  <a:cubicBezTo>
                    <a:pt x="170" y="207"/>
                    <a:pt x="169" y="208"/>
                    <a:pt x="171" y="209"/>
                  </a:cubicBezTo>
                  <a:cubicBezTo>
                    <a:pt x="171" y="209"/>
                    <a:pt x="172" y="210"/>
                    <a:pt x="170" y="210"/>
                  </a:cubicBezTo>
                  <a:cubicBezTo>
                    <a:pt x="170" y="210"/>
                    <a:pt x="168" y="211"/>
                    <a:pt x="169" y="212"/>
                  </a:cubicBezTo>
                  <a:cubicBezTo>
                    <a:pt x="170" y="212"/>
                    <a:pt x="170" y="214"/>
                    <a:pt x="171" y="215"/>
                  </a:cubicBezTo>
                  <a:cubicBezTo>
                    <a:pt x="173" y="215"/>
                    <a:pt x="172" y="214"/>
                    <a:pt x="172" y="214"/>
                  </a:cubicBezTo>
                  <a:cubicBezTo>
                    <a:pt x="173" y="213"/>
                    <a:pt x="172" y="212"/>
                    <a:pt x="173" y="212"/>
                  </a:cubicBezTo>
                  <a:cubicBezTo>
                    <a:pt x="174" y="212"/>
                    <a:pt x="174" y="211"/>
                    <a:pt x="175" y="211"/>
                  </a:cubicBezTo>
                  <a:cubicBezTo>
                    <a:pt x="176" y="213"/>
                    <a:pt x="179" y="213"/>
                    <a:pt x="181" y="214"/>
                  </a:cubicBezTo>
                  <a:cubicBezTo>
                    <a:pt x="183" y="214"/>
                    <a:pt x="183" y="213"/>
                    <a:pt x="185" y="213"/>
                  </a:cubicBezTo>
                  <a:cubicBezTo>
                    <a:pt x="186" y="214"/>
                    <a:pt x="187" y="213"/>
                    <a:pt x="188" y="213"/>
                  </a:cubicBezTo>
                  <a:cubicBezTo>
                    <a:pt x="189" y="213"/>
                    <a:pt x="188" y="212"/>
                    <a:pt x="189" y="212"/>
                  </a:cubicBezTo>
                  <a:cubicBezTo>
                    <a:pt x="190" y="212"/>
                    <a:pt x="192" y="213"/>
                    <a:pt x="193" y="213"/>
                  </a:cubicBezTo>
                  <a:cubicBezTo>
                    <a:pt x="195" y="214"/>
                    <a:pt x="199" y="212"/>
                    <a:pt x="201" y="213"/>
                  </a:cubicBezTo>
                  <a:cubicBezTo>
                    <a:pt x="203" y="213"/>
                    <a:pt x="206" y="213"/>
                    <a:pt x="208" y="213"/>
                  </a:cubicBezTo>
                  <a:cubicBezTo>
                    <a:pt x="209" y="214"/>
                    <a:pt x="209" y="214"/>
                    <a:pt x="211" y="214"/>
                  </a:cubicBezTo>
                  <a:cubicBezTo>
                    <a:pt x="212" y="214"/>
                    <a:pt x="212" y="214"/>
                    <a:pt x="213" y="214"/>
                  </a:cubicBezTo>
                  <a:cubicBezTo>
                    <a:pt x="215" y="214"/>
                    <a:pt x="217" y="214"/>
                    <a:pt x="220" y="214"/>
                  </a:cubicBezTo>
                  <a:cubicBezTo>
                    <a:pt x="222" y="214"/>
                    <a:pt x="224" y="214"/>
                    <a:pt x="226" y="214"/>
                  </a:cubicBezTo>
                  <a:cubicBezTo>
                    <a:pt x="227" y="213"/>
                    <a:pt x="227" y="213"/>
                    <a:pt x="229" y="212"/>
                  </a:cubicBezTo>
                  <a:cubicBezTo>
                    <a:pt x="232" y="213"/>
                    <a:pt x="237" y="213"/>
                    <a:pt x="239" y="212"/>
                  </a:cubicBezTo>
                  <a:cubicBezTo>
                    <a:pt x="240" y="212"/>
                    <a:pt x="241" y="212"/>
                    <a:pt x="242" y="212"/>
                  </a:cubicBezTo>
                  <a:cubicBezTo>
                    <a:pt x="242" y="211"/>
                    <a:pt x="245" y="212"/>
                    <a:pt x="247" y="211"/>
                  </a:cubicBezTo>
                  <a:cubicBezTo>
                    <a:pt x="247" y="211"/>
                    <a:pt x="248" y="210"/>
                    <a:pt x="249" y="210"/>
                  </a:cubicBezTo>
                  <a:cubicBezTo>
                    <a:pt x="250" y="210"/>
                    <a:pt x="250" y="210"/>
                    <a:pt x="250" y="210"/>
                  </a:cubicBezTo>
                  <a:cubicBezTo>
                    <a:pt x="250" y="210"/>
                    <a:pt x="250" y="210"/>
                    <a:pt x="250" y="210"/>
                  </a:cubicBezTo>
                  <a:cubicBezTo>
                    <a:pt x="252" y="210"/>
                    <a:pt x="252" y="209"/>
                    <a:pt x="254" y="209"/>
                  </a:cubicBezTo>
                  <a:cubicBezTo>
                    <a:pt x="255" y="209"/>
                    <a:pt x="257" y="209"/>
                    <a:pt x="258" y="208"/>
                  </a:cubicBezTo>
                  <a:cubicBezTo>
                    <a:pt x="257" y="208"/>
                    <a:pt x="257" y="207"/>
                    <a:pt x="257" y="207"/>
                  </a:cubicBezTo>
                  <a:cubicBezTo>
                    <a:pt x="259" y="206"/>
                    <a:pt x="261" y="206"/>
                    <a:pt x="263" y="205"/>
                  </a:cubicBezTo>
                  <a:cubicBezTo>
                    <a:pt x="264" y="206"/>
                    <a:pt x="264" y="205"/>
                    <a:pt x="265" y="205"/>
                  </a:cubicBezTo>
                  <a:cubicBezTo>
                    <a:pt x="269" y="204"/>
                    <a:pt x="268" y="202"/>
                    <a:pt x="272" y="203"/>
                  </a:cubicBezTo>
                  <a:cubicBezTo>
                    <a:pt x="274" y="202"/>
                    <a:pt x="274" y="201"/>
                    <a:pt x="277" y="201"/>
                  </a:cubicBezTo>
                  <a:cubicBezTo>
                    <a:pt x="278" y="200"/>
                    <a:pt x="280" y="200"/>
                    <a:pt x="281" y="200"/>
                  </a:cubicBezTo>
                  <a:cubicBezTo>
                    <a:pt x="282" y="201"/>
                    <a:pt x="283" y="201"/>
                    <a:pt x="283" y="201"/>
                  </a:cubicBezTo>
                  <a:cubicBezTo>
                    <a:pt x="285" y="202"/>
                    <a:pt x="290" y="200"/>
                    <a:pt x="290" y="202"/>
                  </a:cubicBezTo>
                  <a:cubicBezTo>
                    <a:pt x="291" y="202"/>
                    <a:pt x="291" y="202"/>
                    <a:pt x="292" y="202"/>
                  </a:cubicBezTo>
                  <a:cubicBezTo>
                    <a:pt x="293" y="201"/>
                    <a:pt x="295" y="202"/>
                    <a:pt x="296" y="201"/>
                  </a:cubicBezTo>
                  <a:cubicBezTo>
                    <a:pt x="298" y="202"/>
                    <a:pt x="299" y="200"/>
                    <a:pt x="300" y="201"/>
                  </a:cubicBezTo>
                  <a:cubicBezTo>
                    <a:pt x="302" y="201"/>
                    <a:pt x="304" y="200"/>
                    <a:pt x="304" y="201"/>
                  </a:cubicBezTo>
                  <a:cubicBezTo>
                    <a:pt x="304" y="201"/>
                    <a:pt x="305" y="201"/>
                    <a:pt x="305" y="201"/>
                  </a:cubicBezTo>
                  <a:cubicBezTo>
                    <a:pt x="306" y="201"/>
                    <a:pt x="306" y="201"/>
                    <a:pt x="307" y="201"/>
                  </a:cubicBezTo>
                  <a:cubicBezTo>
                    <a:pt x="308" y="201"/>
                    <a:pt x="309" y="201"/>
                    <a:pt x="310" y="201"/>
                  </a:cubicBezTo>
                  <a:cubicBezTo>
                    <a:pt x="310" y="201"/>
                    <a:pt x="310" y="201"/>
                    <a:pt x="310" y="201"/>
                  </a:cubicBezTo>
                  <a:cubicBezTo>
                    <a:pt x="310" y="201"/>
                    <a:pt x="310" y="200"/>
                    <a:pt x="311" y="200"/>
                  </a:cubicBezTo>
                  <a:cubicBezTo>
                    <a:pt x="312" y="200"/>
                    <a:pt x="312" y="201"/>
                    <a:pt x="312" y="201"/>
                  </a:cubicBezTo>
                  <a:cubicBezTo>
                    <a:pt x="313" y="201"/>
                    <a:pt x="313" y="200"/>
                    <a:pt x="314" y="200"/>
                  </a:cubicBezTo>
                  <a:cubicBezTo>
                    <a:pt x="317" y="201"/>
                    <a:pt x="318" y="198"/>
                    <a:pt x="321" y="199"/>
                  </a:cubicBezTo>
                  <a:cubicBezTo>
                    <a:pt x="322" y="200"/>
                    <a:pt x="322" y="200"/>
                    <a:pt x="322" y="200"/>
                  </a:cubicBezTo>
                  <a:cubicBezTo>
                    <a:pt x="323" y="199"/>
                    <a:pt x="322" y="198"/>
                    <a:pt x="324" y="198"/>
                  </a:cubicBezTo>
                  <a:cubicBezTo>
                    <a:pt x="325" y="198"/>
                    <a:pt x="324" y="199"/>
                    <a:pt x="326" y="199"/>
                  </a:cubicBezTo>
                  <a:cubicBezTo>
                    <a:pt x="326" y="199"/>
                    <a:pt x="325" y="199"/>
                    <a:pt x="326" y="199"/>
                  </a:cubicBezTo>
                  <a:cubicBezTo>
                    <a:pt x="327" y="199"/>
                    <a:pt x="328" y="199"/>
                    <a:pt x="329" y="199"/>
                  </a:cubicBezTo>
                  <a:cubicBezTo>
                    <a:pt x="329" y="199"/>
                    <a:pt x="329" y="199"/>
                    <a:pt x="329" y="198"/>
                  </a:cubicBezTo>
                  <a:cubicBezTo>
                    <a:pt x="328" y="198"/>
                    <a:pt x="326" y="197"/>
                    <a:pt x="328" y="197"/>
                  </a:cubicBezTo>
                  <a:cubicBezTo>
                    <a:pt x="328" y="197"/>
                    <a:pt x="329" y="197"/>
                    <a:pt x="329" y="197"/>
                  </a:cubicBezTo>
                  <a:cubicBezTo>
                    <a:pt x="330" y="197"/>
                    <a:pt x="330" y="198"/>
                    <a:pt x="331" y="198"/>
                  </a:cubicBezTo>
                  <a:cubicBezTo>
                    <a:pt x="331" y="197"/>
                    <a:pt x="331" y="197"/>
                    <a:pt x="331" y="197"/>
                  </a:cubicBezTo>
                  <a:cubicBezTo>
                    <a:pt x="332" y="197"/>
                    <a:pt x="333" y="198"/>
                    <a:pt x="333" y="197"/>
                  </a:cubicBezTo>
                  <a:cubicBezTo>
                    <a:pt x="333" y="197"/>
                    <a:pt x="334" y="196"/>
                    <a:pt x="333" y="195"/>
                  </a:cubicBezTo>
                  <a:cubicBezTo>
                    <a:pt x="335" y="195"/>
                    <a:pt x="336" y="196"/>
                    <a:pt x="337" y="196"/>
                  </a:cubicBezTo>
                  <a:cubicBezTo>
                    <a:pt x="339" y="196"/>
                    <a:pt x="340" y="196"/>
                    <a:pt x="340" y="195"/>
                  </a:cubicBezTo>
                  <a:cubicBezTo>
                    <a:pt x="341" y="195"/>
                    <a:pt x="342" y="194"/>
                    <a:pt x="343" y="194"/>
                  </a:cubicBezTo>
                  <a:cubicBezTo>
                    <a:pt x="344" y="194"/>
                    <a:pt x="344" y="193"/>
                    <a:pt x="344" y="193"/>
                  </a:cubicBezTo>
                  <a:cubicBezTo>
                    <a:pt x="342" y="192"/>
                    <a:pt x="343" y="190"/>
                    <a:pt x="344" y="189"/>
                  </a:cubicBezTo>
                  <a:cubicBezTo>
                    <a:pt x="343" y="189"/>
                    <a:pt x="343" y="188"/>
                    <a:pt x="344" y="188"/>
                  </a:cubicBezTo>
                  <a:cubicBezTo>
                    <a:pt x="345" y="188"/>
                    <a:pt x="347" y="189"/>
                    <a:pt x="349" y="188"/>
                  </a:cubicBezTo>
                  <a:cubicBezTo>
                    <a:pt x="349" y="188"/>
                    <a:pt x="350" y="188"/>
                    <a:pt x="351" y="188"/>
                  </a:cubicBezTo>
                  <a:cubicBezTo>
                    <a:pt x="353" y="189"/>
                    <a:pt x="349" y="190"/>
                    <a:pt x="351" y="190"/>
                  </a:cubicBezTo>
                  <a:cubicBezTo>
                    <a:pt x="352" y="190"/>
                    <a:pt x="354" y="190"/>
                    <a:pt x="355" y="189"/>
                  </a:cubicBezTo>
                  <a:cubicBezTo>
                    <a:pt x="356" y="189"/>
                    <a:pt x="357" y="190"/>
                    <a:pt x="357" y="190"/>
                  </a:cubicBezTo>
                  <a:cubicBezTo>
                    <a:pt x="357" y="191"/>
                    <a:pt x="354" y="191"/>
                    <a:pt x="355" y="192"/>
                  </a:cubicBezTo>
                  <a:cubicBezTo>
                    <a:pt x="357" y="192"/>
                    <a:pt x="358" y="192"/>
                    <a:pt x="359" y="192"/>
                  </a:cubicBezTo>
                  <a:cubicBezTo>
                    <a:pt x="360" y="191"/>
                    <a:pt x="360" y="191"/>
                    <a:pt x="360" y="191"/>
                  </a:cubicBezTo>
                  <a:cubicBezTo>
                    <a:pt x="360" y="191"/>
                    <a:pt x="360" y="191"/>
                    <a:pt x="360" y="191"/>
                  </a:cubicBezTo>
                  <a:cubicBezTo>
                    <a:pt x="360" y="191"/>
                    <a:pt x="360" y="191"/>
                    <a:pt x="360" y="191"/>
                  </a:cubicBezTo>
                  <a:cubicBezTo>
                    <a:pt x="361" y="191"/>
                    <a:pt x="362" y="191"/>
                    <a:pt x="362" y="192"/>
                  </a:cubicBezTo>
                  <a:cubicBezTo>
                    <a:pt x="361" y="192"/>
                    <a:pt x="360" y="193"/>
                    <a:pt x="359" y="193"/>
                  </a:cubicBezTo>
                  <a:cubicBezTo>
                    <a:pt x="358" y="193"/>
                    <a:pt x="357" y="192"/>
                    <a:pt x="357" y="193"/>
                  </a:cubicBezTo>
                  <a:cubicBezTo>
                    <a:pt x="356" y="193"/>
                    <a:pt x="356" y="193"/>
                    <a:pt x="357" y="194"/>
                  </a:cubicBezTo>
                  <a:cubicBezTo>
                    <a:pt x="358" y="194"/>
                    <a:pt x="358" y="193"/>
                    <a:pt x="359" y="193"/>
                  </a:cubicBezTo>
                  <a:cubicBezTo>
                    <a:pt x="360" y="194"/>
                    <a:pt x="363" y="194"/>
                    <a:pt x="362" y="195"/>
                  </a:cubicBezTo>
                  <a:cubicBezTo>
                    <a:pt x="362" y="195"/>
                    <a:pt x="364" y="195"/>
                    <a:pt x="363" y="195"/>
                  </a:cubicBezTo>
                  <a:cubicBezTo>
                    <a:pt x="363" y="195"/>
                    <a:pt x="363" y="194"/>
                    <a:pt x="362" y="194"/>
                  </a:cubicBezTo>
                  <a:cubicBezTo>
                    <a:pt x="363" y="194"/>
                    <a:pt x="364" y="193"/>
                    <a:pt x="365" y="193"/>
                  </a:cubicBezTo>
                  <a:cubicBezTo>
                    <a:pt x="365" y="193"/>
                    <a:pt x="366" y="193"/>
                    <a:pt x="366" y="194"/>
                  </a:cubicBezTo>
                  <a:cubicBezTo>
                    <a:pt x="366" y="194"/>
                    <a:pt x="364" y="195"/>
                    <a:pt x="365" y="195"/>
                  </a:cubicBezTo>
                  <a:cubicBezTo>
                    <a:pt x="367" y="196"/>
                    <a:pt x="367" y="196"/>
                    <a:pt x="368" y="197"/>
                  </a:cubicBezTo>
                  <a:cubicBezTo>
                    <a:pt x="369" y="197"/>
                    <a:pt x="368" y="196"/>
                    <a:pt x="368" y="196"/>
                  </a:cubicBezTo>
                  <a:cubicBezTo>
                    <a:pt x="367" y="196"/>
                    <a:pt x="367" y="196"/>
                    <a:pt x="367" y="196"/>
                  </a:cubicBezTo>
                  <a:cubicBezTo>
                    <a:pt x="368" y="195"/>
                    <a:pt x="369" y="195"/>
                    <a:pt x="370" y="195"/>
                  </a:cubicBezTo>
                  <a:cubicBezTo>
                    <a:pt x="371" y="196"/>
                    <a:pt x="369" y="197"/>
                    <a:pt x="371" y="197"/>
                  </a:cubicBezTo>
                  <a:cubicBezTo>
                    <a:pt x="370" y="198"/>
                    <a:pt x="372" y="198"/>
                    <a:pt x="373" y="199"/>
                  </a:cubicBezTo>
                  <a:cubicBezTo>
                    <a:pt x="375" y="198"/>
                    <a:pt x="376" y="199"/>
                    <a:pt x="378" y="199"/>
                  </a:cubicBezTo>
                  <a:cubicBezTo>
                    <a:pt x="378" y="199"/>
                    <a:pt x="378" y="199"/>
                    <a:pt x="379" y="199"/>
                  </a:cubicBezTo>
                  <a:cubicBezTo>
                    <a:pt x="380" y="199"/>
                    <a:pt x="380" y="200"/>
                    <a:pt x="380" y="200"/>
                  </a:cubicBezTo>
                  <a:cubicBezTo>
                    <a:pt x="382" y="201"/>
                    <a:pt x="385" y="199"/>
                    <a:pt x="387" y="201"/>
                  </a:cubicBezTo>
                  <a:cubicBezTo>
                    <a:pt x="388" y="201"/>
                    <a:pt x="388" y="200"/>
                    <a:pt x="389" y="200"/>
                  </a:cubicBezTo>
                  <a:cubicBezTo>
                    <a:pt x="391" y="200"/>
                    <a:pt x="393" y="201"/>
                    <a:pt x="394" y="200"/>
                  </a:cubicBezTo>
                  <a:cubicBezTo>
                    <a:pt x="394" y="199"/>
                    <a:pt x="394" y="199"/>
                    <a:pt x="395" y="199"/>
                  </a:cubicBezTo>
                  <a:cubicBezTo>
                    <a:pt x="397" y="199"/>
                    <a:pt x="398" y="198"/>
                    <a:pt x="399" y="198"/>
                  </a:cubicBezTo>
                  <a:cubicBezTo>
                    <a:pt x="400" y="198"/>
                    <a:pt x="400" y="197"/>
                    <a:pt x="401" y="197"/>
                  </a:cubicBezTo>
                  <a:cubicBezTo>
                    <a:pt x="403" y="197"/>
                    <a:pt x="403" y="197"/>
                    <a:pt x="404" y="196"/>
                  </a:cubicBezTo>
                  <a:cubicBezTo>
                    <a:pt x="405" y="195"/>
                    <a:pt x="409" y="196"/>
                    <a:pt x="410" y="194"/>
                  </a:cubicBezTo>
                  <a:cubicBezTo>
                    <a:pt x="411" y="194"/>
                    <a:pt x="412" y="195"/>
                    <a:pt x="413" y="194"/>
                  </a:cubicBezTo>
                  <a:cubicBezTo>
                    <a:pt x="413" y="193"/>
                    <a:pt x="415" y="193"/>
                    <a:pt x="415" y="192"/>
                  </a:cubicBezTo>
                  <a:cubicBezTo>
                    <a:pt x="417" y="191"/>
                    <a:pt x="419" y="191"/>
                    <a:pt x="421" y="191"/>
                  </a:cubicBezTo>
                  <a:cubicBezTo>
                    <a:pt x="424" y="190"/>
                    <a:pt x="425" y="188"/>
                    <a:pt x="428" y="188"/>
                  </a:cubicBezTo>
                  <a:cubicBezTo>
                    <a:pt x="428" y="187"/>
                    <a:pt x="431" y="187"/>
                    <a:pt x="431" y="186"/>
                  </a:cubicBezTo>
                  <a:cubicBezTo>
                    <a:pt x="432" y="185"/>
                    <a:pt x="432" y="184"/>
                    <a:pt x="433" y="184"/>
                  </a:cubicBezTo>
                  <a:cubicBezTo>
                    <a:pt x="434" y="182"/>
                    <a:pt x="434" y="179"/>
                    <a:pt x="436" y="177"/>
                  </a:cubicBezTo>
                  <a:cubicBezTo>
                    <a:pt x="435" y="177"/>
                    <a:pt x="438" y="176"/>
                    <a:pt x="435" y="175"/>
                  </a:cubicBezTo>
                  <a:cubicBezTo>
                    <a:pt x="436" y="174"/>
                    <a:pt x="434" y="172"/>
                    <a:pt x="435" y="171"/>
                  </a:cubicBezTo>
                  <a:cubicBezTo>
                    <a:pt x="435" y="170"/>
                    <a:pt x="434" y="168"/>
                    <a:pt x="435" y="167"/>
                  </a:cubicBezTo>
                  <a:cubicBezTo>
                    <a:pt x="433" y="167"/>
                    <a:pt x="433" y="166"/>
                    <a:pt x="433" y="165"/>
                  </a:cubicBezTo>
                  <a:cubicBezTo>
                    <a:pt x="433" y="164"/>
                    <a:pt x="430" y="163"/>
                    <a:pt x="430" y="161"/>
                  </a:cubicBezTo>
                  <a:cubicBezTo>
                    <a:pt x="429" y="161"/>
                    <a:pt x="428" y="160"/>
                    <a:pt x="426" y="160"/>
                  </a:cubicBezTo>
                  <a:cubicBezTo>
                    <a:pt x="428" y="155"/>
                    <a:pt x="428" y="149"/>
                    <a:pt x="429" y="144"/>
                  </a:cubicBezTo>
                  <a:cubicBezTo>
                    <a:pt x="430" y="134"/>
                    <a:pt x="436" y="124"/>
                    <a:pt x="437" y="115"/>
                  </a:cubicBezTo>
                  <a:cubicBezTo>
                    <a:pt x="438" y="107"/>
                    <a:pt x="431" y="94"/>
                    <a:pt x="429" y="86"/>
                  </a:cubicBezTo>
                  <a:cubicBezTo>
                    <a:pt x="428" y="80"/>
                    <a:pt x="424" y="78"/>
                    <a:pt x="423" y="72"/>
                  </a:cubicBezTo>
                  <a:cubicBezTo>
                    <a:pt x="423" y="68"/>
                    <a:pt x="428" y="63"/>
                    <a:pt x="426" y="59"/>
                  </a:cubicBezTo>
                  <a:cubicBezTo>
                    <a:pt x="424" y="54"/>
                    <a:pt x="420" y="52"/>
                    <a:pt x="415" y="52"/>
                  </a:cubicBezTo>
                  <a:cubicBezTo>
                    <a:pt x="415" y="48"/>
                    <a:pt x="416" y="44"/>
                    <a:pt x="417" y="40"/>
                  </a:cubicBezTo>
                  <a:cubicBezTo>
                    <a:pt x="419" y="37"/>
                    <a:pt x="423" y="34"/>
                    <a:pt x="424" y="31"/>
                  </a:cubicBezTo>
                  <a:cubicBezTo>
                    <a:pt x="424" y="27"/>
                    <a:pt x="422" y="27"/>
                    <a:pt x="422" y="23"/>
                  </a:cubicBezTo>
                  <a:cubicBezTo>
                    <a:pt x="421" y="18"/>
                    <a:pt x="419" y="10"/>
                    <a:pt x="413" y="7"/>
                  </a:cubicBezTo>
                  <a:cubicBezTo>
                    <a:pt x="409" y="5"/>
                    <a:pt x="387" y="4"/>
                    <a:pt x="382" y="4"/>
                  </a:cubicBezTo>
                  <a:cubicBezTo>
                    <a:pt x="377" y="5"/>
                    <a:pt x="374" y="10"/>
                    <a:pt x="368" y="11"/>
                  </a:cubicBezTo>
                  <a:cubicBezTo>
                    <a:pt x="365" y="12"/>
                    <a:pt x="361" y="12"/>
                    <a:pt x="356" y="12"/>
                  </a:cubicBezTo>
                  <a:cubicBezTo>
                    <a:pt x="356" y="12"/>
                    <a:pt x="356" y="12"/>
                    <a:pt x="356" y="12"/>
                  </a:cubicBezTo>
                  <a:cubicBezTo>
                    <a:pt x="355" y="11"/>
                    <a:pt x="354" y="12"/>
                    <a:pt x="354" y="12"/>
                  </a:cubicBezTo>
                  <a:cubicBezTo>
                    <a:pt x="354" y="12"/>
                    <a:pt x="354" y="12"/>
                    <a:pt x="354" y="12"/>
                  </a:cubicBezTo>
                  <a:cubicBezTo>
                    <a:pt x="353" y="12"/>
                    <a:pt x="353" y="12"/>
                    <a:pt x="352" y="12"/>
                  </a:cubicBezTo>
                  <a:cubicBezTo>
                    <a:pt x="352" y="12"/>
                    <a:pt x="352" y="12"/>
                    <a:pt x="352" y="12"/>
                  </a:cubicBezTo>
                  <a:cubicBezTo>
                    <a:pt x="351" y="11"/>
                    <a:pt x="354" y="10"/>
                    <a:pt x="352" y="9"/>
                  </a:cubicBezTo>
                  <a:cubicBezTo>
                    <a:pt x="352" y="9"/>
                    <a:pt x="353" y="9"/>
                    <a:pt x="353" y="8"/>
                  </a:cubicBezTo>
                  <a:cubicBezTo>
                    <a:pt x="352" y="8"/>
                    <a:pt x="352" y="9"/>
                    <a:pt x="351" y="8"/>
                  </a:cubicBezTo>
                  <a:cubicBezTo>
                    <a:pt x="351" y="8"/>
                    <a:pt x="351" y="8"/>
                    <a:pt x="351" y="8"/>
                  </a:cubicBezTo>
                  <a:cubicBezTo>
                    <a:pt x="349" y="7"/>
                    <a:pt x="348" y="9"/>
                    <a:pt x="346" y="7"/>
                  </a:cubicBezTo>
                  <a:cubicBezTo>
                    <a:pt x="345" y="7"/>
                    <a:pt x="344" y="8"/>
                    <a:pt x="344" y="8"/>
                  </a:cubicBezTo>
                  <a:cubicBezTo>
                    <a:pt x="343" y="9"/>
                    <a:pt x="345" y="9"/>
                    <a:pt x="344" y="9"/>
                  </a:cubicBezTo>
                  <a:cubicBezTo>
                    <a:pt x="344" y="10"/>
                    <a:pt x="345" y="10"/>
                    <a:pt x="345" y="10"/>
                  </a:cubicBezTo>
                  <a:cubicBezTo>
                    <a:pt x="345" y="10"/>
                    <a:pt x="344" y="11"/>
                    <a:pt x="342" y="11"/>
                  </a:cubicBezTo>
                  <a:cubicBezTo>
                    <a:pt x="341" y="10"/>
                    <a:pt x="345" y="10"/>
                    <a:pt x="342" y="9"/>
                  </a:cubicBezTo>
                  <a:cubicBezTo>
                    <a:pt x="341" y="9"/>
                    <a:pt x="342" y="8"/>
                    <a:pt x="341" y="8"/>
                  </a:cubicBezTo>
                  <a:cubicBezTo>
                    <a:pt x="339" y="8"/>
                    <a:pt x="338" y="10"/>
                    <a:pt x="336" y="9"/>
                  </a:cubicBezTo>
                  <a:cubicBezTo>
                    <a:pt x="337" y="8"/>
                    <a:pt x="337" y="8"/>
                    <a:pt x="337" y="8"/>
                  </a:cubicBezTo>
                  <a:cubicBezTo>
                    <a:pt x="336" y="7"/>
                    <a:pt x="336" y="7"/>
                    <a:pt x="336" y="7"/>
                  </a:cubicBezTo>
                  <a:cubicBezTo>
                    <a:pt x="334" y="7"/>
                    <a:pt x="334" y="9"/>
                    <a:pt x="331" y="8"/>
                  </a:cubicBezTo>
                  <a:cubicBezTo>
                    <a:pt x="331" y="6"/>
                    <a:pt x="337" y="5"/>
                    <a:pt x="336" y="4"/>
                  </a:cubicBezTo>
                  <a:cubicBezTo>
                    <a:pt x="336" y="3"/>
                    <a:pt x="335" y="3"/>
                    <a:pt x="335" y="3"/>
                  </a:cubicBezTo>
                  <a:cubicBezTo>
                    <a:pt x="335" y="3"/>
                    <a:pt x="335" y="3"/>
                    <a:pt x="334" y="3"/>
                  </a:cubicBezTo>
                  <a:cubicBezTo>
                    <a:pt x="333" y="3"/>
                    <a:pt x="334" y="3"/>
                    <a:pt x="334" y="3"/>
                  </a:cubicBezTo>
                  <a:cubicBezTo>
                    <a:pt x="333" y="3"/>
                    <a:pt x="333" y="3"/>
                    <a:pt x="333" y="3"/>
                  </a:cubicBezTo>
                  <a:cubicBezTo>
                    <a:pt x="332" y="2"/>
                    <a:pt x="332" y="2"/>
                    <a:pt x="332" y="2"/>
                  </a:cubicBezTo>
                  <a:cubicBezTo>
                    <a:pt x="331" y="2"/>
                    <a:pt x="331" y="3"/>
                    <a:pt x="330" y="2"/>
                  </a:cubicBezTo>
                  <a:cubicBezTo>
                    <a:pt x="330" y="2"/>
                    <a:pt x="328" y="2"/>
                    <a:pt x="327" y="2"/>
                  </a:cubicBezTo>
                  <a:cubicBezTo>
                    <a:pt x="327" y="2"/>
                    <a:pt x="326" y="2"/>
                    <a:pt x="326" y="2"/>
                  </a:cubicBezTo>
                  <a:cubicBezTo>
                    <a:pt x="325" y="1"/>
                    <a:pt x="325" y="1"/>
                    <a:pt x="325" y="1"/>
                  </a:cubicBezTo>
                  <a:cubicBezTo>
                    <a:pt x="324" y="1"/>
                    <a:pt x="325" y="2"/>
                    <a:pt x="323" y="2"/>
                  </a:cubicBezTo>
                  <a:cubicBezTo>
                    <a:pt x="323" y="1"/>
                    <a:pt x="320" y="1"/>
                    <a:pt x="320" y="0"/>
                  </a:cubicBezTo>
                  <a:cubicBezTo>
                    <a:pt x="319" y="0"/>
                    <a:pt x="319" y="1"/>
                    <a:pt x="318" y="1"/>
                  </a:cubicBezTo>
                  <a:cubicBezTo>
                    <a:pt x="316" y="2"/>
                    <a:pt x="318" y="3"/>
                    <a:pt x="315" y="3"/>
                  </a:cubicBezTo>
                  <a:cubicBezTo>
                    <a:pt x="313" y="3"/>
                    <a:pt x="313" y="4"/>
                    <a:pt x="311" y="5"/>
                  </a:cubicBezTo>
                  <a:cubicBezTo>
                    <a:pt x="309" y="4"/>
                    <a:pt x="310" y="6"/>
                    <a:pt x="308" y="6"/>
                  </a:cubicBezTo>
                  <a:cubicBezTo>
                    <a:pt x="309" y="7"/>
                    <a:pt x="307" y="7"/>
                    <a:pt x="307" y="7"/>
                  </a:cubicBezTo>
                  <a:cubicBezTo>
                    <a:pt x="307" y="7"/>
                    <a:pt x="306" y="8"/>
                    <a:pt x="305" y="7"/>
                  </a:cubicBezTo>
                  <a:cubicBezTo>
                    <a:pt x="305" y="9"/>
                    <a:pt x="303" y="10"/>
                    <a:pt x="302" y="12"/>
                  </a:cubicBezTo>
                  <a:cubicBezTo>
                    <a:pt x="300" y="12"/>
                    <a:pt x="302" y="14"/>
                    <a:pt x="300" y="14"/>
                  </a:cubicBezTo>
                  <a:cubicBezTo>
                    <a:pt x="300" y="16"/>
                    <a:pt x="297" y="17"/>
                    <a:pt x="297" y="18"/>
                  </a:cubicBezTo>
                  <a:cubicBezTo>
                    <a:pt x="295" y="19"/>
                    <a:pt x="296" y="19"/>
                    <a:pt x="295" y="20"/>
                  </a:cubicBezTo>
                  <a:cubicBezTo>
                    <a:pt x="292" y="19"/>
                    <a:pt x="291" y="21"/>
                    <a:pt x="288" y="21"/>
                  </a:cubicBezTo>
                  <a:cubicBezTo>
                    <a:pt x="287" y="21"/>
                    <a:pt x="287" y="21"/>
                    <a:pt x="286" y="21"/>
                  </a:cubicBezTo>
                  <a:cubicBezTo>
                    <a:pt x="284" y="21"/>
                    <a:pt x="283" y="23"/>
                    <a:pt x="280" y="23"/>
                  </a:cubicBezTo>
                  <a:cubicBezTo>
                    <a:pt x="279" y="23"/>
                    <a:pt x="279" y="24"/>
                    <a:pt x="278" y="24"/>
                  </a:cubicBezTo>
                  <a:cubicBezTo>
                    <a:pt x="275" y="25"/>
                    <a:pt x="275" y="27"/>
                    <a:pt x="272" y="27"/>
                  </a:cubicBezTo>
                  <a:cubicBezTo>
                    <a:pt x="272" y="27"/>
                    <a:pt x="270" y="26"/>
                    <a:pt x="272" y="26"/>
                  </a:cubicBezTo>
                  <a:cubicBezTo>
                    <a:pt x="273" y="24"/>
                    <a:pt x="271" y="23"/>
                    <a:pt x="270" y="22"/>
                  </a:cubicBezTo>
                  <a:cubicBezTo>
                    <a:pt x="268" y="22"/>
                    <a:pt x="267" y="21"/>
                    <a:pt x="266" y="21"/>
                  </a:cubicBezTo>
                  <a:cubicBezTo>
                    <a:pt x="263" y="22"/>
                    <a:pt x="264" y="25"/>
                    <a:pt x="259" y="24"/>
                  </a:cubicBezTo>
                  <a:cubicBezTo>
                    <a:pt x="258" y="25"/>
                    <a:pt x="259" y="25"/>
                    <a:pt x="258" y="26"/>
                  </a:cubicBezTo>
                  <a:cubicBezTo>
                    <a:pt x="258" y="26"/>
                    <a:pt x="257" y="26"/>
                    <a:pt x="256" y="26"/>
                  </a:cubicBezTo>
                  <a:cubicBezTo>
                    <a:pt x="254" y="26"/>
                    <a:pt x="257" y="25"/>
                    <a:pt x="255" y="24"/>
                  </a:cubicBezTo>
                  <a:cubicBezTo>
                    <a:pt x="257" y="22"/>
                    <a:pt x="255" y="20"/>
                    <a:pt x="256" y="18"/>
                  </a:cubicBezTo>
                  <a:cubicBezTo>
                    <a:pt x="256" y="18"/>
                    <a:pt x="255" y="19"/>
                    <a:pt x="255" y="18"/>
                  </a:cubicBezTo>
                  <a:cubicBezTo>
                    <a:pt x="253" y="17"/>
                    <a:pt x="250" y="16"/>
                    <a:pt x="247" y="16"/>
                  </a:cubicBezTo>
                  <a:cubicBezTo>
                    <a:pt x="246" y="15"/>
                    <a:pt x="245" y="16"/>
                    <a:pt x="243" y="15"/>
                  </a:cubicBezTo>
                  <a:cubicBezTo>
                    <a:pt x="243" y="16"/>
                    <a:pt x="243" y="16"/>
                    <a:pt x="243" y="16"/>
                  </a:cubicBezTo>
                  <a:cubicBezTo>
                    <a:pt x="242" y="16"/>
                    <a:pt x="242" y="16"/>
                    <a:pt x="242" y="16"/>
                  </a:cubicBezTo>
                  <a:cubicBezTo>
                    <a:pt x="242" y="15"/>
                    <a:pt x="241" y="15"/>
                    <a:pt x="240" y="15"/>
                  </a:cubicBezTo>
                  <a:cubicBezTo>
                    <a:pt x="237" y="15"/>
                    <a:pt x="233" y="14"/>
                    <a:pt x="229" y="14"/>
                  </a:cubicBezTo>
                  <a:cubicBezTo>
                    <a:pt x="228" y="14"/>
                    <a:pt x="226" y="15"/>
                    <a:pt x="227" y="16"/>
                  </a:cubicBezTo>
                  <a:cubicBezTo>
                    <a:pt x="228" y="16"/>
                    <a:pt x="228" y="16"/>
                    <a:pt x="228" y="17"/>
                  </a:cubicBezTo>
                  <a:cubicBezTo>
                    <a:pt x="227" y="17"/>
                    <a:pt x="227" y="17"/>
                    <a:pt x="227" y="17"/>
                  </a:cubicBezTo>
                  <a:cubicBezTo>
                    <a:pt x="227" y="17"/>
                    <a:pt x="227" y="16"/>
                    <a:pt x="225" y="16"/>
                  </a:cubicBezTo>
                  <a:cubicBezTo>
                    <a:pt x="223" y="17"/>
                    <a:pt x="224" y="19"/>
                    <a:pt x="221" y="20"/>
                  </a:cubicBezTo>
                  <a:cubicBezTo>
                    <a:pt x="214" y="19"/>
                    <a:pt x="209" y="16"/>
                    <a:pt x="201" y="16"/>
                  </a:cubicBezTo>
                  <a:cubicBezTo>
                    <a:pt x="198" y="14"/>
                    <a:pt x="193" y="14"/>
                    <a:pt x="190" y="13"/>
                  </a:cubicBezTo>
                  <a:cubicBezTo>
                    <a:pt x="187" y="12"/>
                    <a:pt x="184" y="11"/>
                    <a:pt x="181" y="11"/>
                  </a:cubicBezTo>
                  <a:cubicBezTo>
                    <a:pt x="180" y="11"/>
                    <a:pt x="178" y="11"/>
                    <a:pt x="177" y="11"/>
                  </a:cubicBezTo>
                  <a:cubicBezTo>
                    <a:pt x="176" y="11"/>
                    <a:pt x="174" y="11"/>
                    <a:pt x="174" y="12"/>
                  </a:cubicBezTo>
                  <a:cubicBezTo>
                    <a:pt x="175" y="13"/>
                    <a:pt x="173" y="14"/>
                    <a:pt x="173" y="15"/>
                  </a:cubicBezTo>
                  <a:cubicBezTo>
                    <a:pt x="172" y="15"/>
                    <a:pt x="172" y="16"/>
                    <a:pt x="171" y="16"/>
                  </a:cubicBezTo>
                  <a:cubicBezTo>
                    <a:pt x="170" y="15"/>
                    <a:pt x="169" y="15"/>
                    <a:pt x="168" y="14"/>
                  </a:cubicBezTo>
                  <a:cubicBezTo>
                    <a:pt x="167" y="14"/>
                    <a:pt x="166" y="15"/>
                    <a:pt x="165" y="15"/>
                  </a:cubicBezTo>
                  <a:cubicBezTo>
                    <a:pt x="164" y="14"/>
                    <a:pt x="163" y="12"/>
                    <a:pt x="160" y="12"/>
                  </a:cubicBezTo>
                  <a:cubicBezTo>
                    <a:pt x="159" y="11"/>
                    <a:pt x="160" y="10"/>
                    <a:pt x="158" y="10"/>
                  </a:cubicBezTo>
                  <a:cubicBezTo>
                    <a:pt x="154" y="10"/>
                    <a:pt x="154" y="10"/>
                    <a:pt x="154" y="10"/>
                  </a:cubicBezTo>
                  <a:cubicBezTo>
                    <a:pt x="150" y="11"/>
                    <a:pt x="148" y="12"/>
                    <a:pt x="145" y="14"/>
                  </a:cubicBezTo>
                  <a:cubicBezTo>
                    <a:pt x="142" y="14"/>
                    <a:pt x="139" y="14"/>
                    <a:pt x="135" y="14"/>
                  </a:cubicBezTo>
                  <a:cubicBezTo>
                    <a:pt x="135" y="14"/>
                    <a:pt x="134" y="14"/>
                    <a:pt x="133" y="14"/>
                  </a:cubicBezTo>
                  <a:cubicBezTo>
                    <a:pt x="133" y="14"/>
                    <a:pt x="133" y="14"/>
                    <a:pt x="133" y="14"/>
                  </a:cubicBezTo>
                  <a:cubicBezTo>
                    <a:pt x="131" y="15"/>
                    <a:pt x="127" y="15"/>
                    <a:pt x="124" y="16"/>
                  </a:cubicBezTo>
                  <a:cubicBezTo>
                    <a:pt x="122" y="16"/>
                    <a:pt x="119" y="16"/>
                    <a:pt x="118" y="17"/>
                  </a:cubicBezTo>
                  <a:cubicBezTo>
                    <a:pt x="117" y="18"/>
                    <a:pt x="115" y="19"/>
                    <a:pt x="114" y="19"/>
                  </a:cubicBezTo>
                  <a:cubicBezTo>
                    <a:pt x="111" y="21"/>
                    <a:pt x="111" y="21"/>
                    <a:pt x="111" y="21"/>
                  </a:cubicBezTo>
                  <a:cubicBezTo>
                    <a:pt x="105" y="20"/>
                    <a:pt x="100" y="18"/>
                    <a:pt x="94" y="17"/>
                  </a:cubicBezTo>
                  <a:cubicBezTo>
                    <a:pt x="90" y="15"/>
                    <a:pt x="85" y="16"/>
                    <a:pt x="81" y="14"/>
                  </a:cubicBezTo>
                  <a:cubicBezTo>
                    <a:pt x="79" y="14"/>
                    <a:pt x="78" y="13"/>
                    <a:pt x="75" y="13"/>
                  </a:cubicBezTo>
                  <a:cubicBezTo>
                    <a:pt x="72" y="12"/>
                    <a:pt x="70" y="14"/>
                    <a:pt x="67" y="13"/>
                  </a:cubicBezTo>
                  <a:cubicBezTo>
                    <a:pt x="65" y="13"/>
                    <a:pt x="63" y="12"/>
                    <a:pt x="61" y="13"/>
                  </a:cubicBezTo>
                  <a:cubicBezTo>
                    <a:pt x="61" y="13"/>
                    <a:pt x="60" y="12"/>
                    <a:pt x="61" y="12"/>
                  </a:cubicBezTo>
                  <a:cubicBezTo>
                    <a:pt x="59" y="12"/>
                    <a:pt x="57" y="12"/>
                    <a:pt x="55" y="13"/>
                  </a:cubicBezTo>
                  <a:cubicBezTo>
                    <a:pt x="52" y="12"/>
                    <a:pt x="51" y="13"/>
                    <a:pt x="49" y="13"/>
                  </a:cubicBezTo>
                  <a:cubicBezTo>
                    <a:pt x="47" y="13"/>
                    <a:pt x="47" y="14"/>
                    <a:pt x="46" y="14"/>
                  </a:cubicBezTo>
                  <a:cubicBezTo>
                    <a:pt x="46" y="15"/>
                    <a:pt x="46" y="15"/>
                    <a:pt x="46" y="15"/>
                  </a:cubicBezTo>
                  <a:cubicBezTo>
                    <a:pt x="44" y="15"/>
                    <a:pt x="42" y="16"/>
                    <a:pt x="42" y="17"/>
                  </a:cubicBezTo>
                  <a:cubicBezTo>
                    <a:pt x="41" y="17"/>
                    <a:pt x="38" y="17"/>
                    <a:pt x="39" y="18"/>
                  </a:cubicBezTo>
                  <a:cubicBezTo>
                    <a:pt x="38" y="19"/>
                    <a:pt x="36" y="19"/>
                    <a:pt x="34" y="20"/>
                  </a:cubicBezTo>
                  <a:cubicBezTo>
                    <a:pt x="35" y="20"/>
                    <a:pt x="33" y="21"/>
                    <a:pt x="34" y="21"/>
                  </a:cubicBezTo>
                  <a:cubicBezTo>
                    <a:pt x="33" y="22"/>
                    <a:pt x="32" y="21"/>
                    <a:pt x="32" y="21"/>
                  </a:cubicBezTo>
                  <a:cubicBezTo>
                    <a:pt x="31" y="23"/>
                    <a:pt x="27" y="22"/>
                    <a:pt x="27" y="24"/>
                  </a:cubicBezTo>
                  <a:cubicBezTo>
                    <a:pt x="24" y="25"/>
                    <a:pt x="22" y="26"/>
                    <a:pt x="23" y="28"/>
                  </a:cubicBezTo>
                  <a:cubicBezTo>
                    <a:pt x="22" y="29"/>
                    <a:pt x="22" y="30"/>
                    <a:pt x="20" y="31"/>
                  </a:cubicBezTo>
                  <a:cubicBezTo>
                    <a:pt x="21" y="32"/>
                    <a:pt x="18" y="32"/>
                    <a:pt x="19" y="34"/>
                  </a:cubicBezTo>
                  <a:cubicBezTo>
                    <a:pt x="16" y="35"/>
                    <a:pt x="21" y="37"/>
                    <a:pt x="20" y="39"/>
                  </a:cubicBezTo>
                  <a:cubicBezTo>
                    <a:pt x="20" y="39"/>
                    <a:pt x="20" y="39"/>
                    <a:pt x="20" y="40"/>
                  </a:cubicBezTo>
                  <a:cubicBezTo>
                    <a:pt x="18" y="39"/>
                    <a:pt x="18" y="40"/>
                    <a:pt x="17" y="41"/>
                  </a:cubicBezTo>
                  <a:cubicBezTo>
                    <a:pt x="19" y="41"/>
                    <a:pt x="19" y="42"/>
                    <a:pt x="20" y="42"/>
                  </a:cubicBezTo>
                  <a:cubicBezTo>
                    <a:pt x="21" y="43"/>
                    <a:pt x="21" y="43"/>
                    <a:pt x="21" y="44"/>
                  </a:cubicBezTo>
                  <a:cubicBezTo>
                    <a:pt x="19" y="44"/>
                    <a:pt x="20" y="45"/>
                    <a:pt x="19" y="45"/>
                  </a:cubicBezTo>
                  <a:cubicBezTo>
                    <a:pt x="19" y="46"/>
                    <a:pt x="19" y="47"/>
                    <a:pt x="21" y="47"/>
                  </a:cubicBezTo>
                  <a:cubicBezTo>
                    <a:pt x="20" y="48"/>
                    <a:pt x="22" y="47"/>
                    <a:pt x="22" y="48"/>
                  </a:cubicBezTo>
                  <a:cubicBezTo>
                    <a:pt x="20" y="48"/>
                    <a:pt x="20" y="48"/>
                    <a:pt x="20" y="48"/>
                  </a:cubicBezTo>
                  <a:cubicBezTo>
                    <a:pt x="20" y="49"/>
                    <a:pt x="22" y="48"/>
                    <a:pt x="22" y="49"/>
                  </a:cubicBezTo>
                  <a:cubicBezTo>
                    <a:pt x="22" y="49"/>
                    <a:pt x="20" y="49"/>
                    <a:pt x="19" y="50"/>
                  </a:cubicBezTo>
                  <a:cubicBezTo>
                    <a:pt x="20" y="50"/>
                    <a:pt x="20" y="50"/>
                    <a:pt x="21" y="50"/>
                  </a:cubicBezTo>
                  <a:cubicBezTo>
                    <a:pt x="22" y="50"/>
                    <a:pt x="24" y="51"/>
                    <a:pt x="24" y="52"/>
                  </a:cubicBezTo>
                  <a:cubicBezTo>
                    <a:pt x="23" y="52"/>
                    <a:pt x="22" y="53"/>
                    <a:pt x="23" y="53"/>
                  </a:cubicBezTo>
                  <a:cubicBezTo>
                    <a:pt x="23" y="54"/>
                    <a:pt x="23" y="54"/>
                    <a:pt x="23" y="54"/>
                  </a:cubicBezTo>
                  <a:cubicBezTo>
                    <a:pt x="24" y="54"/>
                    <a:pt x="24" y="54"/>
                    <a:pt x="24" y="54"/>
                  </a:cubicBezTo>
                  <a:cubicBezTo>
                    <a:pt x="24" y="55"/>
                    <a:pt x="24" y="56"/>
                    <a:pt x="23" y="57"/>
                  </a:cubicBezTo>
                  <a:cubicBezTo>
                    <a:pt x="23" y="60"/>
                    <a:pt x="20" y="64"/>
                    <a:pt x="21" y="67"/>
                  </a:cubicBezTo>
                  <a:cubicBezTo>
                    <a:pt x="21" y="71"/>
                    <a:pt x="25" y="74"/>
                    <a:pt x="26" y="78"/>
                  </a:cubicBezTo>
                  <a:cubicBezTo>
                    <a:pt x="29" y="87"/>
                    <a:pt x="24" y="96"/>
                    <a:pt x="21" y="105"/>
                  </a:cubicBezTo>
                  <a:cubicBezTo>
                    <a:pt x="21" y="105"/>
                    <a:pt x="21" y="106"/>
                    <a:pt x="20" y="106"/>
                  </a:cubicBezTo>
                  <a:cubicBezTo>
                    <a:pt x="20" y="106"/>
                    <a:pt x="20" y="106"/>
                    <a:pt x="20" y="106"/>
                  </a:cubicBezTo>
                  <a:cubicBezTo>
                    <a:pt x="21" y="107"/>
                    <a:pt x="21" y="107"/>
                    <a:pt x="21" y="107"/>
                  </a:cubicBezTo>
                  <a:cubicBezTo>
                    <a:pt x="21" y="107"/>
                    <a:pt x="21" y="107"/>
                    <a:pt x="21" y="107"/>
                  </a:cubicBezTo>
                  <a:cubicBezTo>
                    <a:pt x="21" y="107"/>
                    <a:pt x="21" y="107"/>
                    <a:pt x="21" y="107"/>
                  </a:cubicBezTo>
                  <a:cubicBezTo>
                    <a:pt x="21" y="108"/>
                    <a:pt x="20" y="109"/>
                    <a:pt x="20" y="109"/>
                  </a:cubicBezTo>
                  <a:cubicBezTo>
                    <a:pt x="20" y="110"/>
                    <a:pt x="20" y="110"/>
                    <a:pt x="20" y="110"/>
                  </a:cubicBezTo>
                  <a:cubicBezTo>
                    <a:pt x="19" y="110"/>
                    <a:pt x="19" y="111"/>
                    <a:pt x="20" y="111"/>
                  </a:cubicBezTo>
                  <a:cubicBezTo>
                    <a:pt x="19" y="113"/>
                    <a:pt x="19" y="114"/>
                    <a:pt x="19" y="116"/>
                  </a:cubicBezTo>
                  <a:cubicBezTo>
                    <a:pt x="19" y="118"/>
                    <a:pt x="18" y="121"/>
                    <a:pt x="18" y="123"/>
                  </a:cubicBezTo>
                  <a:cubicBezTo>
                    <a:pt x="17" y="123"/>
                    <a:pt x="17" y="123"/>
                    <a:pt x="17" y="123"/>
                  </a:cubicBezTo>
                  <a:cubicBezTo>
                    <a:pt x="16" y="123"/>
                    <a:pt x="16" y="123"/>
                    <a:pt x="15" y="123"/>
                  </a:cubicBezTo>
                  <a:cubicBezTo>
                    <a:pt x="15" y="124"/>
                    <a:pt x="16" y="124"/>
                    <a:pt x="16" y="124"/>
                  </a:cubicBezTo>
                  <a:cubicBezTo>
                    <a:pt x="17" y="124"/>
                    <a:pt x="17" y="124"/>
                    <a:pt x="18" y="124"/>
                  </a:cubicBezTo>
                  <a:cubicBezTo>
                    <a:pt x="18" y="124"/>
                    <a:pt x="18" y="125"/>
                    <a:pt x="17" y="126"/>
                  </a:cubicBezTo>
                  <a:cubicBezTo>
                    <a:pt x="16" y="125"/>
                    <a:pt x="16" y="125"/>
                    <a:pt x="16" y="125"/>
                  </a:cubicBezTo>
                  <a:cubicBezTo>
                    <a:pt x="15" y="125"/>
                    <a:pt x="14" y="125"/>
                    <a:pt x="13" y="124"/>
                  </a:cubicBezTo>
                  <a:cubicBezTo>
                    <a:pt x="13" y="123"/>
                    <a:pt x="11" y="122"/>
                    <a:pt x="14" y="121"/>
                  </a:cubicBezTo>
                  <a:cubicBezTo>
                    <a:pt x="14" y="121"/>
                    <a:pt x="13" y="121"/>
                    <a:pt x="12" y="120"/>
                  </a:cubicBezTo>
                  <a:cubicBezTo>
                    <a:pt x="13" y="120"/>
                    <a:pt x="12" y="120"/>
                    <a:pt x="13" y="119"/>
                  </a:cubicBezTo>
                  <a:cubicBezTo>
                    <a:pt x="12" y="119"/>
                    <a:pt x="13" y="119"/>
                    <a:pt x="12" y="118"/>
                  </a:cubicBezTo>
                  <a:cubicBezTo>
                    <a:pt x="14" y="118"/>
                    <a:pt x="13" y="117"/>
                    <a:pt x="13" y="117"/>
                  </a:cubicBezTo>
                  <a:cubicBezTo>
                    <a:pt x="13" y="117"/>
                    <a:pt x="11" y="117"/>
                    <a:pt x="12" y="116"/>
                  </a:cubicBezTo>
                  <a:cubicBezTo>
                    <a:pt x="13" y="116"/>
                    <a:pt x="11" y="115"/>
                    <a:pt x="12" y="114"/>
                  </a:cubicBezTo>
                  <a:cubicBezTo>
                    <a:pt x="11" y="114"/>
                    <a:pt x="13" y="113"/>
                    <a:pt x="10" y="113"/>
                  </a:cubicBezTo>
                  <a:cubicBezTo>
                    <a:pt x="9" y="113"/>
                    <a:pt x="8" y="114"/>
                    <a:pt x="7" y="113"/>
                  </a:cubicBezTo>
                  <a:cubicBezTo>
                    <a:pt x="6" y="114"/>
                    <a:pt x="8" y="115"/>
                    <a:pt x="6" y="116"/>
                  </a:cubicBezTo>
                  <a:cubicBezTo>
                    <a:pt x="7" y="116"/>
                    <a:pt x="6" y="118"/>
                    <a:pt x="8" y="118"/>
                  </a:cubicBezTo>
                  <a:cubicBezTo>
                    <a:pt x="9" y="118"/>
                    <a:pt x="10" y="118"/>
                    <a:pt x="11" y="119"/>
                  </a:cubicBezTo>
                  <a:cubicBezTo>
                    <a:pt x="9" y="119"/>
                    <a:pt x="12" y="121"/>
                    <a:pt x="9" y="121"/>
                  </a:cubicBezTo>
                  <a:cubicBezTo>
                    <a:pt x="9" y="122"/>
                    <a:pt x="12" y="122"/>
                    <a:pt x="10" y="123"/>
                  </a:cubicBezTo>
                  <a:cubicBezTo>
                    <a:pt x="11" y="124"/>
                    <a:pt x="11" y="124"/>
                    <a:pt x="10" y="125"/>
                  </a:cubicBezTo>
                  <a:cubicBezTo>
                    <a:pt x="10" y="125"/>
                    <a:pt x="10" y="125"/>
                    <a:pt x="10" y="125"/>
                  </a:cubicBezTo>
                  <a:cubicBezTo>
                    <a:pt x="10" y="126"/>
                    <a:pt x="11" y="126"/>
                    <a:pt x="12" y="127"/>
                  </a:cubicBezTo>
                  <a:cubicBezTo>
                    <a:pt x="14" y="127"/>
                    <a:pt x="14" y="127"/>
                    <a:pt x="14" y="128"/>
                  </a:cubicBezTo>
                  <a:cubicBezTo>
                    <a:pt x="15" y="128"/>
                    <a:pt x="16" y="128"/>
                    <a:pt x="16" y="129"/>
                  </a:cubicBezTo>
                  <a:cubicBezTo>
                    <a:pt x="15" y="129"/>
                    <a:pt x="16" y="130"/>
                    <a:pt x="16" y="130"/>
                  </a:cubicBezTo>
                  <a:cubicBezTo>
                    <a:pt x="15" y="131"/>
                    <a:pt x="12" y="131"/>
                    <a:pt x="13" y="132"/>
                  </a:cubicBezTo>
                  <a:cubicBezTo>
                    <a:pt x="12" y="133"/>
                    <a:pt x="12" y="133"/>
                    <a:pt x="12" y="133"/>
                  </a:cubicBezTo>
                  <a:cubicBezTo>
                    <a:pt x="11" y="132"/>
                    <a:pt x="11" y="132"/>
                    <a:pt x="11" y="132"/>
                  </a:cubicBezTo>
                  <a:cubicBezTo>
                    <a:pt x="10" y="133"/>
                    <a:pt x="8" y="134"/>
                    <a:pt x="8" y="135"/>
                  </a:cubicBezTo>
                  <a:cubicBezTo>
                    <a:pt x="7" y="135"/>
                    <a:pt x="5" y="134"/>
                    <a:pt x="5" y="135"/>
                  </a:cubicBezTo>
                  <a:cubicBezTo>
                    <a:pt x="5" y="136"/>
                    <a:pt x="4" y="136"/>
                    <a:pt x="5" y="136"/>
                  </a:cubicBezTo>
                  <a:cubicBezTo>
                    <a:pt x="4" y="137"/>
                    <a:pt x="3" y="136"/>
                    <a:pt x="2" y="136"/>
                  </a:cubicBezTo>
                  <a:cubicBezTo>
                    <a:pt x="2" y="136"/>
                    <a:pt x="2" y="136"/>
                    <a:pt x="1" y="136"/>
                  </a:cubicBezTo>
                  <a:cubicBezTo>
                    <a:pt x="1" y="136"/>
                    <a:pt x="1" y="136"/>
                    <a:pt x="0" y="137"/>
                  </a:cubicBezTo>
                  <a:cubicBezTo>
                    <a:pt x="1" y="137"/>
                    <a:pt x="3" y="137"/>
                    <a:pt x="4" y="137"/>
                  </a:cubicBezTo>
                  <a:cubicBezTo>
                    <a:pt x="4" y="137"/>
                    <a:pt x="5" y="137"/>
                    <a:pt x="6" y="137"/>
                  </a:cubicBezTo>
                  <a:cubicBezTo>
                    <a:pt x="7" y="138"/>
                    <a:pt x="7" y="138"/>
                    <a:pt x="7" y="138"/>
                  </a:cubicBezTo>
                  <a:cubicBezTo>
                    <a:pt x="9" y="137"/>
                    <a:pt x="11" y="138"/>
                    <a:pt x="13" y="138"/>
                  </a:cubicBezTo>
                  <a:cubicBezTo>
                    <a:pt x="14" y="138"/>
                    <a:pt x="15" y="138"/>
                    <a:pt x="16" y="138"/>
                  </a:cubicBezTo>
                  <a:cubicBezTo>
                    <a:pt x="15" y="139"/>
                    <a:pt x="13" y="139"/>
                    <a:pt x="13" y="139"/>
                  </a:cubicBezTo>
                  <a:cubicBezTo>
                    <a:pt x="11" y="139"/>
                    <a:pt x="9" y="140"/>
                    <a:pt x="8" y="139"/>
                  </a:cubicBezTo>
                  <a:cubicBezTo>
                    <a:pt x="6" y="139"/>
                    <a:pt x="5" y="139"/>
                    <a:pt x="4" y="139"/>
                  </a:cubicBezTo>
                  <a:close/>
                  <a:moveTo>
                    <a:pt x="14" y="134"/>
                  </a:moveTo>
                  <a:cubicBezTo>
                    <a:pt x="13" y="134"/>
                    <a:pt x="13" y="135"/>
                    <a:pt x="13" y="136"/>
                  </a:cubicBezTo>
                  <a:cubicBezTo>
                    <a:pt x="13" y="136"/>
                    <a:pt x="13" y="136"/>
                    <a:pt x="13" y="136"/>
                  </a:cubicBezTo>
                  <a:cubicBezTo>
                    <a:pt x="12" y="135"/>
                    <a:pt x="11" y="135"/>
                    <a:pt x="11" y="135"/>
                  </a:cubicBezTo>
                  <a:cubicBezTo>
                    <a:pt x="12" y="134"/>
                    <a:pt x="13" y="134"/>
                    <a:pt x="14" y="134"/>
                  </a:cubicBezTo>
                  <a:close/>
                  <a:moveTo>
                    <a:pt x="14" y="133"/>
                  </a:moveTo>
                  <a:cubicBezTo>
                    <a:pt x="14" y="132"/>
                    <a:pt x="14" y="132"/>
                    <a:pt x="14" y="132"/>
                  </a:cubicBezTo>
                  <a:cubicBezTo>
                    <a:pt x="14" y="132"/>
                    <a:pt x="14" y="132"/>
                    <a:pt x="14" y="132"/>
                  </a:cubicBezTo>
                  <a:cubicBezTo>
                    <a:pt x="15" y="132"/>
                    <a:pt x="14" y="133"/>
                    <a:pt x="14" y="133"/>
                  </a:cubicBezTo>
                  <a:close/>
                  <a:moveTo>
                    <a:pt x="9" y="117"/>
                  </a:moveTo>
                  <a:cubicBezTo>
                    <a:pt x="9" y="117"/>
                    <a:pt x="9" y="117"/>
                    <a:pt x="9" y="117"/>
                  </a:cubicBezTo>
                  <a:cubicBezTo>
                    <a:pt x="9" y="117"/>
                    <a:pt x="9" y="117"/>
                    <a:pt x="9" y="117"/>
                  </a:cubicBezTo>
                  <a:cubicBezTo>
                    <a:pt x="9" y="117"/>
                    <a:pt x="9" y="117"/>
                    <a:pt x="9" y="117"/>
                  </a:cubicBezTo>
                  <a:close/>
                  <a:moveTo>
                    <a:pt x="15" y="127"/>
                  </a:moveTo>
                  <a:cubicBezTo>
                    <a:pt x="14" y="126"/>
                    <a:pt x="14" y="126"/>
                    <a:pt x="14" y="126"/>
                  </a:cubicBezTo>
                  <a:cubicBezTo>
                    <a:pt x="13" y="126"/>
                    <a:pt x="14" y="125"/>
                    <a:pt x="15" y="126"/>
                  </a:cubicBezTo>
                  <a:cubicBezTo>
                    <a:pt x="16" y="126"/>
                    <a:pt x="15" y="126"/>
                    <a:pt x="15" y="127"/>
                  </a:cubicBezTo>
                  <a:close/>
                  <a:moveTo>
                    <a:pt x="317" y="6"/>
                  </a:moveTo>
                  <a:cubicBezTo>
                    <a:pt x="317" y="6"/>
                    <a:pt x="317" y="6"/>
                    <a:pt x="317" y="6"/>
                  </a:cubicBezTo>
                  <a:cubicBezTo>
                    <a:pt x="316" y="6"/>
                    <a:pt x="316" y="6"/>
                    <a:pt x="316" y="6"/>
                  </a:cubicBezTo>
                  <a:lnTo>
                    <a:pt x="317" y="6"/>
                  </a:lnTo>
                  <a:close/>
                  <a:moveTo>
                    <a:pt x="330" y="3"/>
                  </a:moveTo>
                  <a:cubicBezTo>
                    <a:pt x="329" y="4"/>
                    <a:pt x="330" y="4"/>
                    <a:pt x="329" y="4"/>
                  </a:cubicBezTo>
                  <a:cubicBezTo>
                    <a:pt x="328" y="3"/>
                    <a:pt x="328" y="3"/>
                    <a:pt x="328" y="3"/>
                  </a:cubicBezTo>
                  <a:cubicBezTo>
                    <a:pt x="328" y="3"/>
                    <a:pt x="329" y="3"/>
                    <a:pt x="330" y="3"/>
                  </a:cubicBezTo>
                  <a:close/>
                  <a:moveTo>
                    <a:pt x="330" y="4"/>
                  </a:moveTo>
                  <a:cubicBezTo>
                    <a:pt x="330" y="5"/>
                    <a:pt x="330" y="5"/>
                    <a:pt x="329" y="5"/>
                  </a:cubicBezTo>
                  <a:cubicBezTo>
                    <a:pt x="327" y="5"/>
                    <a:pt x="327" y="5"/>
                    <a:pt x="327" y="5"/>
                  </a:cubicBezTo>
                  <a:cubicBezTo>
                    <a:pt x="327" y="5"/>
                    <a:pt x="328" y="5"/>
                    <a:pt x="328" y="5"/>
                  </a:cubicBezTo>
                  <a:cubicBezTo>
                    <a:pt x="328" y="4"/>
                    <a:pt x="328" y="4"/>
                    <a:pt x="328" y="4"/>
                  </a:cubicBezTo>
                  <a:lnTo>
                    <a:pt x="330" y="4"/>
                  </a:lnTo>
                  <a:close/>
                  <a:moveTo>
                    <a:pt x="375" y="197"/>
                  </a:moveTo>
                  <a:cubicBezTo>
                    <a:pt x="375" y="197"/>
                    <a:pt x="375" y="197"/>
                    <a:pt x="375" y="197"/>
                  </a:cubicBezTo>
                  <a:cubicBezTo>
                    <a:pt x="375" y="197"/>
                    <a:pt x="375" y="197"/>
                    <a:pt x="375" y="197"/>
                  </a:cubicBezTo>
                  <a:close/>
                  <a:moveTo>
                    <a:pt x="365" y="190"/>
                  </a:moveTo>
                  <a:cubicBezTo>
                    <a:pt x="365" y="190"/>
                    <a:pt x="365" y="190"/>
                    <a:pt x="365" y="190"/>
                  </a:cubicBezTo>
                  <a:cubicBezTo>
                    <a:pt x="365" y="190"/>
                    <a:pt x="365" y="190"/>
                    <a:pt x="365" y="190"/>
                  </a:cubicBezTo>
                  <a:cubicBezTo>
                    <a:pt x="365" y="190"/>
                    <a:pt x="365" y="190"/>
                    <a:pt x="365" y="190"/>
                  </a:cubicBezTo>
                  <a:close/>
                  <a:moveTo>
                    <a:pt x="340" y="189"/>
                  </a:moveTo>
                  <a:cubicBezTo>
                    <a:pt x="340" y="189"/>
                    <a:pt x="340" y="189"/>
                    <a:pt x="340" y="189"/>
                  </a:cubicBezTo>
                  <a:cubicBezTo>
                    <a:pt x="341" y="189"/>
                    <a:pt x="341" y="189"/>
                    <a:pt x="341" y="189"/>
                  </a:cubicBezTo>
                  <a:lnTo>
                    <a:pt x="340" y="189"/>
                  </a:lnTo>
                  <a:close/>
                  <a:moveTo>
                    <a:pt x="338" y="190"/>
                  </a:moveTo>
                  <a:cubicBezTo>
                    <a:pt x="339" y="190"/>
                    <a:pt x="339" y="190"/>
                    <a:pt x="339" y="190"/>
                  </a:cubicBezTo>
                  <a:lnTo>
                    <a:pt x="338" y="190"/>
                  </a:lnTo>
                  <a:close/>
                  <a:moveTo>
                    <a:pt x="335" y="189"/>
                  </a:moveTo>
                  <a:cubicBezTo>
                    <a:pt x="335" y="189"/>
                    <a:pt x="335" y="189"/>
                    <a:pt x="335" y="189"/>
                  </a:cubicBezTo>
                  <a:cubicBezTo>
                    <a:pt x="335" y="189"/>
                    <a:pt x="335" y="189"/>
                    <a:pt x="335" y="189"/>
                  </a:cubicBezTo>
                  <a:cubicBezTo>
                    <a:pt x="335" y="189"/>
                    <a:pt x="335" y="189"/>
                    <a:pt x="335" y="189"/>
                  </a:cubicBezTo>
                  <a:close/>
                  <a:moveTo>
                    <a:pt x="334" y="187"/>
                  </a:moveTo>
                  <a:cubicBezTo>
                    <a:pt x="335" y="187"/>
                    <a:pt x="335" y="187"/>
                    <a:pt x="336" y="187"/>
                  </a:cubicBezTo>
                  <a:cubicBezTo>
                    <a:pt x="337" y="187"/>
                    <a:pt x="337" y="187"/>
                    <a:pt x="337" y="187"/>
                  </a:cubicBezTo>
                  <a:cubicBezTo>
                    <a:pt x="336" y="187"/>
                    <a:pt x="335" y="187"/>
                    <a:pt x="335" y="188"/>
                  </a:cubicBezTo>
                  <a:lnTo>
                    <a:pt x="334" y="187"/>
                  </a:lnTo>
                  <a:close/>
                  <a:moveTo>
                    <a:pt x="260" y="27"/>
                  </a:moveTo>
                  <a:cubicBezTo>
                    <a:pt x="262" y="27"/>
                    <a:pt x="262" y="26"/>
                    <a:pt x="262" y="26"/>
                  </a:cubicBezTo>
                  <a:cubicBezTo>
                    <a:pt x="263" y="26"/>
                    <a:pt x="262" y="27"/>
                    <a:pt x="264" y="27"/>
                  </a:cubicBezTo>
                  <a:cubicBezTo>
                    <a:pt x="264" y="27"/>
                    <a:pt x="264" y="28"/>
                    <a:pt x="264" y="28"/>
                  </a:cubicBezTo>
                  <a:cubicBezTo>
                    <a:pt x="263" y="28"/>
                    <a:pt x="261" y="28"/>
                    <a:pt x="260" y="27"/>
                  </a:cubicBezTo>
                  <a:close/>
                  <a:moveTo>
                    <a:pt x="138" y="208"/>
                  </a:moveTo>
                  <a:cubicBezTo>
                    <a:pt x="138" y="207"/>
                    <a:pt x="138" y="207"/>
                    <a:pt x="139" y="207"/>
                  </a:cubicBezTo>
                  <a:cubicBezTo>
                    <a:pt x="140" y="208"/>
                    <a:pt x="140" y="208"/>
                    <a:pt x="140" y="208"/>
                  </a:cubicBezTo>
                  <a:cubicBezTo>
                    <a:pt x="140" y="208"/>
                    <a:pt x="139" y="208"/>
                    <a:pt x="138" y="208"/>
                  </a:cubicBezTo>
                  <a:cubicBezTo>
                    <a:pt x="138" y="208"/>
                    <a:pt x="137" y="208"/>
                    <a:pt x="138" y="208"/>
                  </a:cubicBezTo>
                  <a:close/>
                  <a:moveTo>
                    <a:pt x="118" y="206"/>
                  </a:moveTo>
                  <a:cubicBezTo>
                    <a:pt x="119" y="206"/>
                    <a:pt x="119" y="206"/>
                    <a:pt x="119" y="206"/>
                  </a:cubicBezTo>
                  <a:cubicBezTo>
                    <a:pt x="119" y="206"/>
                    <a:pt x="119" y="206"/>
                    <a:pt x="119" y="206"/>
                  </a:cubicBezTo>
                  <a:cubicBezTo>
                    <a:pt x="118" y="206"/>
                    <a:pt x="118" y="206"/>
                    <a:pt x="118" y="206"/>
                  </a:cubicBezTo>
                  <a:close/>
                  <a:moveTo>
                    <a:pt x="112" y="204"/>
                  </a:moveTo>
                  <a:cubicBezTo>
                    <a:pt x="112" y="203"/>
                    <a:pt x="111" y="203"/>
                    <a:pt x="111" y="203"/>
                  </a:cubicBezTo>
                  <a:cubicBezTo>
                    <a:pt x="113" y="203"/>
                    <a:pt x="112" y="204"/>
                    <a:pt x="113" y="204"/>
                  </a:cubicBezTo>
                  <a:lnTo>
                    <a:pt x="112" y="204"/>
                  </a:lnTo>
                  <a:close/>
                  <a:moveTo>
                    <a:pt x="111" y="205"/>
                  </a:moveTo>
                  <a:cubicBezTo>
                    <a:pt x="112" y="205"/>
                    <a:pt x="112" y="205"/>
                    <a:pt x="112" y="205"/>
                  </a:cubicBezTo>
                  <a:lnTo>
                    <a:pt x="111" y="205"/>
                  </a:lnTo>
                  <a:close/>
                  <a:moveTo>
                    <a:pt x="110" y="205"/>
                  </a:moveTo>
                  <a:cubicBezTo>
                    <a:pt x="111" y="205"/>
                    <a:pt x="111" y="205"/>
                    <a:pt x="111" y="205"/>
                  </a:cubicBezTo>
                  <a:cubicBezTo>
                    <a:pt x="111" y="205"/>
                    <a:pt x="110" y="205"/>
                    <a:pt x="110" y="205"/>
                  </a:cubicBezTo>
                  <a:close/>
                  <a:moveTo>
                    <a:pt x="102" y="204"/>
                  </a:moveTo>
                  <a:cubicBezTo>
                    <a:pt x="104" y="203"/>
                    <a:pt x="107" y="205"/>
                    <a:pt x="109" y="203"/>
                  </a:cubicBezTo>
                  <a:cubicBezTo>
                    <a:pt x="109" y="203"/>
                    <a:pt x="109" y="203"/>
                    <a:pt x="109" y="202"/>
                  </a:cubicBezTo>
                  <a:cubicBezTo>
                    <a:pt x="111" y="202"/>
                    <a:pt x="110" y="203"/>
                    <a:pt x="111" y="204"/>
                  </a:cubicBezTo>
                  <a:cubicBezTo>
                    <a:pt x="109" y="204"/>
                    <a:pt x="107" y="204"/>
                    <a:pt x="106" y="204"/>
                  </a:cubicBezTo>
                  <a:cubicBezTo>
                    <a:pt x="105" y="205"/>
                    <a:pt x="104" y="204"/>
                    <a:pt x="103" y="204"/>
                  </a:cubicBezTo>
                  <a:lnTo>
                    <a:pt x="102" y="204"/>
                  </a:lnTo>
                  <a:close/>
                  <a:moveTo>
                    <a:pt x="101" y="203"/>
                  </a:moveTo>
                  <a:cubicBezTo>
                    <a:pt x="101" y="203"/>
                    <a:pt x="101" y="203"/>
                    <a:pt x="101" y="203"/>
                  </a:cubicBezTo>
                  <a:cubicBezTo>
                    <a:pt x="101" y="203"/>
                    <a:pt x="101" y="203"/>
                    <a:pt x="101" y="203"/>
                  </a:cubicBezTo>
                  <a:close/>
                  <a:moveTo>
                    <a:pt x="99" y="205"/>
                  </a:moveTo>
                  <a:cubicBezTo>
                    <a:pt x="99" y="204"/>
                    <a:pt x="100" y="204"/>
                    <a:pt x="101" y="204"/>
                  </a:cubicBezTo>
                  <a:cubicBezTo>
                    <a:pt x="100" y="205"/>
                    <a:pt x="99" y="205"/>
                    <a:pt x="99" y="205"/>
                  </a:cubicBezTo>
                  <a:close/>
                  <a:moveTo>
                    <a:pt x="97" y="204"/>
                  </a:moveTo>
                  <a:cubicBezTo>
                    <a:pt x="98" y="204"/>
                    <a:pt x="98" y="204"/>
                    <a:pt x="98" y="204"/>
                  </a:cubicBezTo>
                  <a:cubicBezTo>
                    <a:pt x="98" y="204"/>
                    <a:pt x="98" y="204"/>
                    <a:pt x="98" y="204"/>
                  </a:cubicBezTo>
                  <a:cubicBezTo>
                    <a:pt x="98" y="204"/>
                    <a:pt x="97" y="204"/>
                    <a:pt x="97" y="204"/>
                  </a:cubicBezTo>
                  <a:close/>
                  <a:moveTo>
                    <a:pt x="94" y="203"/>
                  </a:moveTo>
                  <a:cubicBezTo>
                    <a:pt x="94" y="203"/>
                    <a:pt x="94" y="203"/>
                    <a:pt x="95" y="203"/>
                  </a:cubicBezTo>
                  <a:cubicBezTo>
                    <a:pt x="95" y="203"/>
                    <a:pt x="95" y="203"/>
                    <a:pt x="95" y="203"/>
                  </a:cubicBezTo>
                  <a:lnTo>
                    <a:pt x="94" y="203"/>
                  </a:lnTo>
                  <a:close/>
                  <a:moveTo>
                    <a:pt x="93" y="201"/>
                  </a:moveTo>
                  <a:cubicBezTo>
                    <a:pt x="93" y="201"/>
                    <a:pt x="94" y="201"/>
                    <a:pt x="94" y="201"/>
                  </a:cubicBezTo>
                  <a:cubicBezTo>
                    <a:pt x="93" y="201"/>
                    <a:pt x="93" y="201"/>
                    <a:pt x="93" y="201"/>
                  </a:cubicBezTo>
                  <a:close/>
                  <a:moveTo>
                    <a:pt x="53" y="175"/>
                  </a:moveTo>
                  <a:cubicBezTo>
                    <a:pt x="53" y="175"/>
                    <a:pt x="53" y="175"/>
                    <a:pt x="53" y="175"/>
                  </a:cubicBezTo>
                  <a:cubicBezTo>
                    <a:pt x="52" y="175"/>
                    <a:pt x="52" y="175"/>
                    <a:pt x="52" y="175"/>
                  </a:cubicBezTo>
                  <a:lnTo>
                    <a:pt x="53" y="175"/>
                  </a:lnTo>
                  <a:close/>
                  <a:moveTo>
                    <a:pt x="18" y="130"/>
                  </a:moveTo>
                  <a:cubicBezTo>
                    <a:pt x="17" y="130"/>
                    <a:pt x="17" y="130"/>
                    <a:pt x="17" y="130"/>
                  </a:cubicBezTo>
                  <a:cubicBezTo>
                    <a:pt x="17" y="130"/>
                    <a:pt x="17" y="130"/>
                    <a:pt x="17" y="130"/>
                  </a:cubicBezTo>
                  <a:lnTo>
                    <a:pt x="18" y="130"/>
                  </a:lnTo>
                  <a:close/>
                  <a:moveTo>
                    <a:pt x="23" y="144"/>
                  </a:moveTo>
                  <a:cubicBezTo>
                    <a:pt x="23" y="144"/>
                    <a:pt x="24" y="143"/>
                    <a:pt x="24" y="143"/>
                  </a:cubicBezTo>
                  <a:cubicBezTo>
                    <a:pt x="24" y="144"/>
                    <a:pt x="24" y="144"/>
                    <a:pt x="23" y="144"/>
                  </a:cubicBezTo>
                  <a:close/>
                  <a:moveTo>
                    <a:pt x="27" y="141"/>
                  </a:moveTo>
                  <a:cubicBezTo>
                    <a:pt x="26" y="142"/>
                    <a:pt x="26" y="142"/>
                    <a:pt x="26" y="142"/>
                  </a:cubicBezTo>
                  <a:cubicBezTo>
                    <a:pt x="26" y="141"/>
                    <a:pt x="26" y="141"/>
                    <a:pt x="26" y="141"/>
                  </a:cubicBezTo>
                  <a:lnTo>
                    <a:pt x="27" y="141"/>
                  </a:lnTo>
                  <a:close/>
                  <a:moveTo>
                    <a:pt x="64" y="176"/>
                  </a:moveTo>
                  <a:cubicBezTo>
                    <a:pt x="64" y="176"/>
                    <a:pt x="64" y="177"/>
                    <a:pt x="63" y="177"/>
                  </a:cubicBezTo>
                  <a:cubicBezTo>
                    <a:pt x="63" y="177"/>
                    <a:pt x="63" y="177"/>
                    <a:pt x="63" y="177"/>
                  </a:cubicBezTo>
                  <a:cubicBezTo>
                    <a:pt x="63" y="176"/>
                    <a:pt x="63" y="176"/>
                    <a:pt x="64" y="176"/>
                  </a:cubicBezTo>
                  <a:close/>
                  <a:moveTo>
                    <a:pt x="79" y="189"/>
                  </a:moveTo>
                  <a:cubicBezTo>
                    <a:pt x="78" y="188"/>
                    <a:pt x="79" y="189"/>
                    <a:pt x="80" y="189"/>
                  </a:cubicBezTo>
                  <a:cubicBezTo>
                    <a:pt x="80" y="189"/>
                    <a:pt x="80" y="189"/>
                    <a:pt x="79" y="189"/>
                  </a:cubicBezTo>
                  <a:cubicBezTo>
                    <a:pt x="78" y="189"/>
                    <a:pt x="79" y="189"/>
                    <a:pt x="79" y="189"/>
                  </a:cubicBezTo>
                  <a:close/>
                  <a:moveTo>
                    <a:pt x="90" y="202"/>
                  </a:moveTo>
                  <a:cubicBezTo>
                    <a:pt x="90" y="203"/>
                    <a:pt x="90" y="203"/>
                    <a:pt x="90" y="203"/>
                  </a:cubicBezTo>
                  <a:cubicBezTo>
                    <a:pt x="89" y="203"/>
                    <a:pt x="89" y="203"/>
                    <a:pt x="89" y="203"/>
                  </a:cubicBezTo>
                  <a:cubicBezTo>
                    <a:pt x="89" y="202"/>
                    <a:pt x="90" y="202"/>
                    <a:pt x="90" y="202"/>
                  </a:cubicBezTo>
                  <a:close/>
                  <a:moveTo>
                    <a:pt x="87" y="197"/>
                  </a:moveTo>
                  <a:cubicBezTo>
                    <a:pt x="88" y="197"/>
                    <a:pt x="88" y="196"/>
                    <a:pt x="90" y="196"/>
                  </a:cubicBezTo>
                  <a:cubicBezTo>
                    <a:pt x="89" y="197"/>
                    <a:pt x="89" y="197"/>
                    <a:pt x="90" y="197"/>
                  </a:cubicBezTo>
                  <a:cubicBezTo>
                    <a:pt x="89" y="197"/>
                    <a:pt x="89" y="198"/>
                    <a:pt x="88" y="198"/>
                  </a:cubicBezTo>
                  <a:cubicBezTo>
                    <a:pt x="87" y="198"/>
                    <a:pt x="87" y="197"/>
                    <a:pt x="87" y="197"/>
                  </a:cubicBezTo>
                  <a:close/>
                  <a:moveTo>
                    <a:pt x="78" y="199"/>
                  </a:moveTo>
                  <a:cubicBezTo>
                    <a:pt x="79" y="199"/>
                    <a:pt x="79" y="199"/>
                    <a:pt x="79" y="199"/>
                  </a:cubicBezTo>
                  <a:cubicBezTo>
                    <a:pt x="80" y="199"/>
                    <a:pt x="80" y="199"/>
                    <a:pt x="80" y="199"/>
                  </a:cubicBezTo>
                  <a:cubicBezTo>
                    <a:pt x="80" y="199"/>
                    <a:pt x="79" y="200"/>
                    <a:pt x="79" y="199"/>
                  </a:cubicBezTo>
                  <a:cubicBezTo>
                    <a:pt x="78" y="199"/>
                    <a:pt x="78" y="199"/>
                    <a:pt x="78" y="199"/>
                  </a:cubicBezTo>
                  <a:close/>
                  <a:moveTo>
                    <a:pt x="77" y="190"/>
                  </a:moveTo>
                  <a:cubicBezTo>
                    <a:pt x="76" y="190"/>
                    <a:pt x="76" y="192"/>
                    <a:pt x="74" y="191"/>
                  </a:cubicBezTo>
                  <a:cubicBezTo>
                    <a:pt x="74" y="190"/>
                    <a:pt x="74" y="190"/>
                    <a:pt x="74" y="190"/>
                  </a:cubicBezTo>
                  <a:cubicBezTo>
                    <a:pt x="74" y="189"/>
                    <a:pt x="77" y="189"/>
                    <a:pt x="77" y="190"/>
                  </a:cubicBezTo>
                  <a:close/>
                  <a:moveTo>
                    <a:pt x="77" y="193"/>
                  </a:moveTo>
                  <a:cubicBezTo>
                    <a:pt x="76" y="194"/>
                    <a:pt x="75" y="194"/>
                    <a:pt x="74" y="195"/>
                  </a:cubicBezTo>
                  <a:cubicBezTo>
                    <a:pt x="72" y="195"/>
                    <a:pt x="74" y="194"/>
                    <a:pt x="73" y="194"/>
                  </a:cubicBezTo>
                  <a:cubicBezTo>
                    <a:pt x="74" y="193"/>
                    <a:pt x="75" y="193"/>
                    <a:pt x="77" y="193"/>
                  </a:cubicBezTo>
                  <a:close/>
                  <a:moveTo>
                    <a:pt x="73" y="197"/>
                  </a:moveTo>
                  <a:cubicBezTo>
                    <a:pt x="73" y="197"/>
                    <a:pt x="74" y="197"/>
                    <a:pt x="74" y="197"/>
                  </a:cubicBezTo>
                  <a:cubicBezTo>
                    <a:pt x="75" y="197"/>
                    <a:pt x="76" y="197"/>
                    <a:pt x="76" y="197"/>
                  </a:cubicBezTo>
                  <a:cubicBezTo>
                    <a:pt x="75" y="198"/>
                    <a:pt x="75" y="198"/>
                    <a:pt x="74" y="198"/>
                  </a:cubicBezTo>
                  <a:cubicBezTo>
                    <a:pt x="74" y="198"/>
                    <a:pt x="73" y="198"/>
                    <a:pt x="73" y="197"/>
                  </a:cubicBezTo>
                  <a:close/>
                  <a:moveTo>
                    <a:pt x="64" y="187"/>
                  </a:moveTo>
                  <a:cubicBezTo>
                    <a:pt x="65" y="187"/>
                    <a:pt x="65" y="186"/>
                    <a:pt x="67" y="186"/>
                  </a:cubicBezTo>
                  <a:cubicBezTo>
                    <a:pt x="66" y="186"/>
                    <a:pt x="66" y="186"/>
                    <a:pt x="66" y="186"/>
                  </a:cubicBezTo>
                  <a:cubicBezTo>
                    <a:pt x="68" y="185"/>
                    <a:pt x="68" y="185"/>
                    <a:pt x="68" y="185"/>
                  </a:cubicBezTo>
                  <a:cubicBezTo>
                    <a:pt x="69" y="185"/>
                    <a:pt x="70" y="186"/>
                    <a:pt x="71" y="186"/>
                  </a:cubicBezTo>
                  <a:cubicBezTo>
                    <a:pt x="70" y="187"/>
                    <a:pt x="69" y="187"/>
                    <a:pt x="69" y="187"/>
                  </a:cubicBezTo>
                  <a:cubicBezTo>
                    <a:pt x="67" y="187"/>
                    <a:pt x="65" y="188"/>
                    <a:pt x="64" y="188"/>
                  </a:cubicBezTo>
                  <a:lnTo>
                    <a:pt x="64" y="187"/>
                  </a:lnTo>
                  <a:close/>
                  <a:moveTo>
                    <a:pt x="54" y="189"/>
                  </a:moveTo>
                  <a:cubicBezTo>
                    <a:pt x="55" y="190"/>
                    <a:pt x="55" y="190"/>
                    <a:pt x="55" y="190"/>
                  </a:cubicBezTo>
                  <a:cubicBezTo>
                    <a:pt x="54" y="190"/>
                    <a:pt x="54" y="190"/>
                    <a:pt x="53" y="190"/>
                  </a:cubicBezTo>
                  <a:cubicBezTo>
                    <a:pt x="53" y="190"/>
                    <a:pt x="54" y="190"/>
                    <a:pt x="54" y="189"/>
                  </a:cubicBezTo>
                  <a:close/>
                  <a:moveTo>
                    <a:pt x="54" y="189"/>
                  </a:moveTo>
                  <a:cubicBezTo>
                    <a:pt x="55" y="188"/>
                    <a:pt x="55" y="188"/>
                    <a:pt x="55" y="188"/>
                  </a:cubicBezTo>
                  <a:cubicBezTo>
                    <a:pt x="55" y="189"/>
                    <a:pt x="55" y="189"/>
                    <a:pt x="55" y="189"/>
                  </a:cubicBezTo>
                  <a:lnTo>
                    <a:pt x="54" y="189"/>
                  </a:lnTo>
                  <a:close/>
                  <a:moveTo>
                    <a:pt x="64" y="183"/>
                  </a:moveTo>
                  <a:cubicBezTo>
                    <a:pt x="65" y="183"/>
                    <a:pt x="65" y="183"/>
                    <a:pt x="65" y="183"/>
                  </a:cubicBezTo>
                  <a:cubicBezTo>
                    <a:pt x="66" y="183"/>
                    <a:pt x="66" y="183"/>
                    <a:pt x="66" y="183"/>
                  </a:cubicBezTo>
                  <a:cubicBezTo>
                    <a:pt x="67" y="183"/>
                    <a:pt x="67" y="183"/>
                    <a:pt x="67" y="183"/>
                  </a:cubicBezTo>
                  <a:cubicBezTo>
                    <a:pt x="67" y="183"/>
                    <a:pt x="68" y="182"/>
                    <a:pt x="68" y="182"/>
                  </a:cubicBezTo>
                  <a:cubicBezTo>
                    <a:pt x="69" y="181"/>
                    <a:pt x="71" y="181"/>
                    <a:pt x="71" y="182"/>
                  </a:cubicBezTo>
                  <a:cubicBezTo>
                    <a:pt x="69" y="183"/>
                    <a:pt x="68" y="184"/>
                    <a:pt x="66" y="184"/>
                  </a:cubicBezTo>
                  <a:cubicBezTo>
                    <a:pt x="64" y="185"/>
                    <a:pt x="64" y="187"/>
                    <a:pt x="61" y="186"/>
                  </a:cubicBezTo>
                  <a:cubicBezTo>
                    <a:pt x="60" y="186"/>
                    <a:pt x="59" y="187"/>
                    <a:pt x="59" y="187"/>
                  </a:cubicBezTo>
                  <a:cubicBezTo>
                    <a:pt x="57" y="187"/>
                    <a:pt x="57" y="188"/>
                    <a:pt x="55" y="188"/>
                  </a:cubicBezTo>
                  <a:cubicBezTo>
                    <a:pt x="55" y="188"/>
                    <a:pt x="55" y="188"/>
                    <a:pt x="55" y="188"/>
                  </a:cubicBezTo>
                  <a:cubicBezTo>
                    <a:pt x="55" y="188"/>
                    <a:pt x="56" y="188"/>
                    <a:pt x="56" y="188"/>
                  </a:cubicBezTo>
                  <a:cubicBezTo>
                    <a:pt x="58" y="187"/>
                    <a:pt x="59" y="186"/>
                    <a:pt x="60" y="185"/>
                  </a:cubicBezTo>
                  <a:cubicBezTo>
                    <a:pt x="61" y="185"/>
                    <a:pt x="61" y="185"/>
                    <a:pt x="61" y="185"/>
                  </a:cubicBezTo>
                  <a:cubicBezTo>
                    <a:pt x="62" y="185"/>
                    <a:pt x="64" y="184"/>
                    <a:pt x="64" y="183"/>
                  </a:cubicBezTo>
                  <a:close/>
                  <a:moveTo>
                    <a:pt x="62" y="180"/>
                  </a:moveTo>
                  <a:cubicBezTo>
                    <a:pt x="62" y="180"/>
                    <a:pt x="64" y="180"/>
                    <a:pt x="64" y="179"/>
                  </a:cubicBezTo>
                  <a:cubicBezTo>
                    <a:pt x="65" y="179"/>
                    <a:pt x="65" y="179"/>
                    <a:pt x="65" y="179"/>
                  </a:cubicBezTo>
                  <a:cubicBezTo>
                    <a:pt x="65" y="180"/>
                    <a:pt x="66" y="180"/>
                    <a:pt x="65" y="180"/>
                  </a:cubicBezTo>
                  <a:cubicBezTo>
                    <a:pt x="64" y="180"/>
                    <a:pt x="63" y="181"/>
                    <a:pt x="62" y="180"/>
                  </a:cubicBezTo>
                  <a:close/>
                  <a:moveTo>
                    <a:pt x="50" y="171"/>
                  </a:moveTo>
                  <a:cubicBezTo>
                    <a:pt x="51" y="170"/>
                    <a:pt x="52" y="170"/>
                    <a:pt x="53" y="170"/>
                  </a:cubicBezTo>
                  <a:cubicBezTo>
                    <a:pt x="53" y="170"/>
                    <a:pt x="53" y="170"/>
                    <a:pt x="53" y="170"/>
                  </a:cubicBezTo>
                  <a:cubicBezTo>
                    <a:pt x="53" y="171"/>
                    <a:pt x="51" y="171"/>
                    <a:pt x="50" y="171"/>
                  </a:cubicBezTo>
                  <a:close/>
                  <a:moveTo>
                    <a:pt x="49" y="171"/>
                  </a:moveTo>
                  <a:cubicBezTo>
                    <a:pt x="48" y="171"/>
                    <a:pt x="49" y="171"/>
                    <a:pt x="50" y="171"/>
                  </a:cubicBezTo>
                  <a:cubicBezTo>
                    <a:pt x="49" y="171"/>
                    <a:pt x="49" y="171"/>
                    <a:pt x="49" y="171"/>
                  </a:cubicBezTo>
                  <a:cubicBezTo>
                    <a:pt x="50" y="172"/>
                    <a:pt x="50" y="172"/>
                    <a:pt x="50" y="172"/>
                  </a:cubicBezTo>
                  <a:cubicBezTo>
                    <a:pt x="50" y="172"/>
                    <a:pt x="50" y="172"/>
                    <a:pt x="49" y="172"/>
                  </a:cubicBezTo>
                  <a:lnTo>
                    <a:pt x="49" y="171"/>
                  </a:lnTo>
                  <a:close/>
                  <a:moveTo>
                    <a:pt x="36" y="165"/>
                  </a:moveTo>
                  <a:cubicBezTo>
                    <a:pt x="37" y="165"/>
                    <a:pt x="37" y="165"/>
                    <a:pt x="37" y="165"/>
                  </a:cubicBezTo>
                  <a:cubicBezTo>
                    <a:pt x="37" y="165"/>
                    <a:pt x="37" y="165"/>
                    <a:pt x="37" y="165"/>
                  </a:cubicBezTo>
                  <a:lnTo>
                    <a:pt x="36" y="165"/>
                  </a:lnTo>
                  <a:close/>
                  <a:moveTo>
                    <a:pt x="33" y="175"/>
                  </a:moveTo>
                  <a:cubicBezTo>
                    <a:pt x="33" y="175"/>
                    <a:pt x="33" y="175"/>
                    <a:pt x="33" y="175"/>
                  </a:cubicBezTo>
                  <a:cubicBezTo>
                    <a:pt x="33" y="175"/>
                    <a:pt x="33" y="175"/>
                    <a:pt x="33" y="175"/>
                  </a:cubicBezTo>
                  <a:close/>
                  <a:moveTo>
                    <a:pt x="33" y="170"/>
                  </a:moveTo>
                  <a:cubicBezTo>
                    <a:pt x="32" y="169"/>
                    <a:pt x="32" y="169"/>
                    <a:pt x="32" y="169"/>
                  </a:cubicBezTo>
                  <a:cubicBezTo>
                    <a:pt x="33" y="169"/>
                    <a:pt x="33" y="169"/>
                    <a:pt x="33" y="169"/>
                  </a:cubicBezTo>
                  <a:lnTo>
                    <a:pt x="33" y="170"/>
                  </a:lnTo>
                  <a:close/>
                  <a:moveTo>
                    <a:pt x="35" y="173"/>
                  </a:moveTo>
                  <a:cubicBezTo>
                    <a:pt x="35" y="173"/>
                    <a:pt x="34" y="174"/>
                    <a:pt x="33" y="174"/>
                  </a:cubicBezTo>
                  <a:cubicBezTo>
                    <a:pt x="32" y="174"/>
                    <a:pt x="31" y="173"/>
                    <a:pt x="31" y="173"/>
                  </a:cubicBezTo>
                  <a:cubicBezTo>
                    <a:pt x="31" y="172"/>
                    <a:pt x="34" y="173"/>
                    <a:pt x="35" y="173"/>
                  </a:cubicBezTo>
                  <a:close/>
                  <a:moveTo>
                    <a:pt x="36" y="172"/>
                  </a:moveTo>
                  <a:cubicBezTo>
                    <a:pt x="35" y="172"/>
                    <a:pt x="34" y="172"/>
                    <a:pt x="34" y="172"/>
                  </a:cubicBezTo>
                  <a:cubicBezTo>
                    <a:pt x="34" y="171"/>
                    <a:pt x="35" y="171"/>
                    <a:pt x="35" y="171"/>
                  </a:cubicBezTo>
                  <a:cubicBezTo>
                    <a:pt x="36" y="171"/>
                    <a:pt x="36" y="172"/>
                    <a:pt x="36" y="172"/>
                  </a:cubicBezTo>
                  <a:close/>
                  <a:moveTo>
                    <a:pt x="28" y="160"/>
                  </a:moveTo>
                  <a:cubicBezTo>
                    <a:pt x="29" y="160"/>
                    <a:pt x="29" y="160"/>
                    <a:pt x="29" y="160"/>
                  </a:cubicBezTo>
                  <a:cubicBezTo>
                    <a:pt x="29" y="160"/>
                    <a:pt x="29" y="160"/>
                    <a:pt x="29" y="160"/>
                  </a:cubicBezTo>
                  <a:lnTo>
                    <a:pt x="28" y="160"/>
                  </a:lnTo>
                  <a:close/>
                  <a:moveTo>
                    <a:pt x="25" y="146"/>
                  </a:moveTo>
                  <a:cubicBezTo>
                    <a:pt x="25" y="145"/>
                    <a:pt x="25" y="145"/>
                    <a:pt x="25" y="145"/>
                  </a:cubicBezTo>
                  <a:cubicBezTo>
                    <a:pt x="26" y="145"/>
                    <a:pt x="27" y="145"/>
                    <a:pt x="28" y="145"/>
                  </a:cubicBezTo>
                  <a:cubicBezTo>
                    <a:pt x="28" y="145"/>
                    <a:pt x="28" y="145"/>
                    <a:pt x="28" y="145"/>
                  </a:cubicBezTo>
                  <a:cubicBezTo>
                    <a:pt x="26" y="145"/>
                    <a:pt x="26" y="146"/>
                    <a:pt x="25" y="146"/>
                  </a:cubicBezTo>
                  <a:close/>
                  <a:moveTo>
                    <a:pt x="22" y="150"/>
                  </a:moveTo>
                  <a:cubicBezTo>
                    <a:pt x="23" y="150"/>
                    <a:pt x="24" y="149"/>
                    <a:pt x="25" y="149"/>
                  </a:cubicBezTo>
                  <a:cubicBezTo>
                    <a:pt x="25" y="149"/>
                    <a:pt x="24" y="149"/>
                    <a:pt x="25" y="150"/>
                  </a:cubicBezTo>
                  <a:cubicBezTo>
                    <a:pt x="24" y="150"/>
                    <a:pt x="24" y="151"/>
                    <a:pt x="23" y="151"/>
                  </a:cubicBezTo>
                  <a:lnTo>
                    <a:pt x="22" y="150"/>
                  </a:lnTo>
                  <a:close/>
                  <a:moveTo>
                    <a:pt x="16" y="134"/>
                  </a:moveTo>
                  <a:cubicBezTo>
                    <a:pt x="17" y="134"/>
                    <a:pt x="17" y="134"/>
                    <a:pt x="17" y="134"/>
                  </a:cubicBezTo>
                  <a:cubicBezTo>
                    <a:pt x="17" y="133"/>
                    <a:pt x="18" y="133"/>
                    <a:pt x="17" y="132"/>
                  </a:cubicBezTo>
                  <a:cubicBezTo>
                    <a:pt x="19" y="132"/>
                    <a:pt x="19" y="132"/>
                    <a:pt x="19" y="132"/>
                  </a:cubicBezTo>
                  <a:cubicBezTo>
                    <a:pt x="19" y="132"/>
                    <a:pt x="20" y="133"/>
                    <a:pt x="20" y="133"/>
                  </a:cubicBezTo>
                  <a:cubicBezTo>
                    <a:pt x="19" y="133"/>
                    <a:pt x="19" y="133"/>
                    <a:pt x="20" y="134"/>
                  </a:cubicBezTo>
                  <a:cubicBezTo>
                    <a:pt x="19" y="134"/>
                    <a:pt x="19" y="135"/>
                    <a:pt x="17" y="135"/>
                  </a:cubicBezTo>
                  <a:cubicBezTo>
                    <a:pt x="17" y="135"/>
                    <a:pt x="16" y="134"/>
                    <a:pt x="16"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Freeform 1019">
              <a:extLst>
                <a:ext uri="{FF2B5EF4-FFF2-40B4-BE49-F238E27FC236}">
                  <a16:creationId xmlns:a16="http://schemas.microsoft.com/office/drawing/2014/main" id="{26A19688-D645-4C8D-9F07-098AB8DBE361}"/>
                </a:ext>
              </a:extLst>
            </p:cNvPr>
            <p:cNvSpPr/>
            <p:nvPr/>
          </p:nvSpPr>
          <p:spPr bwMode="auto">
            <a:xfrm>
              <a:off x="7032626" y="3106739"/>
              <a:ext cx="1588" cy="1588"/>
            </a:xfrm>
            <a:custGeom>
              <a:gdLst>
                <a:gd name="T0" fmla="*/ 0 w 1"/>
                <a:gd name="T1" fmla="*/ 0 h 1"/>
                <a:gd name="T2" fmla="*/ 1 w 1"/>
                <a:gd name="T3" fmla="*/ 1 h 1"/>
                <a:gd name="T4" fmla="*/ 0 w 1"/>
                <a:gd name="T5" fmla="*/ 0 h 1"/>
              </a:gdLst>
              <a:cxnLst>
                <a:cxn ang="0">
                  <a:pos x="T0" y="T1"/>
                </a:cxn>
                <a:cxn ang="0">
                  <a:pos x="T2" y="T3"/>
                </a:cxn>
                <a:cxn ang="0">
                  <a:pos x="T4" y="T5"/>
                </a:cxn>
              </a:cxnLst>
              <a:rect l="0" t="0" r="r" b="b"/>
              <a:pathLst>
                <a:path w="1" h="1">
                  <a:moveTo>
                    <a:pt x="0" y="0"/>
                  </a:moveTo>
                  <a:cubicBezTo>
                    <a:pt x="1" y="0"/>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1" name="Freeform 1020">
              <a:extLst>
                <a:ext uri="{FF2B5EF4-FFF2-40B4-BE49-F238E27FC236}">
                  <a16:creationId xmlns:a16="http://schemas.microsoft.com/office/drawing/2014/main" id="{B553EF5E-C697-4F07-AB09-E010F1D047E6}"/>
                </a:ext>
              </a:extLst>
            </p:cNvPr>
            <p:cNvSpPr/>
            <p:nvPr/>
          </p:nvSpPr>
          <p:spPr bwMode="auto">
            <a:xfrm>
              <a:off x="7067551" y="3108326"/>
              <a:ext cx="3175" cy="0"/>
            </a:xfrm>
            <a:custGeom>
              <a:gdLst>
                <a:gd name="T0" fmla="*/ 0 w 2"/>
                <a:gd name="T1" fmla="*/ 0 h 1"/>
                <a:gd name="T2" fmla="*/ 2 w 2"/>
                <a:gd name="T3" fmla="*/ 0 h 1"/>
                <a:gd name="T4" fmla="*/ 0 w 2"/>
                <a:gd name="T5" fmla="*/ 0 h 1"/>
              </a:gdLst>
              <a:cxnLst>
                <a:cxn ang="0">
                  <a:pos x="T0" y="T1"/>
                </a:cxn>
                <a:cxn ang="0">
                  <a:pos x="T2" y="T3"/>
                </a:cxn>
                <a:cxn ang="0">
                  <a:pos x="T4" y="T5"/>
                </a:cxn>
              </a:cxnLst>
              <a:rect l="0" t="0" r="r" b="b"/>
              <a:pathLst>
                <a:path w="2" h="1">
                  <a:moveTo>
                    <a:pt x="0" y="0"/>
                  </a:moveTo>
                  <a:cubicBezTo>
                    <a:pt x="2" y="0"/>
                    <a:pt x="2" y="0"/>
                    <a:pt x="2" y="0"/>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2" name="Freeform 1021">
              <a:extLst>
                <a:ext uri="{FF2B5EF4-FFF2-40B4-BE49-F238E27FC236}">
                  <a16:creationId xmlns:a16="http://schemas.microsoft.com/office/drawing/2014/main" id="{8E26C045-3D8E-4E22-978C-F3711AD89BBD}"/>
                </a:ext>
              </a:extLst>
            </p:cNvPr>
            <p:cNvSpPr/>
            <p:nvPr/>
          </p:nvSpPr>
          <p:spPr bwMode="auto">
            <a:xfrm>
              <a:off x="7032626" y="3108326"/>
              <a:ext cx="1588" cy="1588"/>
            </a:xfrm>
            <a:custGeom>
              <a:gdLst>
                <a:gd name="T0" fmla="*/ 1 w 1"/>
                <a:gd name="T1" fmla="*/ 0 h 1"/>
                <a:gd name="T2" fmla="*/ 1 w 1"/>
                <a:gd name="T3" fmla="*/ 1 h 1"/>
                <a:gd name="T4" fmla="*/ 1 w 1"/>
                <a:gd name="T5" fmla="*/ 0 h 1"/>
              </a:gdLst>
              <a:cxnLst>
                <a:cxn ang="0">
                  <a:pos x="T0" y="T1"/>
                </a:cxn>
                <a:cxn ang="0">
                  <a:pos x="T2" y="T3"/>
                </a:cxn>
                <a:cxn ang="0">
                  <a:pos x="T4" y="T5"/>
                </a:cxn>
              </a:cxnLst>
              <a:rect l="0" t="0" r="r" b="b"/>
              <a:pathLst>
                <a:path w="1" h="1">
                  <a:moveTo>
                    <a:pt x="1" y="0"/>
                  </a:moveTo>
                  <a:cubicBezTo>
                    <a:pt x="1" y="1"/>
                    <a:pt x="1" y="1"/>
                    <a:pt x="1" y="1"/>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3" name="Freeform 1022">
              <a:extLst>
                <a:ext uri="{FF2B5EF4-FFF2-40B4-BE49-F238E27FC236}">
                  <a16:creationId xmlns:a16="http://schemas.microsoft.com/office/drawing/2014/main" id="{535520C8-00D9-46FE-9356-3DAAE05C7DFD}"/>
                </a:ext>
              </a:extLst>
            </p:cNvPr>
            <p:cNvSpPr/>
            <p:nvPr/>
          </p:nvSpPr>
          <p:spPr bwMode="auto">
            <a:xfrm>
              <a:off x="7061201" y="3113089"/>
              <a:ext cx="1588" cy="1588"/>
            </a:xfrm>
            <a:custGeom>
              <a:gdLst>
                <a:gd name="T0" fmla="*/ 1 w 2"/>
                <a:gd name="T1" fmla="*/ 0 h 1"/>
                <a:gd name="T2" fmla="*/ 2 w 2"/>
                <a:gd name="T3" fmla="*/ 1 h 1"/>
                <a:gd name="T4" fmla="*/ 0 w 2"/>
                <a:gd name="T5" fmla="*/ 1 h 1"/>
                <a:gd name="T6" fmla="*/ 0 w 2"/>
                <a:gd name="T7" fmla="*/ 1 h 1"/>
                <a:gd name="T8" fmla="*/ 1 w 2"/>
                <a:gd name="T9" fmla="*/ 0 h 1"/>
              </a:gdLst>
              <a:cxnLst>
                <a:cxn ang="0">
                  <a:pos x="T0" y="T1"/>
                </a:cxn>
                <a:cxn ang="0">
                  <a:pos x="T2" y="T3"/>
                </a:cxn>
                <a:cxn ang="0">
                  <a:pos x="T4" y="T5"/>
                </a:cxn>
                <a:cxn ang="0">
                  <a:pos x="T6" y="T7"/>
                </a:cxn>
                <a:cxn ang="0">
                  <a:pos x="T8" y="T9"/>
                </a:cxn>
              </a:cxnLst>
              <a:rect l="0" t="0" r="r" b="b"/>
              <a:pathLst>
                <a:path w="2" h="1">
                  <a:moveTo>
                    <a:pt x="1" y="0"/>
                  </a:moveTo>
                  <a:cubicBezTo>
                    <a:pt x="2" y="0"/>
                    <a:pt x="2" y="0"/>
                    <a:pt x="2" y="1"/>
                  </a:cubicBezTo>
                  <a:cubicBezTo>
                    <a:pt x="1" y="1"/>
                    <a:pt x="0" y="1"/>
                    <a:pt x="0" y="1"/>
                  </a:cubicBezTo>
                  <a:cubicBezTo>
                    <a:pt x="0" y="1"/>
                    <a:pt x="0"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4" name="Freeform 1023">
              <a:extLst>
                <a:ext uri="{FF2B5EF4-FFF2-40B4-BE49-F238E27FC236}">
                  <a16:creationId xmlns:a16="http://schemas.microsoft.com/office/drawing/2014/main" id="{D1216412-6B36-4389-9010-AD8D2849621D}"/>
                </a:ext>
              </a:extLst>
            </p:cNvPr>
            <p:cNvSpPr/>
            <p:nvPr/>
          </p:nvSpPr>
          <p:spPr bwMode="auto">
            <a:xfrm>
              <a:off x="7048501" y="3119439"/>
              <a:ext cx="1588" cy="0"/>
            </a:xfrm>
            <a:custGeom>
              <a:gdLst>
                <a:gd name="T0" fmla="*/ 1 w 1"/>
                <a:gd name="T1" fmla="*/ 0 w 1"/>
                <a:gd name="T2" fmla="*/ 1 w 1"/>
              </a:gd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5" name="Freeform 1024">
              <a:extLst>
                <a:ext uri="{FF2B5EF4-FFF2-40B4-BE49-F238E27FC236}">
                  <a16:creationId xmlns:a16="http://schemas.microsoft.com/office/drawing/2014/main" id="{C784D6E9-E228-42C3-8523-20D9B9FFE9CC}"/>
                </a:ext>
              </a:extLst>
            </p:cNvPr>
            <p:cNvSpPr/>
            <p:nvPr/>
          </p:nvSpPr>
          <p:spPr bwMode="auto">
            <a:xfrm>
              <a:off x="7486651" y="3124201"/>
              <a:ext cx="1588" cy="1588"/>
            </a:xfrm>
            <a:custGeom>
              <a:gdLst>
                <a:gd name="T0" fmla="*/ 1 w 2"/>
                <a:gd name="T1" fmla="*/ 0 h 1"/>
                <a:gd name="T2" fmla="*/ 1 w 2"/>
                <a:gd name="T3" fmla="*/ 1 h 1"/>
                <a:gd name="T4" fmla="*/ 0 w 2"/>
                <a:gd name="T5" fmla="*/ 0 h 1"/>
                <a:gd name="T6" fmla="*/ 1 w 2"/>
                <a:gd name="T7" fmla="*/ 0 h 1"/>
              </a:gdLst>
              <a:cxnLst>
                <a:cxn ang="0">
                  <a:pos x="T0" y="T1"/>
                </a:cxn>
                <a:cxn ang="0">
                  <a:pos x="T2" y="T3"/>
                </a:cxn>
                <a:cxn ang="0">
                  <a:pos x="T4" y="T5"/>
                </a:cxn>
                <a:cxn ang="0">
                  <a:pos x="T6" y="T7"/>
                </a:cxn>
              </a:cxnLst>
              <a:rect l="0" t="0" r="r" b="b"/>
              <a:pathLst>
                <a:path w="2" h="1">
                  <a:moveTo>
                    <a:pt x="1" y="0"/>
                  </a:moveTo>
                  <a:cubicBezTo>
                    <a:pt x="2" y="1"/>
                    <a:pt x="1" y="1"/>
                    <a:pt x="1" y="1"/>
                  </a:cubicBezTo>
                  <a:cubicBezTo>
                    <a:pt x="0" y="1"/>
                    <a:pt x="0" y="1"/>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6" name="Freeform 1025">
              <a:extLst>
                <a:ext uri="{FF2B5EF4-FFF2-40B4-BE49-F238E27FC236}">
                  <a16:creationId xmlns:a16="http://schemas.microsoft.com/office/drawing/2014/main" id="{FCA4A7D2-4AFB-4B81-BA39-7051FEA2C8A8}"/>
                </a:ext>
              </a:extLst>
            </p:cNvPr>
            <p:cNvSpPr/>
            <p:nvPr/>
          </p:nvSpPr>
          <p:spPr bwMode="auto">
            <a:xfrm>
              <a:off x="7493001" y="3127376"/>
              <a:ext cx="1588" cy="1588"/>
            </a:xfrm>
            <a:custGeom>
              <a:gdLst>
                <a:gd name="T0" fmla="*/ 1 w 1"/>
                <a:gd name="T1" fmla="*/ 0 h 1"/>
                <a:gd name="T2" fmla="*/ 1 w 1"/>
                <a:gd name="T3" fmla="*/ 1 h 1"/>
                <a:gd name="T4" fmla="*/ 0 w 1"/>
                <a:gd name="T5" fmla="*/ 1 h 1"/>
                <a:gd name="T6" fmla="*/ 1 w 1"/>
                <a:gd name="T7" fmla="*/ 0 h 1"/>
              </a:gdLst>
              <a:cxnLst>
                <a:cxn ang="0">
                  <a:pos x="T0" y="T1"/>
                </a:cxn>
                <a:cxn ang="0">
                  <a:pos x="T2" y="T3"/>
                </a:cxn>
                <a:cxn ang="0">
                  <a:pos x="T4" y="T5"/>
                </a:cxn>
                <a:cxn ang="0">
                  <a:pos x="T6" y="T7"/>
                </a:cxn>
              </a:cxnLst>
              <a:rect l="0" t="0" r="r" b="b"/>
              <a:pathLst>
                <a:path w="1" h="1">
                  <a:moveTo>
                    <a:pt x="1" y="0"/>
                  </a:moveTo>
                  <a:cubicBezTo>
                    <a:pt x="1" y="0"/>
                    <a:pt x="1" y="1"/>
                    <a:pt x="1" y="1"/>
                  </a:cubicBezTo>
                  <a:cubicBezTo>
                    <a:pt x="0" y="1"/>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7" name="Freeform 1026">
              <a:extLst>
                <a:ext uri="{FF2B5EF4-FFF2-40B4-BE49-F238E27FC236}">
                  <a16:creationId xmlns:a16="http://schemas.microsoft.com/office/drawing/2014/main" id="{957FD411-6DC3-43DD-AD54-C71972D67C45}"/>
                </a:ext>
              </a:extLst>
            </p:cNvPr>
            <p:cNvSpPr/>
            <p:nvPr/>
          </p:nvSpPr>
          <p:spPr bwMode="auto">
            <a:xfrm>
              <a:off x="7167564" y="3151189"/>
              <a:ext cx="1588" cy="1588"/>
            </a:xfrm>
            <a:custGeom>
              <a:gdLst>
                <a:gd name="T0" fmla="*/ 1 w 1"/>
                <a:gd name="T1" fmla="*/ 0 h 1"/>
                <a:gd name="T2" fmla="*/ 0 w 1"/>
                <a:gd name="T3" fmla="*/ 1 h 1"/>
                <a:gd name="T4" fmla="*/ 0 w 1"/>
                <a:gd name="T5" fmla="*/ 0 h 1"/>
                <a:gd name="T6" fmla="*/ 1 w 1"/>
                <a:gd name="T7" fmla="*/ 0 h 1"/>
              </a:gdLst>
              <a:cxnLst>
                <a:cxn ang="0">
                  <a:pos x="T0" y="T1"/>
                </a:cxn>
                <a:cxn ang="0">
                  <a:pos x="T2" y="T3"/>
                </a:cxn>
                <a:cxn ang="0">
                  <a:pos x="T4" y="T5"/>
                </a:cxn>
                <a:cxn ang="0">
                  <a:pos x="T6" y="T7"/>
                </a:cxn>
              </a:cxnLst>
              <a:rect l="0" t="0" r="r" b="b"/>
              <a:pathLst>
                <a:path w="1" h="1">
                  <a:moveTo>
                    <a:pt x="1" y="0"/>
                  </a:moveTo>
                  <a:cubicBezTo>
                    <a:pt x="0" y="1"/>
                    <a:pt x="0" y="1"/>
                    <a:pt x="0" y="1"/>
                  </a:cubicBezTo>
                  <a:cubicBezTo>
                    <a:pt x="0" y="0"/>
                    <a:pt x="0" y="0"/>
                    <a:pt x="0"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8" name="Freeform 1027">
              <a:extLst>
                <a:ext uri="{FF2B5EF4-FFF2-40B4-BE49-F238E27FC236}">
                  <a16:creationId xmlns:a16="http://schemas.microsoft.com/office/drawing/2014/main" id="{DF48CCEF-AB05-497B-B05E-5247B64C7B35}"/>
                </a:ext>
              </a:extLst>
            </p:cNvPr>
            <p:cNvSpPr/>
            <p:nvPr/>
          </p:nvSpPr>
          <p:spPr bwMode="auto">
            <a:xfrm>
              <a:off x="7219951" y="3155951"/>
              <a:ext cx="4763" cy="1588"/>
            </a:xfrm>
            <a:custGeom>
              <a:gdLst>
                <a:gd name="T0" fmla="*/ 2 w 3"/>
                <a:gd name="T1" fmla="*/ 0 h 1"/>
                <a:gd name="T2" fmla="*/ 2 w 3"/>
                <a:gd name="T3" fmla="*/ 1 h 1"/>
                <a:gd name="T4" fmla="*/ 1 w 3"/>
                <a:gd name="T5" fmla="*/ 0 h 1"/>
                <a:gd name="T6" fmla="*/ 2 w 3"/>
                <a:gd name="T7" fmla="*/ 0 h 1"/>
              </a:gdLst>
              <a:cxnLst>
                <a:cxn ang="0">
                  <a:pos x="T0" y="T1"/>
                </a:cxn>
                <a:cxn ang="0">
                  <a:pos x="T2" y="T3"/>
                </a:cxn>
                <a:cxn ang="0">
                  <a:pos x="T4" y="T5"/>
                </a:cxn>
                <a:cxn ang="0">
                  <a:pos x="T6" y="T7"/>
                </a:cxn>
              </a:cxnLst>
              <a:rect l="0" t="0" r="r" b="b"/>
              <a:pathLst>
                <a:path w="3" h="1">
                  <a:moveTo>
                    <a:pt x="2" y="0"/>
                  </a:moveTo>
                  <a:cubicBezTo>
                    <a:pt x="3" y="0"/>
                    <a:pt x="1" y="1"/>
                    <a:pt x="2" y="1"/>
                  </a:cubicBezTo>
                  <a:cubicBezTo>
                    <a:pt x="1" y="1"/>
                    <a:pt x="0" y="0"/>
                    <a:pt x="1"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9" name="Freeform 1028">
              <a:extLst>
                <a:ext uri="{FF2B5EF4-FFF2-40B4-BE49-F238E27FC236}">
                  <a16:creationId xmlns:a16="http://schemas.microsoft.com/office/drawing/2014/main" id="{7E9C19F1-D1FD-4A8F-85EC-FB6DDFBB199F}"/>
                </a:ext>
              </a:extLst>
            </p:cNvPr>
            <p:cNvSpPr/>
            <p:nvPr/>
          </p:nvSpPr>
          <p:spPr bwMode="auto">
            <a:xfrm>
              <a:off x="7224714" y="3157539"/>
              <a:ext cx="1588" cy="0"/>
            </a:xfrm>
            <a:custGeom>
              <a:gdLst>
                <a:gd name="T0" fmla="*/ 0 w 1"/>
                <a:gd name="T1" fmla="*/ 0 w 1"/>
                <a:gd name="T2" fmla="*/ 1 w 1"/>
                <a:gd name="T3" fmla="*/ 0 w 1"/>
              </a:gd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0" name="Freeform 1029">
              <a:extLst>
                <a:ext uri="{FF2B5EF4-FFF2-40B4-BE49-F238E27FC236}">
                  <a16:creationId xmlns:a16="http://schemas.microsoft.com/office/drawing/2014/main" id="{3EA26D98-2CB4-45FB-83B2-EB67E180766D}"/>
                </a:ext>
              </a:extLst>
            </p:cNvPr>
            <p:cNvSpPr/>
            <p:nvPr/>
          </p:nvSpPr>
          <p:spPr bwMode="auto">
            <a:xfrm>
              <a:off x="7221539" y="3159126"/>
              <a:ext cx="3175" cy="0"/>
            </a:xfrm>
            <a:custGeom>
              <a:gdLst>
                <a:gd name="T0" fmla="*/ 1 w 2"/>
                <a:gd name="T1" fmla="*/ 1 h 1"/>
                <a:gd name="T2" fmla="*/ 1 w 2"/>
                <a:gd name="T3" fmla="*/ 0 h 1"/>
                <a:gd name="T4" fmla="*/ 1 w 2"/>
                <a:gd name="T5" fmla="*/ 1 h 1"/>
              </a:gdLst>
              <a:cxnLst>
                <a:cxn ang="0">
                  <a:pos x="T0" y="T1"/>
                </a:cxn>
                <a:cxn ang="0">
                  <a:pos x="T2" y="T3"/>
                </a:cxn>
                <a:cxn ang="0">
                  <a:pos x="T4" y="T5"/>
                </a:cxn>
              </a:cxnLst>
              <a:rect l="0" t="0" r="r" b="b"/>
              <a:pathLst>
                <a:path w="2" h="1">
                  <a:moveTo>
                    <a:pt x="1" y="1"/>
                  </a:moveTo>
                  <a:cubicBezTo>
                    <a:pt x="1" y="1"/>
                    <a:pt x="0" y="0"/>
                    <a:pt x="1"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72" name="文本框 371">
            <a:extLst>
              <a:ext uri="{FF2B5EF4-FFF2-40B4-BE49-F238E27FC236}">
                <a16:creationId xmlns:a16="http://schemas.microsoft.com/office/drawing/2014/main" id="{A9FAF7A1-5C4C-4EAB-8966-67361E1FCAE4}"/>
              </a:ext>
            </a:extLst>
          </p:cNvPr>
          <p:cNvSpPr txBox="1"/>
          <p:nvPr/>
        </p:nvSpPr>
        <p:spPr>
          <a:xfrm>
            <a:off x="7833971" y="3345536"/>
            <a:ext cx="4823791" cy="2862322"/>
          </a:xfrm>
          <a:prstGeom prst="rect">
            <a:avLst/>
          </a:prstGeom>
          <a:noFill/>
        </p:spPr>
        <p:txBody>
          <a:bodyPr wrap="square" rtlCol="0">
            <a:spAutoFit/>
          </a:bodyPr>
          <a:lstStyle/>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endParaRPr lang="zh-CN" altLang="en-US"/>
          </a:p>
          <a:p>
            <a:endParaRPr lang="zh-CN" altLang="en-US"/>
          </a:p>
          <a:p>
            <a:endParaRPr lang="zh-CN" altLang="en-US"/>
          </a:p>
          <a:p>
            <a:endParaRPr lang="zh-CN" altLang="en-US"/>
          </a:p>
        </p:txBody>
      </p:sp>
      <p:sp>
        <p:nvSpPr>
          <p:cNvPr id="373" name="矩形 372">
            <a:extLst>
              <a:ext uri="{FF2B5EF4-FFF2-40B4-BE49-F238E27FC236}">
                <a16:creationId xmlns:a16="http://schemas.microsoft.com/office/drawing/2014/main" id="{F7D6F677-9CF6-41B2-B75A-337FCCCCD412}"/>
              </a:ext>
            </a:extLst>
          </p:cNvPr>
          <p:cNvSpPr/>
          <p:nvPr/>
        </p:nvSpPr>
        <p:spPr>
          <a:xfrm>
            <a:off x="8355005" y="2329922"/>
            <a:ext cx="2682504" cy="552244"/>
          </a:xfrm>
          <a:prstGeom prst="rect">
            <a:avLst/>
          </a:prstGeom>
          <a:solidFill>
            <a:srgbClr val="ADB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a:solidFill>
                  <a:schemeClr val="tx1"/>
                </a:solidFill>
                <a:latin typeface="华文中宋" panose="02010600040101010101" pitchFamily="2" charset="-122"/>
                <a:ea typeface="华文中宋" panose="02010600040101010101" pitchFamily="2" charset="-122"/>
              </a:rPr>
              <a:t>点击添加文字</a:t>
            </a:r>
          </a:p>
        </p:txBody>
      </p:sp>
      <p:pic>
        <p:nvPicPr>
          <p:cNvPr id="15" name="图片 14"/>
          <p:cNvPicPr>
            <a:picLocks noChangeAspect="1"/>
          </p:cNvPicPr>
          <p:nvPr/>
        </p:nvPicPr>
        <p:blipFill>
          <a:blip r:embed="rId7">
            <a:extLst>
              <a:ext uri="{28A0092B-C50C-407E-A947-70E740481C1C}">
                <a14:useLocalDpi xmlns:a14="http://schemas.microsoft.com/office/drawing/2010/main" val="0"/>
              </a:ext>
            </a:extLst>
          </a:blip>
          <a:srcRect l="27859" t="10122"/>
          <a:stretch>
            <a:fillRect/>
          </a:stretch>
        </p:blipFill>
        <p:spPr>
          <a:xfrm>
            <a:off x="8825724" y="2801289"/>
            <a:ext cx="6732552" cy="6163780"/>
          </a:xfrm>
          <a:prstGeom prst="rect">
            <a:avLst/>
          </a:prstGeom>
          <a:effectLst>
            <a:softEdge rad="635000"/>
          </a:effectLst>
        </p:spPr>
      </p:pic>
    </p:spTree>
    <p:extLst>
      <p:ext uri="{BB962C8B-B14F-4D97-AF65-F5344CB8AC3E}">
        <p14:creationId val="1343302318"/>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12" fill="hold" nodeType="clickPar">
                      <p:stCondLst>
                        <p:cond delay="indefinite"/>
                        <p:cond evt="onBegin" delay="0">
                          <p:tn val="11"/>
                        </p:cond>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371"/>
                                        </p:tgtEl>
                                        <p:attrNameLst>
                                          <p:attrName>style.visibility</p:attrName>
                                        </p:attrNameLst>
                                      </p:cBhvr>
                                      <p:to>
                                        <p:strVal val="visible"/>
                                      </p:to>
                                    </p:set>
                                    <p:animEffect transition="in" filter="barn(inVertical)">
                                      <p:cBhvr>
                                        <p:cTn id="16" dur="500"/>
                                        <p:tgtEl>
                                          <p:spTgt spid="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7" name="图片 16" descr="图片包含 人员, 墙壁, 室内, 男士&#10;&#10;已生成极高可信度的说明">
            <a:extLst>
              <a:ext uri="{FF2B5EF4-FFF2-40B4-BE49-F238E27FC236}">
                <a16:creationId xmlns:a16="http://schemas.microsoft.com/office/drawing/2014/main" id="{D1402D8F-EDD4-4A01-987B-06A04E74EE2F}"/>
              </a:ext>
            </a:extLst>
          </p:cNvPr>
          <p:cNvPicPr>
            <a:picLocks noChangeAspect="1"/>
          </p:cNvPicPr>
          <p:nvPr/>
        </p:nvPicPr>
        <p:blipFill>
          <a:blip r:embed="rId2">
            <a:extLst>
              <a:ext uri="{28A0092B-C50C-407E-A947-70E740481C1C}">
                <a14:useLocalDpi xmlns:a14="http://schemas.microsoft.com/office/drawing/2010/main" val="0"/>
              </a:ext>
            </a:extLst>
          </a:blip>
          <a:srcRect r="25013"/>
          <a:stretch>
            <a:fillRect/>
          </a:stretch>
        </p:blipFill>
        <p:spPr>
          <a:xfrm>
            <a:off x="784644" y="1765668"/>
            <a:ext cx="4658814" cy="4137743"/>
          </a:xfrm>
          <a:custGeom>
            <a:gdLst>
              <a:gd name="connsiteX0" fmla="*/ 2046043 w 5360460"/>
              <a:gd name="connsiteY0" fmla="*/ 0 h 4760913"/>
              <a:gd name="connsiteX1" fmla="*/ 3314418 w 5360460"/>
              <a:gd name="connsiteY1" fmla="*/ 0 h 4760913"/>
              <a:gd name="connsiteX2" fmla="*/ 3477248 w 5360460"/>
              <a:gd name="connsiteY2" fmla="*/ 41868 h 4760913"/>
              <a:gd name="connsiteX3" fmla="*/ 5360460 w 5360460"/>
              <a:gd name="connsiteY3" fmla="*/ 2601600 h 4760913"/>
              <a:gd name="connsiteX4" fmla="*/ 4385105 w 5360460"/>
              <a:gd name="connsiteY4" fmla="*/ 4669796 h 4760913"/>
              <a:gd name="connsiteX5" fmla="*/ 4263256 w 5360460"/>
              <a:gd name="connsiteY5" fmla="*/ 4760913 h 4760913"/>
              <a:gd name="connsiteX6" fmla="*/ 1097204 w 5360460"/>
              <a:gd name="connsiteY6" fmla="*/ 4760913 h 4760913"/>
              <a:gd name="connsiteX7" fmla="*/ 975355 w 5360460"/>
              <a:gd name="connsiteY7" fmla="*/ 4669796 h 4760913"/>
              <a:gd name="connsiteX8" fmla="*/ 0 w 5360460"/>
              <a:gd name="connsiteY8" fmla="*/ 2601600 h 4760913"/>
              <a:gd name="connsiteX9" fmla="*/ 1883212 w 5360460"/>
              <a:gd name="connsiteY9" fmla="*/ 41868 h 4760913"/>
              <a:gd name="connsiteX10" fmla="*/ 2046043 w 5360460"/>
              <a:gd name="connsiteY10" fmla="*/ 0 h 47609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0460" h="4760913">
                <a:moveTo>
                  <a:pt x="2046043" y="0"/>
                </a:moveTo>
                <a:lnTo>
                  <a:pt x="3314418" y="0"/>
                </a:lnTo>
                <a:lnTo>
                  <a:pt x="3477248" y="41868"/>
                </a:lnTo>
                <a:cubicBezTo>
                  <a:pt x="4568286" y="381216"/>
                  <a:pt x="5360460" y="1398897"/>
                  <a:pt x="5360460" y="2601600"/>
                </a:cubicBezTo>
                <a:cubicBezTo>
                  <a:pt x="5360460" y="3434241"/>
                  <a:pt x="4980779" y="4178202"/>
                  <a:pt x="4385105" y="4669796"/>
                </a:cubicBezTo>
                <a:lnTo>
                  <a:pt x="4263256" y="4760913"/>
                </a:lnTo>
                <a:lnTo>
                  <a:pt x="1097204" y="4760913"/>
                </a:lnTo>
                <a:lnTo>
                  <a:pt x="975355" y="4669796"/>
                </a:lnTo>
                <a:cubicBezTo>
                  <a:pt x="379681" y="4178202"/>
                  <a:pt x="0" y="3434241"/>
                  <a:pt x="0" y="2601600"/>
                </a:cubicBezTo>
                <a:cubicBezTo>
                  <a:pt x="0" y="1398897"/>
                  <a:pt x="792175" y="381216"/>
                  <a:pt x="1883212" y="41868"/>
                </a:cubicBezTo>
                <a:lnTo>
                  <a:pt x="2046043" y="0"/>
                </a:lnTo>
                <a:close/>
              </a:path>
            </a:pathLst>
          </a:custGeom>
        </p:spPr>
      </p:pic>
      <p:sp>
        <p:nvSpPr>
          <p:cNvPr id="6" name="Freeform 227">
            <a:extLst>
              <a:ext uri="{FF2B5EF4-FFF2-40B4-BE49-F238E27FC236}">
                <a16:creationId xmlns:a16="http://schemas.microsoft.com/office/drawing/2014/main" id="{42725366-5511-4818-B603-6009C996B3C0}"/>
              </a:ext>
            </a:extLst>
          </p:cNvPr>
          <p:cNvSpPr>
            <a:spLocks noEditPoints="1"/>
          </p:cNvSpPr>
          <p:nvPr/>
        </p:nvSpPr>
        <p:spPr bwMode="auto">
          <a:xfrm rot="4525460">
            <a:off x="66697" y="1915887"/>
            <a:ext cx="5376914" cy="4713759"/>
          </a:xfrm>
          <a:custGeom>
            <a:gdLst>
              <a:gd name="T0" fmla="*/ 726 w 1420"/>
              <a:gd name="T1" fmla="*/ 1231 h 1245"/>
              <a:gd name="T2" fmla="*/ 526 w 1420"/>
              <a:gd name="T3" fmla="*/ 1219 h 1245"/>
              <a:gd name="T4" fmla="*/ 482 w 1420"/>
              <a:gd name="T5" fmla="*/ 1191 h 1245"/>
              <a:gd name="T6" fmla="*/ 742 w 1420"/>
              <a:gd name="T7" fmla="*/ 1215 h 1245"/>
              <a:gd name="T8" fmla="*/ 830 w 1420"/>
              <a:gd name="T9" fmla="*/ 1179 h 1245"/>
              <a:gd name="T10" fmla="*/ 414 w 1420"/>
              <a:gd name="T11" fmla="*/ 1131 h 1245"/>
              <a:gd name="T12" fmla="*/ 362 w 1420"/>
              <a:gd name="T13" fmla="*/ 1107 h 1245"/>
              <a:gd name="T14" fmla="*/ 354 w 1420"/>
              <a:gd name="T15" fmla="*/ 1099 h 1245"/>
              <a:gd name="T16" fmla="*/ 70 w 1420"/>
              <a:gd name="T17" fmla="*/ 795 h 1245"/>
              <a:gd name="T18" fmla="*/ 34 w 1420"/>
              <a:gd name="T19" fmla="*/ 763 h 1245"/>
              <a:gd name="T20" fmla="*/ 170 w 1420"/>
              <a:gd name="T21" fmla="*/ 99 h 1245"/>
              <a:gd name="T22" fmla="*/ 326 w 1420"/>
              <a:gd name="T23" fmla="*/ 11 h 1245"/>
              <a:gd name="T24" fmla="*/ 126 w 1420"/>
              <a:gd name="T25" fmla="*/ 303 h 1245"/>
              <a:gd name="T26" fmla="*/ 174 w 1420"/>
              <a:gd name="T27" fmla="*/ 239 h 1245"/>
              <a:gd name="T28" fmla="*/ 126 w 1420"/>
              <a:gd name="T29" fmla="*/ 635 h 1245"/>
              <a:gd name="T30" fmla="*/ 194 w 1420"/>
              <a:gd name="T31" fmla="*/ 775 h 1245"/>
              <a:gd name="T32" fmla="*/ 202 w 1420"/>
              <a:gd name="T33" fmla="*/ 807 h 1245"/>
              <a:gd name="T34" fmla="*/ 270 w 1420"/>
              <a:gd name="T35" fmla="*/ 887 h 1245"/>
              <a:gd name="T36" fmla="*/ 390 w 1420"/>
              <a:gd name="T37" fmla="*/ 967 h 1245"/>
              <a:gd name="T38" fmla="*/ 494 w 1420"/>
              <a:gd name="T39" fmla="*/ 1019 h 1245"/>
              <a:gd name="T40" fmla="*/ 986 w 1420"/>
              <a:gd name="T41" fmla="*/ 903 h 1245"/>
              <a:gd name="T42" fmla="*/ 1170 w 1420"/>
              <a:gd name="T43" fmla="*/ 583 h 1245"/>
              <a:gd name="T44" fmla="*/ 1130 w 1420"/>
              <a:gd name="T45" fmla="*/ 347 h 1245"/>
              <a:gd name="T46" fmla="*/ 1082 w 1420"/>
              <a:gd name="T47" fmla="*/ 251 h 1245"/>
              <a:gd name="T48" fmla="*/ 946 w 1420"/>
              <a:gd name="T49" fmla="*/ 159 h 1245"/>
              <a:gd name="T50" fmla="*/ 1074 w 1420"/>
              <a:gd name="T51" fmla="*/ 27 h 1245"/>
              <a:gd name="T52" fmla="*/ 1146 w 1420"/>
              <a:gd name="T53" fmla="*/ 19 h 1245"/>
              <a:gd name="T54" fmla="*/ 1270 w 1420"/>
              <a:gd name="T55" fmla="*/ 83 h 1245"/>
              <a:gd name="T56" fmla="*/ 1342 w 1420"/>
              <a:gd name="T57" fmla="*/ 127 h 1245"/>
              <a:gd name="T58" fmla="*/ 1394 w 1420"/>
              <a:gd name="T59" fmla="*/ 215 h 1245"/>
              <a:gd name="T60" fmla="*/ 1374 w 1420"/>
              <a:gd name="T61" fmla="*/ 235 h 1245"/>
              <a:gd name="T62" fmla="*/ 1398 w 1420"/>
              <a:gd name="T63" fmla="*/ 347 h 1245"/>
              <a:gd name="T64" fmla="*/ 1354 w 1420"/>
              <a:gd name="T65" fmla="*/ 735 h 1245"/>
              <a:gd name="T66" fmla="*/ 1262 w 1420"/>
              <a:gd name="T67" fmla="*/ 935 h 1245"/>
              <a:gd name="T68" fmla="*/ 942 w 1420"/>
              <a:gd name="T69" fmla="*/ 1167 h 1245"/>
              <a:gd name="T70" fmla="*/ 98 w 1420"/>
              <a:gd name="T71" fmla="*/ 391 h 1245"/>
              <a:gd name="T72" fmla="*/ 86 w 1420"/>
              <a:gd name="T73" fmla="*/ 447 h 1245"/>
              <a:gd name="T74" fmla="*/ 98 w 1420"/>
              <a:gd name="T75" fmla="*/ 391 h 1245"/>
              <a:gd name="T76" fmla="*/ 106 w 1420"/>
              <a:gd name="T77" fmla="*/ 351 h 1245"/>
              <a:gd name="T78" fmla="*/ 310 w 1420"/>
              <a:gd name="T79" fmla="*/ 959 h 1245"/>
              <a:gd name="T80" fmla="*/ 410 w 1420"/>
              <a:gd name="T81" fmla="*/ 1011 h 1245"/>
              <a:gd name="T82" fmla="*/ 418 w 1420"/>
              <a:gd name="T83" fmla="*/ 1023 h 1245"/>
              <a:gd name="T84" fmla="*/ 894 w 1420"/>
              <a:gd name="T85" fmla="*/ 1175 h 12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0" h="1245">
                <a:moveTo>
                  <a:pt x="814" y="1207"/>
                </a:moveTo>
                <a:cubicBezTo>
                  <a:pt x="805" y="1208"/>
                  <a:pt x="795" y="1210"/>
                  <a:pt x="798" y="1223"/>
                </a:cubicBezTo>
                <a:cubicBezTo>
                  <a:pt x="769" y="1228"/>
                  <a:pt x="742" y="1221"/>
                  <a:pt x="726" y="1231"/>
                </a:cubicBezTo>
                <a:cubicBezTo>
                  <a:pt x="722" y="1226"/>
                  <a:pt x="722" y="1216"/>
                  <a:pt x="718" y="1211"/>
                </a:cubicBezTo>
                <a:cubicBezTo>
                  <a:pt x="708" y="1211"/>
                  <a:pt x="708" y="1227"/>
                  <a:pt x="718" y="1227"/>
                </a:cubicBezTo>
                <a:cubicBezTo>
                  <a:pt x="662" y="1245"/>
                  <a:pt x="580" y="1235"/>
                  <a:pt x="526" y="1219"/>
                </a:cubicBezTo>
                <a:cubicBezTo>
                  <a:pt x="519" y="1212"/>
                  <a:pt x="529" y="1209"/>
                  <a:pt x="526" y="1195"/>
                </a:cubicBezTo>
                <a:cubicBezTo>
                  <a:pt x="510" y="1206"/>
                  <a:pt x="489" y="1215"/>
                  <a:pt x="470" y="1203"/>
                </a:cubicBezTo>
                <a:cubicBezTo>
                  <a:pt x="468" y="1193"/>
                  <a:pt x="488" y="1205"/>
                  <a:pt x="482" y="1191"/>
                </a:cubicBezTo>
                <a:cubicBezTo>
                  <a:pt x="500" y="1188"/>
                  <a:pt x="515" y="1203"/>
                  <a:pt x="522" y="1187"/>
                </a:cubicBezTo>
                <a:cubicBezTo>
                  <a:pt x="629" y="1199"/>
                  <a:pt x="716" y="1213"/>
                  <a:pt x="810" y="1195"/>
                </a:cubicBezTo>
                <a:cubicBezTo>
                  <a:pt x="796" y="1207"/>
                  <a:pt x="747" y="1197"/>
                  <a:pt x="742" y="1215"/>
                </a:cubicBezTo>
                <a:cubicBezTo>
                  <a:pt x="769" y="1217"/>
                  <a:pt x="789" y="1201"/>
                  <a:pt x="830" y="1203"/>
                </a:cubicBezTo>
                <a:cubicBezTo>
                  <a:pt x="836" y="1193"/>
                  <a:pt x="818" y="1197"/>
                  <a:pt x="818" y="1195"/>
                </a:cubicBezTo>
                <a:cubicBezTo>
                  <a:pt x="816" y="1188"/>
                  <a:pt x="842" y="1173"/>
                  <a:pt x="830" y="1179"/>
                </a:cubicBezTo>
                <a:cubicBezTo>
                  <a:pt x="845" y="1172"/>
                  <a:pt x="846" y="1174"/>
                  <a:pt x="862" y="1175"/>
                </a:cubicBezTo>
                <a:cubicBezTo>
                  <a:pt x="862" y="1170"/>
                  <a:pt x="862" y="1164"/>
                  <a:pt x="862" y="1159"/>
                </a:cubicBezTo>
                <a:cubicBezTo>
                  <a:pt x="716" y="1202"/>
                  <a:pt x="531" y="1195"/>
                  <a:pt x="414" y="1131"/>
                </a:cubicBezTo>
                <a:cubicBezTo>
                  <a:pt x="409" y="1122"/>
                  <a:pt x="410" y="1109"/>
                  <a:pt x="402" y="1103"/>
                </a:cubicBezTo>
                <a:cubicBezTo>
                  <a:pt x="395" y="1111"/>
                  <a:pt x="402" y="1115"/>
                  <a:pt x="402" y="1127"/>
                </a:cubicBezTo>
                <a:cubicBezTo>
                  <a:pt x="389" y="1113"/>
                  <a:pt x="378" y="1120"/>
                  <a:pt x="362" y="1107"/>
                </a:cubicBezTo>
                <a:cubicBezTo>
                  <a:pt x="367" y="1097"/>
                  <a:pt x="370" y="1094"/>
                  <a:pt x="382" y="1099"/>
                </a:cubicBezTo>
                <a:cubicBezTo>
                  <a:pt x="380" y="1087"/>
                  <a:pt x="365" y="1090"/>
                  <a:pt x="362" y="1079"/>
                </a:cubicBezTo>
                <a:cubicBezTo>
                  <a:pt x="355" y="1085"/>
                  <a:pt x="365" y="1092"/>
                  <a:pt x="354" y="1099"/>
                </a:cubicBezTo>
                <a:cubicBezTo>
                  <a:pt x="336" y="1086"/>
                  <a:pt x="304" y="1073"/>
                  <a:pt x="318" y="1059"/>
                </a:cubicBezTo>
                <a:cubicBezTo>
                  <a:pt x="242" y="1011"/>
                  <a:pt x="184" y="945"/>
                  <a:pt x="118" y="887"/>
                </a:cubicBezTo>
                <a:cubicBezTo>
                  <a:pt x="120" y="854"/>
                  <a:pt x="81" y="828"/>
                  <a:pt x="70" y="795"/>
                </a:cubicBezTo>
                <a:cubicBezTo>
                  <a:pt x="64" y="802"/>
                  <a:pt x="54" y="794"/>
                  <a:pt x="46" y="791"/>
                </a:cubicBezTo>
                <a:cubicBezTo>
                  <a:pt x="65" y="787"/>
                  <a:pt x="54" y="768"/>
                  <a:pt x="54" y="751"/>
                </a:cubicBezTo>
                <a:cubicBezTo>
                  <a:pt x="47" y="739"/>
                  <a:pt x="46" y="766"/>
                  <a:pt x="34" y="763"/>
                </a:cubicBezTo>
                <a:cubicBezTo>
                  <a:pt x="21" y="749"/>
                  <a:pt x="41" y="743"/>
                  <a:pt x="50" y="739"/>
                </a:cubicBezTo>
                <a:cubicBezTo>
                  <a:pt x="0" y="638"/>
                  <a:pt x="3" y="461"/>
                  <a:pt x="42" y="331"/>
                </a:cubicBezTo>
                <a:cubicBezTo>
                  <a:pt x="69" y="242"/>
                  <a:pt x="118" y="169"/>
                  <a:pt x="170" y="99"/>
                </a:cubicBezTo>
                <a:cubicBezTo>
                  <a:pt x="199" y="91"/>
                  <a:pt x="233" y="56"/>
                  <a:pt x="262" y="35"/>
                </a:cubicBezTo>
                <a:cubicBezTo>
                  <a:pt x="274" y="41"/>
                  <a:pt x="254" y="48"/>
                  <a:pt x="254" y="55"/>
                </a:cubicBezTo>
                <a:cubicBezTo>
                  <a:pt x="282" y="45"/>
                  <a:pt x="306" y="15"/>
                  <a:pt x="326" y="11"/>
                </a:cubicBezTo>
                <a:cubicBezTo>
                  <a:pt x="337" y="19"/>
                  <a:pt x="316" y="31"/>
                  <a:pt x="306" y="31"/>
                </a:cubicBezTo>
                <a:cubicBezTo>
                  <a:pt x="223" y="106"/>
                  <a:pt x="156" y="205"/>
                  <a:pt x="114" y="315"/>
                </a:cubicBezTo>
                <a:cubicBezTo>
                  <a:pt x="116" y="325"/>
                  <a:pt x="122" y="305"/>
                  <a:pt x="126" y="303"/>
                </a:cubicBezTo>
                <a:cubicBezTo>
                  <a:pt x="132" y="318"/>
                  <a:pt x="121" y="327"/>
                  <a:pt x="118" y="343"/>
                </a:cubicBezTo>
                <a:cubicBezTo>
                  <a:pt x="140" y="324"/>
                  <a:pt x="138" y="280"/>
                  <a:pt x="166" y="267"/>
                </a:cubicBezTo>
                <a:cubicBezTo>
                  <a:pt x="151" y="261"/>
                  <a:pt x="168" y="233"/>
                  <a:pt x="174" y="239"/>
                </a:cubicBezTo>
                <a:cubicBezTo>
                  <a:pt x="183" y="252"/>
                  <a:pt x="167" y="259"/>
                  <a:pt x="162" y="271"/>
                </a:cubicBezTo>
                <a:cubicBezTo>
                  <a:pt x="144" y="319"/>
                  <a:pt x="120" y="392"/>
                  <a:pt x="114" y="447"/>
                </a:cubicBezTo>
                <a:cubicBezTo>
                  <a:pt x="106" y="515"/>
                  <a:pt x="122" y="572"/>
                  <a:pt x="126" y="635"/>
                </a:cubicBezTo>
                <a:cubicBezTo>
                  <a:pt x="140" y="646"/>
                  <a:pt x="156" y="673"/>
                  <a:pt x="146" y="695"/>
                </a:cubicBezTo>
                <a:cubicBezTo>
                  <a:pt x="157" y="704"/>
                  <a:pt x="160" y="721"/>
                  <a:pt x="174" y="727"/>
                </a:cubicBezTo>
                <a:cubicBezTo>
                  <a:pt x="162" y="753"/>
                  <a:pt x="190" y="753"/>
                  <a:pt x="194" y="775"/>
                </a:cubicBezTo>
                <a:cubicBezTo>
                  <a:pt x="190" y="775"/>
                  <a:pt x="186" y="775"/>
                  <a:pt x="182" y="775"/>
                </a:cubicBezTo>
                <a:cubicBezTo>
                  <a:pt x="185" y="790"/>
                  <a:pt x="194" y="773"/>
                  <a:pt x="202" y="783"/>
                </a:cubicBezTo>
                <a:cubicBezTo>
                  <a:pt x="204" y="796"/>
                  <a:pt x="193" y="799"/>
                  <a:pt x="202" y="807"/>
                </a:cubicBezTo>
                <a:cubicBezTo>
                  <a:pt x="202" y="815"/>
                  <a:pt x="217" y="801"/>
                  <a:pt x="222" y="811"/>
                </a:cubicBezTo>
                <a:cubicBezTo>
                  <a:pt x="220" y="819"/>
                  <a:pt x="216" y="819"/>
                  <a:pt x="210" y="815"/>
                </a:cubicBezTo>
                <a:cubicBezTo>
                  <a:pt x="230" y="838"/>
                  <a:pt x="277" y="851"/>
                  <a:pt x="270" y="887"/>
                </a:cubicBezTo>
                <a:cubicBezTo>
                  <a:pt x="278" y="891"/>
                  <a:pt x="293" y="884"/>
                  <a:pt x="298" y="899"/>
                </a:cubicBezTo>
                <a:cubicBezTo>
                  <a:pt x="301" y="912"/>
                  <a:pt x="290" y="905"/>
                  <a:pt x="286" y="903"/>
                </a:cubicBezTo>
                <a:cubicBezTo>
                  <a:pt x="326" y="919"/>
                  <a:pt x="355" y="946"/>
                  <a:pt x="390" y="967"/>
                </a:cubicBezTo>
                <a:cubicBezTo>
                  <a:pt x="390" y="971"/>
                  <a:pt x="385" y="970"/>
                  <a:pt x="382" y="971"/>
                </a:cubicBezTo>
                <a:cubicBezTo>
                  <a:pt x="394" y="975"/>
                  <a:pt x="428" y="977"/>
                  <a:pt x="434" y="999"/>
                </a:cubicBezTo>
                <a:cubicBezTo>
                  <a:pt x="455" y="992"/>
                  <a:pt x="484" y="1002"/>
                  <a:pt x="494" y="1019"/>
                </a:cubicBezTo>
                <a:cubicBezTo>
                  <a:pt x="542" y="1020"/>
                  <a:pt x="610" y="1031"/>
                  <a:pt x="650" y="1043"/>
                </a:cubicBezTo>
                <a:cubicBezTo>
                  <a:pt x="750" y="1013"/>
                  <a:pt x="886" y="1004"/>
                  <a:pt x="950" y="927"/>
                </a:cubicBezTo>
                <a:cubicBezTo>
                  <a:pt x="964" y="931"/>
                  <a:pt x="982" y="920"/>
                  <a:pt x="986" y="903"/>
                </a:cubicBezTo>
                <a:cubicBezTo>
                  <a:pt x="1029" y="876"/>
                  <a:pt x="1050" y="828"/>
                  <a:pt x="1086" y="795"/>
                </a:cubicBezTo>
                <a:cubicBezTo>
                  <a:pt x="1114" y="721"/>
                  <a:pt x="1154" y="682"/>
                  <a:pt x="1158" y="587"/>
                </a:cubicBezTo>
                <a:cubicBezTo>
                  <a:pt x="1161" y="585"/>
                  <a:pt x="1164" y="583"/>
                  <a:pt x="1170" y="583"/>
                </a:cubicBezTo>
                <a:cubicBezTo>
                  <a:pt x="1157" y="576"/>
                  <a:pt x="1174" y="546"/>
                  <a:pt x="1158" y="535"/>
                </a:cubicBezTo>
                <a:cubicBezTo>
                  <a:pt x="1181" y="470"/>
                  <a:pt x="1158" y="419"/>
                  <a:pt x="1150" y="359"/>
                </a:cubicBezTo>
                <a:cubicBezTo>
                  <a:pt x="1144" y="354"/>
                  <a:pt x="1140" y="347"/>
                  <a:pt x="1130" y="347"/>
                </a:cubicBezTo>
                <a:cubicBezTo>
                  <a:pt x="1125" y="327"/>
                  <a:pt x="1127" y="305"/>
                  <a:pt x="1122" y="295"/>
                </a:cubicBezTo>
                <a:cubicBezTo>
                  <a:pt x="1113" y="278"/>
                  <a:pt x="1100" y="277"/>
                  <a:pt x="1094" y="271"/>
                </a:cubicBezTo>
                <a:cubicBezTo>
                  <a:pt x="1086" y="263"/>
                  <a:pt x="1095" y="255"/>
                  <a:pt x="1082" y="251"/>
                </a:cubicBezTo>
                <a:cubicBezTo>
                  <a:pt x="1071" y="248"/>
                  <a:pt x="1058" y="258"/>
                  <a:pt x="1046" y="255"/>
                </a:cubicBezTo>
                <a:cubicBezTo>
                  <a:pt x="1017" y="247"/>
                  <a:pt x="1001" y="217"/>
                  <a:pt x="986" y="187"/>
                </a:cubicBezTo>
                <a:cubicBezTo>
                  <a:pt x="970" y="181"/>
                  <a:pt x="967" y="160"/>
                  <a:pt x="946" y="159"/>
                </a:cubicBezTo>
                <a:cubicBezTo>
                  <a:pt x="949" y="146"/>
                  <a:pt x="954" y="127"/>
                  <a:pt x="942" y="115"/>
                </a:cubicBezTo>
                <a:cubicBezTo>
                  <a:pt x="954" y="93"/>
                  <a:pt x="958" y="99"/>
                  <a:pt x="950" y="75"/>
                </a:cubicBezTo>
                <a:cubicBezTo>
                  <a:pt x="988" y="34"/>
                  <a:pt x="1038" y="62"/>
                  <a:pt x="1074" y="27"/>
                </a:cubicBezTo>
                <a:cubicBezTo>
                  <a:pt x="1099" y="40"/>
                  <a:pt x="1112" y="23"/>
                  <a:pt x="1130" y="31"/>
                </a:cubicBezTo>
                <a:cubicBezTo>
                  <a:pt x="1133" y="31"/>
                  <a:pt x="1133" y="15"/>
                  <a:pt x="1130" y="15"/>
                </a:cubicBezTo>
                <a:cubicBezTo>
                  <a:pt x="1136" y="0"/>
                  <a:pt x="1136" y="24"/>
                  <a:pt x="1146" y="19"/>
                </a:cubicBezTo>
                <a:cubicBezTo>
                  <a:pt x="1158" y="16"/>
                  <a:pt x="1137" y="13"/>
                  <a:pt x="1142" y="3"/>
                </a:cubicBezTo>
                <a:cubicBezTo>
                  <a:pt x="1148" y="9"/>
                  <a:pt x="1161" y="8"/>
                  <a:pt x="1158" y="23"/>
                </a:cubicBezTo>
                <a:cubicBezTo>
                  <a:pt x="1205" y="19"/>
                  <a:pt x="1219" y="86"/>
                  <a:pt x="1270" y="83"/>
                </a:cubicBezTo>
                <a:cubicBezTo>
                  <a:pt x="1277" y="96"/>
                  <a:pt x="1309" y="101"/>
                  <a:pt x="1298" y="119"/>
                </a:cubicBezTo>
                <a:cubicBezTo>
                  <a:pt x="1314" y="119"/>
                  <a:pt x="1325" y="124"/>
                  <a:pt x="1330" y="135"/>
                </a:cubicBezTo>
                <a:cubicBezTo>
                  <a:pt x="1334" y="132"/>
                  <a:pt x="1334" y="126"/>
                  <a:pt x="1342" y="127"/>
                </a:cubicBezTo>
                <a:cubicBezTo>
                  <a:pt x="1339" y="142"/>
                  <a:pt x="1367" y="134"/>
                  <a:pt x="1354" y="147"/>
                </a:cubicBezTo>
                <a:cubicBezTo>
                  <a:pt x="1380" y="132"/>
                  <a:pt x="1371" y="175"/>
                  <a:pt x="1390" y="179"/>
                </a:cubicBezTo>
                <a:cubicBezTo>
                  <a:pt x="1391" y="195"/>
                  <a:pt x="1380" y="210"/>
                  <a:pt x="1394" y="215"/>
                </a:cubicBezTo>
                <a:cubicBezTo>
                  <a:pt x="1391" y="221"/>
                  <a:pt x="1381" y="221"/>
                  <a:pt x="1374" y="223"/>
                </a:cubicBezTo>
                <a:cubicBezTo>
                  <a:pt x="1375" y="228"/>
                  <a:pt x="1381" y="226"/>
                  <a:pt x="1386" y="227"/>
                </a:cubicBezTo>
                <a:cubicBezTo>
                  <a:pt x="1384" y="232"/>
                  <a:pt x="1381" y="235"/>
                  <a:pt x="1374" y="235"/>
                </a:cubicBezTo>
                <a:cubicBezTo>
                  <a:pt x="1382" y="245"/>
                  <a:pt x="1395" y="271"/>
                  <a:pt x="1382" y="287"/>
                </a:cubicBezTo>
                <a:cubicBezTo>
                  <a:pt x="1383" y="295"/>
                  <a:pt x="1393" y="295"/>
                  <a:pt x="1398" y="299"/>
                </a:cubicBezTo>
                <a:cubicBezTo>
                  <a:pt x="1391" y="317"/>
                  <a:pt x="1395" y="341"/>
                  <a:pt x="1398" y="347"/>
                </a:cubicBezTo>
                <a:cubicBezTo>
                  <a:pt x="1392" y="437"/>
                  <a:pt x="1420" y="534"/>
                  <a:pt x="1382" y="623"/>
                </a:cubicBezTo>
                <a:cubicBezTo>
                  <a:pt x="1385" y="630"/>
                  <a:pt x="1389" y="638"/>
                  <a:pt x="1390" y="647"/>
                </a:cubicBezTo>
                <a:cubicBezTo>
                  <a:pt x="1374" y="673"/>
                  <a:pt x="1368" y="708"/>
                  <a:pt x="1354" y="735"/>
                </a:cubicBezTo>
                <a:cubicBezTo>
                  <a:pt x="1354" y="739"/>
                  <a:pt x="1359" y="738"/>
                  <a:pt x="1362" y="739"/>
                </a:cubicBezTo>
                <a:cubicBezTo>
                  <a:pt x="1336" y="808"/>
                  <a:pt x="1303" y="869"/>
                  <a:pt x="1258" y="919"/>
                </a:cubicBezTo>
                <a:cubicBezTo>
                  <a:pt x="1261" y="923"/>
                  <a:pt x="1262" y="928"/>
                  <a:pt x="1262" y="935"/>
                </a:cubicBezTo>
                <a:cubicBezTo>
                  <a:pt x="1258" y="935"/>
                  <a:pt x="1254" y="935"/>
                  <a:pt x="1250" y="935"/>
                </a:cubicBezTo>
                <a:cubicBezTo>
                  <a:pt x="1216" y="995"/>
                  <a:pt x="1167" y="1039"/>
                  <a:pt x="1106" y="1071"/>
                </a:cubicBezTo>
                <a:cubicBezTo>
                  <a:pt x="1088" y="1122"/>
                  <a:pt x="1003" y="1136"/>
                  <a:pt x="942" y="1167"/>
                </a:cubicBezTo>
                <a:cubicBezTo>
                  <a:pt x="937" y="1170"/>
                  <a:pt x="936" y="1180"/>
                  <a:pt x="930" y="1183"/>
                </a:cubicBezTo>
                <a:cubicBezTo>
                  <a:pt x="903" y="1198"/>
                  <a:pt x="805" y="1222"/>
                  <a:pt x="814" y="1207"/>
                </a:cubicBezTo>
                <a:close/>
                <a:moveTo>
                  <a:pt x="98" y="391"/>
                </a:moveTo>
                <a:cubicBezTo>
                  <a:pt x="110" y="386"/>
                  <a:pt x="104" y="418"/>
                  <a:pt x="90" y="411"/>
                </a:cubicBezTo>
                <a:cubicBezTo>
                  <a:pt x="86" y="429"/>
                  <a:pt x="97" y="431"/>
                  <a:pt x="98" y="443"/>
                </a:cubicBezTo>
                <a:cubicBezTo>
                  <a:pt x="90" y="446"/>
                  <a:pt x="95" y="455"/>
                  <a:pt x="86" y="447"/>
                </a:cubicBezTo>
                <a:cubicBezTo>
                  <a:pt x="97" y="462"/>
                  <a:pt x="80" y="484"/>
                  <a:pt x="94" y="491"/>
                </a:cubicBezTo>
                <a:cubicBezTo>
                  <a:pt x="98" y="450"/>
                  <a:pt x="114" y="400"/>
                  <a:pt x="114" y="367"/>
                </a:cubicBezTo>
                <a:cubicBezTo>
                  <a:pt x="91" y="367"/>
                  <a:pt x="114" y="387"/>
                  <a:pt x="98" y="391"/>
                </a:cubicBezTo>
                <a:close/>
                <a:moveTo>
                  <a:pt x="118" y="367"/>
                </a:moveTo>
                <a:cubicBezTo>
                  <a:pt x="113" y="357"/>
                  <a:pt x="130" y="350"/>
                  <a:pt x="118" y="347"/>
                </a:cubicBezTo>
                <a:cubicBezTo>
                  <a:pt x="117" y="352"/>
                  <a:pt x="112" y="351"/>
                  <a:pt x="106" y="351"/>
                </a:cubicBezTo>
                <a:cubicBezTo>
                  <a:pt x="103" y="364"/>
                  <a:pt x="112" y="364"/>
                  <a:pt x="118" y="367"/>
                </a:cubicBezTo>
                <a:close/>
                <a:moveTo>
                  <a:pt x="346" y="987"/>
                </a:moveTo>
                <a:cubicBezTo>
                  <a:pt x="330" y="979"/>
                  <a:pt x="339" y="960"/>
                  <a:pt x="310" y="959"/>
                </a:cubicBezTo>
                <a:cubicBezTo>
                  <a:pt x="316" y="972"/>
                  <a:pt x="338" y="990"/>
                  <a:pt x="346" y="987"/>
                </a:cubicBezTo>
                <a:close/>
                <a:moveTo>
                  <a:pt x="366" y="999"/>
                </a:moveTo>
                <a:cubicBezTo>
                  <a:pt x="373" y="1015"/>
                  <a:pt x="396" y="1023"/>
                  <a:pt x="410" y="1011"/>
                </a:cubicBezTo>
                <a:cubicBezTo>
                  <a:pt x="394" y="1010"/>
                  <a:pt x="385" y="985"/>
                  <a:pt x="366" y="999"/>
                </a:cubicBezTo>
                <a:close/>
                <a:moveTo>
                  <a:pt x="478" y="1043"/>
                </a:moveTo>
                <a:cubicBezTo>
                  <a:pt x="456" y="1046"/>
                  <a:pt x="450" y="1021"/>
                  <a:pt x="418" y="1023"/>
                </a:cubicBezTo>
                <a:cubicBezTo>
                  <a:pt x="427" y="1045"/>
                  <a:pt x="460" y="1050"/>
                  <a:pt x="478" y="1043"/>
                </a:cubicBezTo>
                <a:close/>
                <a:moveTo>
                  <a:pt x="874" y="1191"/>
                </a:moveTo>
                <a:cubicBezTo>
                  <a:pt x="884" y="1189"/>
                  <a:pt x="889" y="1182"/>
                  <a:pt x="894" y="1175"/>
                </a:cubicBezTo>
                <a:cubicBezTo>
                  <a:pt x="881" y="1174"/>
                  <a:pt x="875" y="1180"/>
                  <a:pt x="874" y="119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rcRect l="27859" t="10122"/>
          <a:stretch>
            <a:fillRect/>
          </a:stretch>
        </p:blipFill>
        <p:spPr>
          <a:xfrm>
            <a:off x="6200649" y="3452272"/>
            <a:ext cx="6732552" cy="6163780"/>
          </a:xfrm>
          <a:prstGeom prst="rect">
            <a:avLst/>
          </a:prstGeom>
          <a:effectLst>
            <a:softEdge rad="635000"/>
          </a:effectLst>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sp>
        <p:nvSpPr>
          <p:cNvPr id="7" name="文本框 6">
            <a:extLst>
              <a:ext uri="{FF2B5EF4-FFF2-40B4-BE49-F238E27FC236}">
                <a16:creationId xmlns:a16="http://schemas.microsoft.com/office/drawing/2014/main" id="{DD148347-E5D4-4425-97C8-96867C766928}"/>
              </a:ext>
            </a:extLst>
          </p:cNvPr>
          <p:cNvSpPr txBox="1"/>
          <p:nvPr/>
        </p:nvSpPr>
        <p:spPr>
          <a:xfrm>
            <a:off x="2861066" y="492931"/>
            <a:ext cx="6069496" cy="584775"/>
          </a:xfrm>
          <a:prstGeom prst="rect">
            <a:avLst/>
          </a:prstGeom>
          <a:noFill/>
        </p:spPr>
        <p:txBody>
          <a:bodyPr wrap="square" rtlCol="0">
            <a:spAutoFit/>
          </a:bodyPr>
          <a:lstStyle/>
          <a:p>
            <a:pPr algn="ctr"/>
            <a:r>
              <a:rPr lang="zh-CN" altLang="en-US" sz="3200" b="1" spc="600">
                <a:latin typeface="华文中宋" panose="02010600040101010101" pitchFamily="2" charset="-122"/>
                <a:ea typeface="华文中宋" panose="02010600040101010101" pitchFamily="2" charset="-122"/>
              </a:rPr>
              <a:t>点击添加您的标题</a:t>
            </a:r>
          </a:p>
        </p:txBody>
      </p:sp>
      <p:pic>
        <p:nvPicPr>
          <p:cNvPr id="16" name="图片 15" descr="图片包含 人员, 墙壁, 室内, 男士&#10;&#10;已生成极高可信度的说明">
            <a:extLst>
              <a:ext uri="{FF2B5EF4-FFF2-40B4-BE49-F238E27FC236}">
                <a16:creationId xmlns:a16="http://schemas.microsoft.com/office/drawing/2014/main" id="{21A23157-F049-417A-9889-01FF0E45FA5E}"/>
              </a:ext>
            </a:extLst>
          </p:cNvPr>
          <p:cNvPicPr>
            <a:picLocks noChangeAspect="1"/>
          </p:cNvPicPr>
          <p:nvPr/>
        </p:nvPicPr>
        <p:blipFill>
          <a:blip r:embed="rId2">
            <a:extLst>
              <a:ext uri="{28A0092B-C50C-407E-A947-70E740481C1C}">
                <a14:useLocalDpi xmlns:a14="http://schemas.microsoft.com/office/drawing/2010/main" val="0"/>
              </a:ext>
            </a:extLst>
          </a:blip>
          <a:srcRect l="28622" t="-1652" r="53635" b="100000"/>
          <a:stretch>
            <a:fillRect/>
          </a:stretch>
        </p:blipFill>
        <p:spPr>
          <a:xfrm>
            <a:off x="8298550" y="414301"/>
            <a:ext cx="1268375" cy="78630"/>
          </a:xfrm>
          <a:custGeom>
            <a:gdLst>
              <a:gd name="connsiteX0" fmla="*/ 634187 w 1268375"/>
              <a:gd name="connsiteY0" fmla="*/ 0 h 78630"/>
              <a:gd name="connsiteX1" fmla="*/ 1174347 w 1268375"/>
              <a:gd name="connsiteY1" fmla="*/ 54453 h 78630"/>
              <a:gd name="connsiteX2" fmla="*/ 1268375 w 1268375"/>
              <a:gd name="connsiteY2" fmla="*/ 78630 h 78630"/>
              <a:gd name="connsiteX3" fmla="*/ 0 w 1268375"/>
              <a:gd name="connsiteY3" fmla="*/ 78630 h 78630"/>
              <a:gd name="connsiteX4" fmla="*/ 94027 w 1268375"/>
              <a:gd name="connsiteY4" fmla="*/ 54453 h 78630"/>
              <a:gd name="connsiteX5" fmla="*/ 634187 w 1268375"/>
              <a:gd name="connsiteY5" fmla="*/ 0 h 786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8375" h="78630">
                <a:moveTo>
                  <a:pt x="634187" y="0"/>
                </a:moveTo>
                <a:cubicBezTo>
                  <a:pt x="819218" y="0"/>
                  <a:pt x="999870" y="18750"/>
                  <a:pt x="1174347" y="54453"/>
                </a:cubicBezTo>
                <a:lnTo>
                  <a:pt x="1268375" y="78630"/>
                </a:lnTo>
                <a:lnTo>
                  <a:pt x="0" y="78630"/>
                </a:lnTo>
                <a:lnTo>
                  <a:pt x="94027" y="54453"/>
                </a:lnTo>
                <a:cubicBezTo>
                  <a:pt x="268504" y="18750"/>
                  <a:pt x="449156" y="0"/>
                  <a:pt x="634187" y="0"/>
                </a:cubicBezTo>
                <a:close/>
              </a:path>
            </a:pathLst>
          </a:custGeom>
        </p:spPr>
      </p:pic>
      <p:pic>
        <p:nvPicPr>
          <p:cNvPr id="10" name="图片 9" descr="图片包含 人员, 墙壁, 室内, 男士&#10;&#10;已生成极高可信度的说明">
            <a:extLst>
              <a:ext uri="{FF2B5EF4-FFF2-40B4-BE49-F238E27FC236}">
                <a16:creationId xmlns:a16="http://schemas.microsoft.com/office/drawing/2014/main" id="{68887369-0983-4DBD-BF26-8D9E85EE9357}"/>
              </a:ext>
            </a:extLst>
          </p:cNvPr>
          <p:cNvPicPr>
            <a:picLocks noChangeAspect="1"/>
          </p:cNvPicPr>
          <p:nvPr/>
        </p:nvPicPr>
        <p:blipFill>
          <a:blip r:embed="rId2">
            <a:extLst>
              <a:ext uri="{28A0092B-C50C-407E-A947-70E740481C1C}">
                <a14:useLocalDpi xmlns:a14="http://schemas.microsoft.com/office/drawing/2010/main" val="0"/>
              </a:ext>
            </a:extLst>
          </a:blip>
          <a:srcRect l="15349" t="100000" r="40362" b="-10942"/>
          <a:stretch>
            <a:fillRect/>
          </a:stretch>
        </p:blipFill>
        <p:spPr>
          <a:xfrm>
            <a:off x="7349710" y="5253844"/>
            <a:ext cx="3166052" cy="520917"/>
          </a:xfrm>
          <a:custGeom>
            <a:gdLst>
              <a:gd name="connsiteX0" fmla="*/ 0 w 3166052"/>
              <a:gd name="connsiteY0" fmla="*/ 0 h 520917"/>
              <a:gd name="connsiteX1" fmla="*/ 3166052 w 3166052"/>
              <a:gd name="connsiteY1" fmla="*/ 0 h 520917"/>
              <a:gd name="connsiteX2" fmla="*/ 3081568 w 3166052"/>
              <a:gd name="connsiteY2" fmla="*/ 63176 h 520917"/>
              <a:gd name="connsiteX3" fmla="*/ 1583026 w 3166052"/>
              <a:gd name="connsiteY3" fmla="*/ 520917 h 520917"/>
              <a:gd name="connsiteX4" fmla="*/ 84484 w 3166052"/>
              <a:gd name="connsiteY4" fmla="*/ 63176 h 520917"/>
              <a:gd name="connsiteX5" fmla="*/ 0 w 3166052"/>
              <a:gd name="connsiteY5" fmla="*/ 0 h 52091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6052" h="520917">
                <a:moveTo>
                  <a:pt x="0" y="0"/>
                </a:moveTo>
                <a:lnTo>
                  <a:pt x="3166052" y="0"/>
                </a:lnTo>
                <a:lnTo>
                  <a:pt x="3081568" y="63176"/>
                </a:lnTo>
                <a:cubicBezTo>
                  <a:pt x="2653801" y="352170"/>
                  <a:pt x="2138120" y="520917"/>
                  <a:pt x="1583026" y="520917"/>
                </a:cubicBezTo>
                <a:cubicBezTo>
                  <a:pt x="1027932" y="520917"/>
                  <a:pt x="512252" y="352170"/>
                  <a:pt x="84484" y="63176"/>
                </a:cubicBezTo>
                <a:lnTo>
                  <a:pt x="0" y="0"/>
                </a:lnTo>
                <a:close/>
              </a:path>
            </a:pathLst>
          </a:custGeom>
        </p:spPr>
      </p:pic>
      <p:sp>
        <p:nvSpPr>
          <p:cNvPr id="18" name="文本框 17">
            <a:extLst>
              <a:ext uri="{FF2B5EF4-FFF2-40B4-BE49-F238E27FC236}">
                <a16:creationId xmlns:a16="http://schemas.microsoft.com/office/drawing/2014/main" id="{CBECF0AB-4BDF-49C9-8FA9-0F46341D086C}"/>
              </a:ext>
            </a:extLst>
          </p:cNvPr>
          <p:cNvSpPr txBox="1"/>
          <p:nvPr/>
        </p:nvSpPr>
        <p:spPr>
          <a:xfrm>
            <a:off x="6068637" y="3549669"/>
            <a:ext cx="4823791" cy="2862322"/>
          </a:xfrm>
          <a:prstGeom prst="rect">
            <a:avLst/>
          </a:prstGeom>
          <a:noFill/>
        </p:spPr>
        <p:txBody>
          <a:bodyPr wrap="square" rtlCol="0">
            <a:spAutoFit/>
          </a:bodyPr>
          <a:lstStyle/>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endParaRPr lang="zh-CN" altLang="en-US"/>
          </a:p>
          <a:p>
            <a:endParaRPr lang="zh-CN" altLang="en-US"/>
          </a:p>
          <a:p>
            <a:endParaRPr lang="zh-CN" altLang="en-US"/>
          </a:p>
          <a:p>
            <a:endParaRPr lang="zh-CN" altLang="en-US"/>
          </a:p>
        </p:txBody>
      </p:sp>
      <p:sp>
        <p:nvSpPr>
          <p:cNvPr id="19" name="矩形 18">
            <a:extLst>
              <a:ext uri="{FF2B5EF4-FFF2-40B4-BE49-F238E27FC236}">
                <a16:creationId xmlns:a16="http://schemas.microsoft.com/office/drawing/2014/main" id="{A902ACC8-2B2C-47A7-AFDD-0DBDB43599DE}"/>
              </a:ext>
            </a:extLst>
          </p:cNvPr>
          <p:cNvSpPr/>
          <p:nvPr/>
        </p:nvSpPr>
        <p:spPr>
          <a:xfrm>
            <a:off x="6589671" y="2534055"/>
            <a:ext cx="2682504" cy="552244"/>
          </a:xfrm>
          <a:prstGeom prst="rect">
            <a:avLst/>
          </a:prstGeom>
          <a:solidFill>
            <a:srgbClr val="ADB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a:solidFill>
                  <a:schemeClr val="tx1"/>
                </a:solidFill>
                <a:latin typeface="华文中宋" panose="02010600040101010101" pitchFamily="2" charset="-122"/>
                <a:ea typeface="华文中宋" panose="02010600040101010101" pitchFamily="2" charset="-122"/>
              </a:rPr>
              <a:t>点击添加文字</a:t>
            </a:r>
          </a:p>
        </p:txBody>
      </p:sp>
    </p:spTree>
    <p:extLst>
      <p:ext uri="{BB962C8B-B14F-4D97-AF65-F5344CB8AC3E}">
        <p14:creationId val="1482221671"/>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anim calcmode="lin" valueType="num">
                                      <p:cBhvr>
                                        <p:cTn id="10" dur="500" fill="hold"/>
                                        <p:tgtEl>
                                          <p:spTgt spid="7"/>
                                        </p:tgtEl>
                                        <p:attrNameLst>
                                          <p:attrName>ppt_x</p:attrName>
                                        </p:attrNameLst>
                                      </p:cBhvr>
                                      <p:tavLst>
                                        <p:tav tm="0">
                                          <p:val>
                                            <p:fltVal val="0.5"/>
                                          </p:val>
                                        </p:tav>
                                        <p:tav tm="100000">
                                          <p:val>
                                            <p:strVal val="#ppt_x"/>
                                          </p:val>
                                        </p:tav>
                                      </p:tavLst>
                                    </p:anim>
                                    <p:anim calcmode="lin" valueType="num">
                                      <p:cBhvr>
                                        <p:cTn id="11" dur="500" fill="hold"/>
                                        <p:tgtEl>
                                          <p:spTgt spid="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3" name="图片 82" descr="图片包含 人员, 户外, 妇女, 女孩&#10;&#10;已生成极高可信度的说明">
            <a:extLst>
              <a:ext uri="{FF2B5EF4-FFF2-40B4-BE49-F238E27FC236}">
                <a16:creationId xmlns:a16="http://schemas.microsoft.com/office/drawing/2014/main" id="{FC43E8D3-D094-4E9D-AD23-770B44A39934}"/>
              </a:ext>
            </a:extLst>
          </p:cNvPr>
          <p:cNvPicPr>
            <a:picLocks noChangeAspect="1"/>
          </p:cNvPicPr>
          <p:nvPr/>
        </p:nvPicPr>
        <p:blipFill>
          <a:blip r:embed="rId2">
            <a:extLst>
              <a:ext uri="{28A0092B-C50C-407E-A947-70E740481C1C}">
                <a14:useLocalDpi xmlns:a14="http://schemas.microsoft.com/office/drawing/2010/main" val="0"/>
              </a:ext>
            </a:extLst>
          </a:blip>
          <a:srcRect r="33788" b="588"/>
          <a:stretch>
            <a:fillRect/>
          </a:stretch>
        </p:blipFill>
        <p:spPr>
          <a:xfrm>
            <a:off x="710753" y="1536654"/>
            <a:ext cx="4003002" cy="4006763"/>
          </a:xfrm>
          <a:custGeom>
            <a:gdLst>
              <a:gd name="connsiteX0" fmla="*/ 2555436 w 5115679"/>
              <a:gd name="connsiteY0" fmla="*/ 0 h 5120486"/>
              <a:gd name="connsiteX1" fmla="*/ 5115679 w 5115679"/>
              <a:gd name="connsiteY1" fmla="*/ 2560243 h 5120486"/>
              <a:gd name="connsiteX2" fmla="*/ 2555436 w 5115679"/>
              <a:gd name="connsiteY2" fmla="*/ 5120486 h 5120486"/>
              <a:gd name="connsiteX3" fmla="*/ 8411 w 5115679"/>
              <a:gd name="connsiteY3" fmla="*/ 2822013 h 5120486"/>
              <a:gd name="connsiteX4" fmla="*/ 0 w 5115679"/>
              <a:gd name="connsiteY4" fmla="*/ 2655441 h 5120486"/>
              <a:gd name="connsiteX5" fmla="*/ 0 w 5115679"/>
              <a:gd name="connsiteY5" fmla="*/ 2465045 h 5120486"/>
              <a:gd name="connsiteX6" fmla="*/ 8411 w 5115679"/>
              <a:gd name="connsiteY6" fmla="*/ 2298473 h 5120486"/>
              <a:gd name="connsiteX7" fmla="*/ 2555436 w 5115679"/>
              <a:gd name="connsiteY7" fmla="*/ 0 h 51204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5679" h="5120486">
                <a:moveTo>
                  <a:pt x="2555436" y="0"/>
                </a:moveTo>
                <a:cubicBezTo>
                  <a:pt x="3969419" y="0"/>
                  <a:pt x="5115679" y="1146260"/>
                  <a:pt x="5115679" y="2560243"/>
                </a:cubicBezTo>
                <a:cubicBezTo>
                  <a:pt x="5115679" y="3974226"/>
                  <a:pt x="3969419" y="5120486"/>
                  <a:pt x="2555436" y="5120486"/>
                </a:cubicBezTo>
                <a:cubicBezTo>
                  <a:pt x="1229827" y="5120486"/>
                  <a:pt x="139522" y="4113031"/>
                  <a:pt x="8411" y="2822013"/>
                </a:cubicBezTo>
                <a:lnTo>
                  <a:pt x="0" y="2655441"/>
                </a:lnTo>
                <a:lnTo>
                  <a:pt x="0" y="2465045"/>
                </a:lnTo>
                <a:lnTo>
                  <a:pt x="8411" y="2298473"/>
                </a:lnTo>
                <a:cubicBezTo>
                  <a:pt x="139522" y="1007455"/>
                  <a:pt x="1229827" y="0"/>
                  <a:pt x="2555436" y="0"/>
                </a:cubicBezTo>
                <a:close/>
              </a:path>
            </a:pathLst>
          </a:cu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grpSp>
        <p:nvGrpSpPr>
          <p:cNvPr id="6" name="组合 5">
            <a:extLst>
              <a:ext uri="{FF2B5EF4-FFF2-40B4-BE49-F238E27FC236}">
                <a16:creationId xmlns:a16="http://schemas.microsoft.com/office/drawing/2014/main" id="{251EAE4A-7D16-448F-B479-84850AE3A085}"/>
              </a:ext>
            </a:extLst>
          </p:cNvPr>
          <p:cNvGrpSpPr/>
          <p:nvPr/>
        </p:nvGrpSpPr>
        <p:grpSpPr>
          <a:xfrm>
            <a:off x="387927" y="1348399"/>
            <a:ext cx="4546385" cy="4639289"/>
            <a:chOff x="6996113" y="1100138"/>
            <a:chExt cx="1400175" cy="1428751"/>
          </a:xfrm>
          <a:solidFill>
            <a:schemeClr val="bg1">
              <a:lumMod val="65000"/>
            </a:schemeClr>
          </a:solidFill>
        </p:grpSpPr>
        <p:sp>
          <p:nvSpPr>
            <p:cNvPr id="7" name="Freeform 149">
              <a:extLst>
                <a:ext uri="{FF2B5EF4-FFF2-40B4-BE49-F238E27FC236}">
                  <a16:creationId xmlns:a16="http://schemas.microsoft.com/office/drawing/2014/main" id="{BDFCC4CD-2395-4E02-9314-CD1E504F9E00}"/>
                </a:ext>
              </a:extLst>
            </p:cNvPr>
            <p:cNvSpPr/>
            <p:nvPr/>
          </p:nvSpPr>
          <p:spPr bwMode="auto">
            <a:xfrm>
              <a:off x="7712075" y="1104901"/>
              <a:ext cx="60325" cy="38100"/>
            </a:xfrm>
            <a:custGeom>
              <a:gdLst>
                <a:gd name="T0" fmla="*/ 11 w 61"/>
                <a:gd name="T1" fmla="*/ 16 h 37"/>
                <a:gd name="T2" fmla="*/ 7 w 61"/>
                <a:gd name="T3" fmla="*/ 4 h 37"/>
                <a:gd name="T4" fmla="*/ 35 w 61"/>
                <a:gd name="T5" fmla="*/ 0 h 37"/>
                <a:gd name="T6" fmla="*/ 15 w 61"/>
                <a:gd name="T7" fmla="*/ 24 h 37"/>
                <a:gd name="T8" fmla="*/ 47 w 61"/>
                <a:gd name="T9" fmla="*/ 24 h 37"/>
                <a:gd name="T10" fmla="*/ 11 w 61"/>
                <a:gd name="T11" fmla="*/ 32 h 37"/>
                <a:gd name="T12" fmla="*/ 7 w 61"/>
                <a:gd name="T13" fmla="*/ 24 h 37"/>
                <a:gd name="T14" fmla="*/ 11 w 61"/>
                <a:gd name="T15" fmla="*/ 16 h 3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7">
                  <a:moveTo>
                    <a:pt x="11" y="16"/>
                  </a:moveTo>
                  <a:cubicBezTo>
                    <a:pt x="25" y="12"/>
                    <a:pt x="0" y="15"/>
                    <a:pt x="7" y="4"/>
                  </a:cubicBezTo>
                  <a:cubicBezTo>
                    <a:pt x="15" y="2"/>
                    <a:pt x="33" y="9"/>
                    <a:pt x="35" y="0"/>
                  </a:cubicBezTo>
                  <a:cubicBezTo>
                    <a:pt x="50" y="14"/>
                    <a:pt x="24" y="21"/>
                    <a:pt x="15" y="24"/>
                  </a:cubicBezTo>
                  <a:cubicBezTo>
                    <a:pt x="17" y="23"/>
                    <a:pt x="42" y="31"/>
                    <a:pt x="47" y="24"/>
                  </a:cubicBezTo>
                  <a:cubicBezTo>
                    <a:pt x="61" y="37"/>
                    <a:pt x="22" y="31"/>
                    <a:pt x="11" y="32"/>
                  </a:cubicBezTo>
                  <a:cubicBezTo>
                    <a:pt x="12" y="27"/>
                    <a:pt x="10" y="25"/>
                    <a:pt x="7" y="24"/>
                  </a:cubicBezTo>
                  <a:cubicBezTo>
                    <a:pt x="6" y="19"/>
                    <a:pt x="8" y="17"/>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150">
              <a:extLst>
                <a:ext uri="{FF2B5EF4-FFF2-40B4-BE49-F238E27FC236}">
                  <a16:creationId xmlns:a16="http://schemas.microsoft.com/office/drawing/2014/main" id="{DE23836A-1ADA-4F61-99E8-11746D0CC302}"/>
                </a:ext>
              </a:extLst>
            </p:cNvPr>
            <p:cNvSpPr/>
            <p:nvPr/>
          </p:nvSpPr>
          <p:spPr bwMode="auto">
            <a:xfrm>
              <a:off x="7758113" y="1104901"/>
              <a:ext cx="60325" cy="44450"/>
            </a:xfrm>
            <a:custGeom>
              <a:gdLst>
                <a:gd name="T0" fmla="*/ 0 w 60"/>
                <a:gd name="T1" fmla="*/ 0 h 44"/>
                <a:gd name="T2" fmla="*/ 8 w 60"/>
                <a:gd name="T3" fmla="*/ 16 h 44"/>
                <a:gd name="T4" fmla="*/ 40 w 60"/>
                <a:gd name="T5" fmla="*/ 8 h 44"/>
                <a:gd name="T6" fmla="*/ 60 w 60"/>
                <a:gd name="T7" fmla="*/ 40 h 44"/>
                <a:gd name="T8" fmla="*/ 28 w 60"/>
                <a:gd name="T9" fmla="*/ 44 h 44"/>
                <a:gd name="T10" fmla="*/ 40 w 60"/>
                <a:gd name="T11" fmla="*/ 28 h 44"/>
                <a:gd name="T12" fmla="*/ 0 w 60"/>
                <a:gd name="T13" fmla="*/ 20 h 44"/>
                <a:gd name="T14" fmla="*/ 0 w 60"/>
                <a:gd name="T15" fmla="*/ 0 h 4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44">
                  <a:moveTo>
                    <a:pt x="0" y="0"/>
                  </a:moveTo>
                  <a:cubicBezTo>
                    <a:pt x="7" y="1"/>
                    <a:pt x="9" y="7"/>
                    <a:pt x="8" y="16"/>
                  </a:cubicBezTo>
                  <a:cubicBezTo>
                    <a:pt x="14" y="2"/>
                    <a:pt x="24" y="4"/>
                    <a:pt x="40" y="8"/>
                  </a:cubicBezTo>
                  <a:cubicBezTo>
                    <a:pt x="36" y="30"/>
                    <a:pt x="56" y="27"/>
                    <a:pt x="60" y="40"/>
                  </a:cubicBezTo>
                  <a:cubicBezTo>
                    <a:pt x="41" y="33"/>
                    <a:pt x="45" y="42"/>
                    <a:pt x="28" y="44"/>
                  </a:cubicBezTo>
                  <a:cubicBezTo>
                    <a:pt x="32" y="39"/>
                    <a:pt x="39" y="36"/>
                    <a:pt x="40" y="28"/>
                  </a:cubicBezTo>
                  <a:cubicBezTo>
                    <a:pt x="35" y="17"/>
                    <a:pt x="15" y="21"/>
                    <a:pt x="0" y="20"/>
                  </a:cubicBezTo>
                  <a:cubicBezTo>
                    <a:pt x="0" y="13"/>
                    <a:pt x="0"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151">
              <a:extLst>
                <a:ext uri="{FF2B5EF4-FFF2-40B4-BE49-F238E27FC236}">
                  <a16:creationId xmlns:a16="http://schemas.microsoft.com/office/drawing/2014/main" id="{E3F35E67-5281-4CA8-A067-5B863939700C}"/>
                </a:ext>
              </a:extLst>
            </p:cNvPr>
            <p:cNvSpPr/>
            <p:nvPr/>
          </p:nvSpPr>
          <p:spPr bwMode="auto">
            <a:xfrm>
              <a:off x="7673975" y="1109663"/>
              <a:ext cx="44450" cy="28575"/>
            </a:xfrm>
            <a:custGeom>
              <a:gdLst>
                <a:gd name="T0" fmla="*/ 44 w 44"/>
                <a:gd name="T1" fmla="*/ 8 h 28"/>
                <a:gd name="T2" fmla="*/ 16 w 44"/>
                <a:gd name="T3" fmla="*/ 16 h 28"/>
                <a:gd name="T4" fmla="*/ 24 w 44"/>
                <a:gd name="T5" fmla="*/ 28 h 28"/>
                <a:gd name="T6" fmla="*/ 0 w 44"/>
                <a:gd name="T7" fmla="*/ 0 h 28"/>
                <a:gd name="T8" fmla="*/ 44 w 44"/>
                <a:gd name="T9" fmla="*/ 8 h 28"/>
              </a:gdLst>
              <a:cxnLst>
                <a:cxn ang="0">
                  <a:pos x="T0" y="T1"/>
                </a:cxn>
                <a:cxn ang="0">
                  <a:pos x="T2" y="T3"/>
                </a:cxn>
                <a:cxn ang="0">
                  <a:pos x="T4" y="T5"/>
                </a:cxn>
                <a:cxn ang="0">
                  <a:pos x="T6" y="T7"/>
                </a:cxn>
                <a:cxn ang="0">
                  <a:pos x="T8" y="T9"/>
                </a:cxn>
              </a:cxnLst>
              <a:rect l="0" t="0" r="r" b="b"/>
              <a:pathLst>
                <a:path w="44" h="28">
                  <a:moveTo>
                    <a:pt x="44" y="8"/>
                  </a:moveTo>
                  <a:cubicBezTo>
                    <a:pt x="42" y="24"/>
                    <a:pt x="25" y="4"/>
                    <a:pt x="16" y="16"/>
                  </a:cubicBezTo>
                  <a:cubicBezTo>
                    <a:pt x="19" y="20"/>
                    <a:pt x="25" y="20"/>
                    <a:pt x="24" y="28"/>
                  </a:cubicBezTo>
                  <a:cubicBezTo>
                    <a:pt x="7" y="28"/>
                    <a:pt x="5" y="13"/>
                    <a:pt x="0" y="0"/>
                  </a:cubicBezTo>
                  <a:cubicBezTo>
                    <a:pt x="32" y="5"/>
                    <a:pt x="22" y="1"/>
                    <a:pt x="4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52">
              <a:extLst>
                <a:ext uri="{FF2B5EF4-FFF2-40B4-BE49-F238E27FC236}">
                  <a16:creationId xmlns:a16="http://schemas.microsoft.com/office/drawing/2014/main" id="{42881A3E-F2CB-4482-9A60-3AC9653A5983}"/>
                </a:ext>
              </a:extLst>
            </p:cNvPr>
            <p:cNvSpPr/>
            <p:nvPr/>
          </p:nvSpPr>
          <p:spPr bwMode="auto">
            <a:xfrm>
              <a:off x="7821613" y="1117601"/>
              <a:ext cx="69850" cy="30163"/>
            </a:xfrm>
            <a:custGeom>
              <a:gdLst>
                <a:gd name="T0" fmla="*/ 6 w 70"/>
                <a:gd name="T1" fmla="*/ 0 h 30"/>
                <a:gd name="T2" fmla="*/ 70 w 70"/>
                <a:gd name="T3" fmla="*/ 24 h 30"/>
                <a:gd name="T4" fmla="*/ 2 w 70"/>
                <a:gd name="T5" fmla="*/ 16 h 30"/>
                <a:gd name="T6" fmla="*/ 6 w 70"/>
                <a:gd name="T7" fmla="*/ 0 h 30"/>
              </a:gdLst>
              <a:cxnLst>
                <a:cxn ang="0">
                  <a:pos x="T0" y="T1"/>
                </a:cxn>
                <a:cxn ang="0">
                  <a:pos x="T2" y="T3"/>
                </a:cxn>
                <a:cxn ang="0">
                  <a:pos x="T4" y="T5"/>
                </a:cxn>
                <a:cxn ang="0">
                  <a:pos x="T6" y="T7"/>
                </a:cxn>
              </a:cxnLst>
              <a:rect l="0" t="0" r="r" b="b"/>
              <a:pathLst>
                <a:path w="70" h="30">
                  <a:moveTo>
                    <a:pt x="6" y="0"/>
                  </a:moveTo>
                  <a:cubicBezTo>
                    <a:pt x="26" y="7"/>
                    <a:pt x="56" y="3"/>
                    <a:pt x="70" y="24"/>
                  </a:cubicBezTo>
                  <a:cubicBezTo>
                    <a:pt x="44" y="30"/>
                    <a:pt x="40" y="10"/>
                    <a:pt x="2" y="16"/>
                  </a:cubicBezTo>
                  <a:cubicBezTo>
                    <a:pt x="0" y="8"/>
                    <a:pt x="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53">
              <a:extLst>
                <a:ext uri="{FF2B5EF4-FFF2-40B4-BE49-F238E27FC236}">
                  <a16:creationId xmlns:a16="http://schemas.microsoft.com/office/drawing/2014/main" id="{FDFE354C-60D1-4C93-B769-C0AB0884039A}"/>
                </a:ext>
              </a:extLst>
            </p:cNvPr>
            <p:cNvSpPr/>
            <p:nvPr/>
          </p:nvSpPr>
          <p:spPr bwMode="auto">
            <a:xfrm>
              <a:off x="7891463" y="1136651"/>
              <a:ext cx="20638" cy="17463"/>
            </a:xfrm>
            <a:custGeom>
              <a:gdLst>
                <a:gd name="T0" fmla="*/ 20 w 20"/>
                <a:gd name="T1" fmla="*/ 1 h 18"/>
                <a:gd name="T2" fmla="*/ 20 w 20"/>
                <a:gd name="T3" fmla="*/ 17 h 18"/>
                <a:gd name="T4" fmla="*/ 4 w 20"/>
                <a:gd name="T5" fmla="*/ 5 h 18"/>
                <a:gd name="T6" fmla="*/ 20 w 20"/>
                <a:gd name="T7" fmla="*/ 1 h 18"/>
              </a:gdLst>
              <a:cxnLst>
                <a:cxn ang="0">
                  <a:pos x="T0" y="T1"/>
                </a:cxn>
                <a:cxn ang="0">
                  <a:pos x="T2" y="T3"/>
                </a:cxn>
                <a:cxn ang="0">
                  <a:pos x="T4" y="T5"/>
                </a:cxn>
                <a:cxn ang="0">
                  <a:pos x="T6" y="T7"/>
                </a:cxn>
              </a:cxnLst>
              <a:rect l="0" t="0" r="r" b="b"/>
              <a:pathLst>
                <a:path w="20" h="18">
                  <a:moveTo>
                    <a:pt x="20" y="1"/>
                  </a:moveTo>
                  <a:cubicBezTo>
                    <a:pt x="20" y="6"/>
                    <a:pt x="20" y="12"/>
                    <a:pt x="20" y="17"/>
                  </a:cubicBezTo>
                  <a:cubicBezTo>
                    <a:pt x="17" y="11"/>
                    <a:pt x="0" y="18"/>
                    <a:pt x="4" y="5"/>
                  </a:cubicBezTo>
                  <a:cubicBezTo>
                    <a:pt x="11" y="6"/>
                    <a:pt x="12" y="0"/>
                    <a:pt x="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54">
              <a:extLst>
                <a:ext uri="{FF2B5EF4-FFF2-40B4-BE49-F238E27FC236}">
                  <a16:creationId xmlns:a16="http://schemas.microsoft.com/office/drawing/2014/main" id="{E2F34097-6E44-4694-BBAE-39789D254ADA}"/>
                </a:ext>
              </a:extLst>
            </p:cNvPr>
            <p:cNvSpPr/>
            <p:nvPr/>
          </p:nvSpPr>
          <p:spPr bwMode="auto">
            <a:xfrm>
              <a:off x="7621588" y="1146176"/>
              <a:ext cx="20638" cy="20638"/>
            </a:xfrm>
            <a:custGeom>
              <a:gdLst>
                <a:gd name="T0" fmla="*/ 20 w 20"/>
                <a:gd name="T1" fmla="*/ 0 h 21"/>
                <a:gd name="T2" fmla="*/ 8 w 20"/>
                <a:gd name="T3" fmla="*/ 8 h 21"/>
                <a:gd name="T4" fmla="*/ 20 w 20"/>
                <a:gd name="T5" fmla="*/ 12 h 21"/>
                <a:gd name="T6" fmla="*/ 0 w 20"/>
                <a:gd name="T7" fmla="*/ 20 h 21"/>
                <a:gd name="T8" fmla="*/ 20 w 20"/>
                <a:gd name="T9" fmla="*/ 0 h 21"/>
              </a:gdLst>
              <a:cxnLst>
                <a:cxn ang="0">
                  <a:pos x="T0" y="T1"/>
                </a:cxn>
                <a:cxn ang="0">
                  <a:pos x="T2" y="T3"/>
                </a:cxn>
                <a:cxn ang="0">
                  <a:pos x="T4" y="T5"/>
                </a:cxn>
                <a:cxn ang="0">
                  <a:pos x="T6" y="T7"/>
                </a:cxn>
                <a:cxn ang="0">
                  <a:pos x="T8" y="T9"/>
                </a:cxn>
              </a:cxnLst>
              <a:rect l="0" t="0" r="r" b="b"/>
              <a:pathLst>
                <a:path w="20" h="21">
                  <a:moveTo>
                    <a:pt x="20" y="0"/>
                  </a:moveTo>
                  <a:cubicBezTo>
                    <a:pt x="18" y="5"/>
                    <a:pt x="15" y="8"/>
                    <a:pt x="8" y="8"/>
                  </a:cubicBezTo>
                  <a:cubicBezTo>
                    <a:pt x="9" y="13"/>
                    <a:pt x="15" y="11"/>
                    <a:pt x="20" y="12"/>
                  </a:cubicBezTo>
                  <a:cubicBezTo>
                    <a:pt x="17" y="18"/>
                    <a:pt x="10" y="21"/>
                    <a:pt x="0" y="20"/>
                  </a:cubicBezTo>
                  <a:cubicBezTo>
                    <a:pt x="1" y="7"/>
                    <a:pt x="7"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55">
              <a:extLst>
                <a:ext uri="{FF2B5EF4-FFF2-40B4-BE49-F238E27FC236}">
                  <a16:creationId xmlns:a16="http://schemas.microsoft.com/office/drawing/2014/main" id="{A157398D-5F8A-4B0B-B81A-AB8429D939A1}"/>
                </a:ext>
              </a:extLst>
            </p:cNvPr>
            <p:cNvSpPr/>
            <p:nvPr/>
          </p:nvSpPr>
          <p:spPr bwMode="auto">
            <a:xfrm>
              <a:off x="7920038" y="1144588"/>
              <a:ext cx="39688" cy="31750"/>
            </a:xfrm>
            <a:custGeom>
              <a:gdLst>
                <a:gd name="T0" fmla="*/ 40 w 40"/>
                <a:gd name="T1" fmla="*/ 21 h 31"/>
                <a:gd name="T2" fmla="*/ 0 w 40"/>
                <a:gd name="T3" fmla="*/ 13 h 31"/>
                <a:gd name="T4" fmla="*/ 40 w 40"/>
                <a:gd name="T5" fmla="*/ 21 h 31"/>
              </a:gdLst>
              <a:cxnLst>
                <a:cxn ang="0">
                  <a:pos x="T0" y="T1"/>
                </a:cxn>
                <a:cxn ang="0">
                  <a:pos x="T2" y="T3"/>
                </a:cxn>
                <a:cxn ang="0">
                  <a:pos x="T4" y="T5"/>
                </a:cxn>
              </a:cxnLst>
              <a:rect l="0" t="0" r="r" b="b"/>
              <a:pathLst>
                <a:path w="40" h="31">
                  <a:moveTo>
                    <a:pt x="40" y="21"/>
                  </a:moveTo>
                  <a:cubicBezTo>
                    <a:pt x="29" y="31"/>
                    <a:pt x="16" y="11"/>
                    <a:pt x="0" y="13"/>
                  </a:cubicBezTo>
                  <a:cubicBezTo>
                    <a:pt x="15" y="0"/>
                    <a:pt x="31" y="8"/>
                    <a:pt x="4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56">
              <a:extLst>
                <a:ext uri="{FF2B5EF4-FFF2-40B4-BE49-F238E27FC236}">
                  <a16:creationId xmlns:a16="http://schemas.microsoft.com/office/drawing/2014/main" id="{0E7272F5-8ED5-4EFA-A434-CCB45D84D492}"/>
                </a:ext>
              </a:extLst>
            </p:cNvPr>
            <p:cNvSpPr/>
            <p:nvPr/>
          </p:nvSpPr>
          <p:spPr bwMode="auto">
            <a:xfrm>
              <a:off x="7537450" y="1152526"/>
              <a:ext cx="80963" cy="49213"/>
            </a:xfrm>
            <a:custGeom>
              <a:gdLst>
                <a:gd name="T0" fmla="*/ 80 w 80"/>
                <a:gd name="T1" fmla="*/ 10 h 49"/>
                <a:gd name="T2" fmla="*/ 0 w 80"/>
                <a:gd name="T3" fmla="*/ 14 h 49"/>
                <a:gd name="T4" fmla="*/ 80 w 80"/>
                <a:gd name="T5" fmla="*/ 10 h 49"/>
              </a:gdLst>
              <a:cxnLst>
                <a:cxn ang="0">
                  <a:pos x="T0" y="T1"/>
                </a:cxn>
                <a:cxn ang="0">
                  <a:pos x="T2" y="T3"/>
                </a:cxn>
                <a:cxn ang="0">
                  <a:pos x="T4" y="T5"/>
                </a:cxn>
              </a:cxnLst>
              <a:rect l="0" t="0" r="r" b="b"/>
              <a:pathLst>
                <a:path w="80" h="49">
                  <a:moveTo>
                    <a:pt x="80" y="10"/>
                  </a:moveTo>
                  <a:cubicBezTo>
                    <a:pt x="72" y="13"/>
                    <a:pt x="9" y="49"/>
                    <a:pt x="0" y="14"/>
                  </a:cubicBezTo>
                  <a:cubicBezTo>
                    <a:pt x="39" y="21"/>
                    <a:pt x="49" y="0"/>
                    <a:pt x="8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57">
              <a:extLst>
                <a:ext uri="{FF2B5EF4-FFF2-40B4-BE49-F238E27FC236}">
                  <a16:creationId xmlns:a16="http://schemas.microsoft.com/office/drawing/2014/main" id="{C7DA9F33-1F31-4B5E-ACA8-D5BE303E36C3}"/>
                </a:ext>
              </a:extLst>
            </p:cNvPr>
            <p:cNvSpPr/>
            <p:nvPr/>
          </p:nvSpPr>
          <p:spPr bwMode="auto">
            <a:xfrm>
              <a:off x="7561263" y="1176338"/>
              <a:ext cx="109538" cy="42863"/>
            </a:xfrm>
            <a:custGeom>
              <a:gdLst>
                <a:gd name="T0" fmla="*/ 108 w 108"/>
                <a:gd name="T1" fmla="*/ 2 h 43"/>
                <a:gd name="T2" fmla="*/ 28 w 108"/>
                <a:gd name="T3" fmla="*/ 18 h 43"/>
                <a:gd name="T4" fmla="*/ 32 w 108"/>
                <a:gd name="T5" fmla="*/ 38 h 43"/>
                <a:gd name="T6" fmla="*/ 16 w 108"/>
                <a:gd name="T7" fmla="*/ 42 h 43"/>
                <a:gd name="T8" fmla="*/ 0 w 108"/>
                <a:gd name="T9" fmla="*/ 10 h 43"/>
                <a:gd name="T10" fmla="*/ 108 w 108"/>
                <a:gd name="T11" fmla="*/ 2 h 43"/>
              </a:gdLst>
              <a:cxnLst>
                <a:cxn ang="0">
                  <a:pos x="T0" y="T1"/>
                </a:cxn>
                <a:cxn ang="0">
                  <a:pos x="T2" y="T3"/>
                </a:cxn>
                <a:cxn ang="0">
                  <a:pos x="T4" y="T5"/>
                </a:cxn>
                <a:cxn ang="0">
                  <a:pos x="T6" y="T7"/>
                </a:cxn>
                <a:cxn ang="0">
                  <a:pos x="T8" y="T9"/>
                </a:cxn>
                <a:cxn ang="0">
                  <a:pos x="T10" y="T11"/>
                </a:cxn>
              </a:cxnLst>
              <a:rect l="0" t="0" r="r" b="b"/>
              <a:pathLst>
                <a:path w="108" h="43">
                  <a:moveTo>
                    <a:pt x="108" y="2"/>
                  </a:moveTo>
                  <a:cubicBezTo>
                    <a:pt x="88" y="14"/>
                    <a:pt x="51" y="9"/>
                    <a:pt x="28" y="18"/>
                  </a:cubicBezTo>
                  <a:cubicBezTo>
                    <a:pt x="25" y="29"/>
                    <a:pt x="34" y="28"/>
                    <a:pt x="32" y="38"/>
                  </a:cubicBezTo>
                  <a:cubicBezTo>
                    <a:pt x="25" y="37"/>
                    <a:pt x="24" y="43"/>
                    <a:pt x="16" y="42"/>
                  </a:cubicBezTo>
                  <a:cubicBezTo>
                    <a:pt x="29" y="10"/>
                    <a:pt x="0" y="37"/>
                    <a:pt x="0" y="10"/>
                  </a:cubicBezTo>
                  <a:cubicBezTo>
                    <a:pt x="42" y="3"/>
                    <a:pt x="56" y="0"/>
                    <a:pt x="10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158">
              <a:extLst>
                <a:ext uri="{FF2B5EF4-FFF2-40B4-BE49-F238E27FC236}">
                  <a16:creationId xmlns:a16="http://schemas.microsoft.com/office/drawing/2014/main" id="{A4A116CA-F955-45A4-A2F3-06A9326A4434}"/>
                </a:ext>
              </a:extLst>
            </p:cNvPr>
            <p:cNvSpPr/>
            <p:nvPr/>
          </p:nvSpPr>
          <p:spPr bwMode="auto">
            <a:xfrm>
              <a:off x="7494588" y="1174751"/>
              <a:ext cx="22225" cy="23813"/>
            </a:xfrm>
            <a:custGeom>
              <a:gdLst>
                <a:gd name="T0" fmla="*/ 2 w 22"/>
                <a:gd name="T1" fmla="*/ 3 h 23"/>
                <a:gd name="T2" fmla="*/ 22 w 22"/>
                <a:gd name="T3" fmla="*/ 7 h 23"/>
                <a:gd name="T4" fmla="*/ 6 w 22"/>
                <a:gd name="T5" fmla="*/ 23 h 23"/>
                <a:gd name="T6" fmla="*/ 2 w 22"/>
                <a:gd name="T7" fmla="*/ 3 h 23"/>
              </a:gdLst>
              <a:cxnLst>
                <a:cxn ang="0">
                  <a:pos x="T0" y="T1"/>
                </a:cxn>
                <a:cxn ang="0">
                  <a:pos x="T2" y="T3"/>
                </a:cxn>
                <a:cxn ang="0">
                  <a:pos x="T4" y="T5"/>
                </a:cxn>
                <a:cxn ang="0">
                  <a:pos x="T6" y="T7"/>
                </a:cxn>
              </a:cxnLst>
              <a:rect l="0" t="0" r="r" b="b"/>
              <a:pathLst>
                <a:path w="22" h="23">
                  <a:moveTo>
                    <a:pt x="2" y="3"/>
                  </a:moveTo>
                  <a:cubicBezTo>
                    <a:pt x="13" y="0"/>
                    <a:pt x="12" y="9"/>
                    <a:pt x="22" y="7"/>
                  </a:cubicBezTo>
                  <a:cubicBezTo>
                    <a:pt x="22" y="17"/>
                    <a:pt x="16" y="23"/>
                    <a:pt x="6" y="23"/>
                  </a:cubicBezTo>
                  <a:cubicBezTo>
                    <a:pt x="9" y="12"/>
                    <a:pt x="0" y="1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159">
              <a:extLst>
                <a:ext uri="{FF2B5EF4-FFF2-40B4-BE49-F238E27FC236}">
                  <a16:creationId xmlns:a16="http://schemas.microsoft.com/office/drawing/2014/main" id="{32659D0D-0839-447D-B197-ADBD5819894D}"/>
                </a:ext>
              </a:extLst>
            </p:cNvPr>
            <p:cNvSpPr/>
            <p:nvPr/>
          </p:nvSpPr>
          <p:spPr bwMode="auto">
            <a:xfrm>
              <a:off x="8012113" y="1185863"/>
              <a:ext cx="44450" cy="34925"/>
            </a:xfrm>
            <a:custGeom>
              <a:gdLst>
                <a:gd name="T0" fmla="*/ 4 w 44"/>
                <a:gd name="T1" fmla="*/ 0 h 34"/>
                <a:gd name="T2" fmla="*/ 44 w 44"/>
                <a:gd name="T3" fmla="*/ 20 h 34"/>
                <a:gd name="T4" fmla="*/ 44 w 44"/>
                <a:gd name="T5" fmla="*/ 28 h 34"/>
                <a:gd name="T6" fmla="*/ 0 w 44"/>
                <a:gd name="T7" fmla="*/ 12 h 34"/>
                <a:gd name="T8" fmla="*/ 4 w 44"/>
                <a:gd name="T9" fmla="*/ 0 h 34"/>
              </a:gdLst>
              <a:cxnLst>
                <a:cxn ang="0">
                  <a:pos x="T0" y="T1"/>
                </a:cxn>
                <a:cxn ang="0">
                  <a:pos x="T2" y="T3"/>
                </a:cxn>
                <a:cxn ang="0">
                  <a:pos x="T4" y="T5"/>
                </a:cxn>
                <a:cxn ang="0">
                  <a:pos x="T6" y="T7"/>
                </a:cxn>
                <a:cxn ang="0">
                  <a:pos x="T8" y="T9"/>
                </a:cxn>
              </a:cxnLst>
              <a:rect l="0" t="0" r="r" b="b"/>
              <a:pathLst>
                <a:path w="44" h="34">
                  <a:moveTo>
                    <a:pt x="4" y="0"/>
                  </a:moveTo>
                  <a:cubicBezTo>
                    <a:pt x="20" y="4"/>
                    <a:pt x="31" y="13"/>
                    <a:pt x="44" y="20"/>
                  </a:cubicBezTo>
                  <a:cubicBezTo>
                    <a:pt x="42" y="24"/>
                    <a:pt x="39" y="27"/>
                    <a:pt x="44" y="28"/>
                  </a:cubicBezTo>
                  <a:cubicBezTo>
                    <a:pt x="29" y="34"/>
                    <a:pt x="25" y="13"/>
                    <a:pt x="0" y="12"/>
                  </a:cubicBezTo>
                  <a:cubicBezTo>
                    <a:pt x="2" y="9"/>
                    <a:pt x="4" y="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160">
              <a:extLst>
                <a:ext uri="{FF2B5EF4-FFF2-40B4-BE49-F238E27FC236}">
                  <a16:creationId xmlns:a16="http://schemas.microsoft.com/office/drawing/2014/main" id="{C0D44713-4E81-4213-A699-377DF1A3696D}"/>
                </a:ext>
              </a:extLst>
            </p:cNvPr>
            <p:cNvSpPr/>
            <p:nvPr/>
          </p:nvSpPr>
          <p:spPr bwMode="auto">
            <a:xfrm>
              <a:off x="7310438" y="1243013"/>
              <a:ext cx="69850" cy="47625"/>
            </a:xfrm>
            <a:custGeom>
              <a:gdLst>
                <a:gd name="T0" fmla="*/ 28 w 68"/>
                <a:gd name="T1" fmla="*/ 20 h 48"/>
                <a:gd name="T2" fmla="*/ 24 w 68"/>
                <a:gd name="T3" fmla="*/ 28 h 48"/>
                <a:gd name="T4" fmla="*/ 44 w 68"/>
                <a:gd name="T5" fmla="*/ 28 h 48"/>
                <a:gd name="T6" fmla="*/ 40 w 68"/>
                <a:gd name="T7" fmla="*/ 0 h 48"/>
                <a:gd name="T8" fmla="*/ 68 w 68"/>
                <a:gd name="T9" fmla="*/ 12 h 48"/>
                <a:gd name="T10" fmla="*/ 8 w 68"/>
                <a:gd name="T11" fmla="*/ 48 h 48"/>
                <a:gd name="T12" fmla="*/ 0 w 68"/>
                <a:gd name="T13" fmla="*/ 32 h 48"/>
                <a:gd name="T14" fmla="*/ 28 w 68"/>
                <a:gd name="T15" fmla="*/ 20 h 4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48">
                  <a:moveTo>
                    <a:pt x="28" y="20"/>
                  </a:moveTo>
                  <a:cubicBezTo>
                    <a:pt x="27" y="23"/>
                    <a:pt x="24" y="24"/>
                    <a:pt x="24" y="28"/>
                  </a:cubicBezTo>
                  <a:cubicBezTo>
                    <a:pt x="37" y="30"/>
                    <a:pt x="36" y="20"/>
                    <a:pt x="44" y="28"/>
                  </a:cubicBezTo>
                  <a:cubicBezTo>
                    <a:pt x="46" y="15"/>
                    <a:pt x="37" y="14"/>
                    <a:pt x="40" y="0"/>
                  </a:cubicBezTo>
                  <a:cubicBezTo>
                    <a:pt x="52" y="8"/>
                    <a:pt x="56" y="12"/>
                    <a:pt x="68" y="12"/>
                  </a:cubicBezTo>
                  <a:cubicBezTo>
                    <a:pt x="55" y="31"/>
                    <a:pt x="27" y="35"/>
                    <a:pt x="8" y="48"/>
                  </a:cubicBezTo>
                  <a:cubicBezTo>
                    <a:pt x="10" y="38"/>
                    <a:pt x="15" y="32"/>
                    <a:pt x="0" y="32"/>
                  </a:cubicBezTo>
                  <a:cubicBezTo>
                    <a:pt x="6" y="25"/>
                    <a:pt x="11" y="17"/>
                    <a:pt x="2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161">
              <a:extLst>
                <a:ext uri="{FF2B5EF4-FFF2-40B4-BE49-F238E27FC236}">
                  <a16:creationId xmlns:a16="http://schemas.microsoft.com/office/drawing/2014/main" id="{7CCEE5DF-4743-458F-BC7D-DE34DBBCBA58}"/>
                </a:ext>
              </a:extLst>
            </p:cNvPr>
            <p:cNvSpPr/>
            <p:nvPr/>
          </p:nvSpPr>
          <p:spPr bwMode="auto">
            <a:xfrm>
              <a:off x="7366000" y="1265238"/>
              <a:ext cx="33338" cy="26988"/>
            </a:xfrm>
            <a:custGeom>
              <a:gdLst>
                <a:gd name="T0" fmla="*/ 29 w 32"/>
                <a:gd name="T1" fmla="*/ 5 h 26"/>
                <a:gd name="T2" fmla="*/ 21 w 32"/>
                <a:gd name="T3" fmla="*/ 25 h 26"/>
                <a:gd name="T4" fmla="*/ 29 w 32"/>
                <a:gd name="T5" fmla="*/ 5 h 26"/>
              </a:gdLst>
              <a:cxnLst>
                <a:cxn ang="0">
                  <a:pos x="T0" y="T1"/>
                </a:cxn>
                <a:cxn ang="0">
                  <a:pos x="T2" y="T3"/>
                </a:cxn>
                <a:cxn ang="0">
                  <a:pos x="T4" y="T5"/>
                </a:cxn>
              </a:cxnLst>
              <a:rect l="0" t="0" r="r" b="b"/>
              <a:pathLst>
                <a:path w="32" h="26">
                  <a:moveTo>
                    <a:pt x="29" y="5"/>
                  </a:moveTo>
                  <a:cubicBezTo>
                    <a:pt x="32" y="17"/>
                    <a:pt x="15" y="10"/>
                    <a:pt x="21" y="25"/>
                  </a:cubicBezTo>
                  <a:cubicBezTo>
                    <a:pt x="0" y="26"/>
                    <a:pt x="12" y="0"/>
                    <a:pt x="2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162">
              <a:extLst>
                <a:ext uri="{FF2B5EF4-FFF2-40B4-BE49-F238E27FC236}">
                  <a16:creationId xmlns:a16="http://schemas.microsoft.com/office/drawing/2014/main" id="{8C72E675-7E41-4ADD-9D31-0E0B45FDF5F7}"/>
                </a:ext>
              </a:extLst>
            </p:cNvPr>
            <p:cNvSpPr/>
            <p:nvPr/>
          </p:nvSpPr>
          <p:spPr bwMode="auto">
            <a:xfrm>
              <a:off x="7267575" y="1298576"/>
              <a:ext cx="53975" cy="39688"/>
            </a:xfrm>
            <a:custGeom>
              <a:gdLst>
                <a:gd name="T0" fmla="*/ 8 w 55"/>
                <a:gd name="T1" fmla="*/ 24 h 40"/>
                <a:gd name="T2" fmla="*/ 32 w 55"/>
                <a:gd name="T3" fmla="*/ 4 h 40"/>
                <a:gd name="T4" fmla="*/ 48 w 55"/>
                <a:gd name="T5" fmla="*/ 0 h 40"/>
                <a:gd name="T6" fmla="*/ 12 w 55"/>
                <a:gd name="T7" fmla="*/ 40 h 40"/>
                <a:gd name="T8" fmla="*/ 8 w 55"/>
                <a:gd name="T9" fmla="*/ 24 h 40"/>
              </a:gdLst>
              <a:cxnLst>
                <a:cxn ang="0">
                  <a:pos x="T0" y="T1"/>
                </a:cxn>
                <a:cxn ang="0">
                  <a:pos x="T2" y="T3"/>
                </a:cxn>
                <a:cxn ang="0">
                  <a:pos x="T4" y="T5"/>
                </a:cxn>
                <a:cxn ang="0">
                  <a:pos x="T6" y="T7"/>
                </a:cxn>
                <a:cxn ang="0">
                  <a:pos x="T8" y="T9"/>
                </a:cxn>
              </a:cxnLst>
              <a:rect l="0" t="0" r="r" b="b"/>
              <a:pathLst>
                <a:path w="55" h="40">
                  <a:moveTo>
                    <a:pt x="8" y="24"/>
                  </a:moveTo>
                  <a:cubicBezTo>
                    <a:pt x="28" y="29"/>
                    <a:pt x="27" y="14"/>
                    <a:pt x="32" y="4"/>
                  </a:cubicBezTo>
                  <a:cubicBezTo>
                    <a:pt x="38" y="4"/>
                    <a:pt x="47" y="6"/>
                    <a:pt x="48" y="0"/>
                  </a:cubicBezTo>
                  <a:cubicBezTo>
                    <a:pt x="55" y="16"/>
                    <a:pt x="18" y="23"/>
                    <a:pt x="12" y="40"/>
                  </a:cubicBezTo>
                  <a:cubicBezTo>
                    <a:pt x="0" y="37"/>
                    <a:pt x="8" y="34"/>
                    <a:pt x="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63">
              <a:extLst>
                <a:ext uri="{FF2B5EF4-FFF2-40B4-BE49-F238E27FC236}">
                  <a16:creationId xmlns:a16="http://schemas.microsoft.com/office/drawing/2014/main" id="{7BAEB071-B727-4419-9529-39E14B2422E2}"/>
                </a:ext>
              </a:extLst>
            </p:cNvPr>
            <p:cNvSpPr/>
            <p:nvPr/>
          </p:nvSpPr>
          <p:spPr bwMode="auto">
            <a:xfrm>
              <a:off x="7315200" y="1295401"/>
              <a:ext cx="44450" cy="46038"/>
            </a:xfrm>
            <a:custGeom>
              <a:gdLst>
                <a:gd name="T0" fmla="*/ 28 w 44"/>
                <a:gd name="T1" fmla="*/ 19 h 45"/>
                <a:gd name="T2" fmla="*/ 28 w 44"/>
                <a:gd name="T3" fmla="*/ 3 h 45"/>
                <a:gd name="T4" fmla="*/ 40 w 44"/>
                <a:gd name="T5" fmla="*/ 3 h 45"/>
                <a:gd name="T6" fmla="*/ 44 w 44"/>
                <a:gd name="T7" fmla="*/ 11 h 45"/>
                <a:gd name="T8" fmla="*/ 16 w 44"/>
                <a:gd name="T9" fmla="*/ 35 h 45"/>
                <a:gd name="T10" fmla="*/ 0 w 44"/>
                <a:gd name="T11" fmla="*/ 35 h 45"/>
                <a:gd name="T12" fmla="*/ 28 w 44"/>
                <a:gd name="T13" fmla="*/ 19 h 45"/>
              </a:gdLst>
              <a:cxnLst>
                <a:cxn ang="0">
                  <a:pos x="T0" y="T1"/>
                </a:cxn>
                <a:cxn ang="0">
                  <a:pos x="T2" y="T3"/>
                </a:cxn>
                <a:cxn ang="0">
                  <a:pos x="T4" y="T5"/>
                </a:cxn>
                <a:cxn ang="0">
                  <a:pos x="T6" y="T7"/>
                </a:cxn>
                <a:cxn ang="0">
                  <a:pos x="T8" y="T9"/>
                </a:cxn>
                <a:cxn ang="0">
                  <a:pos x="T10" y="T11"/>
                </a:cxn>
                <a:cxn ang="0">
                  <a:pos x="T12" y="T13"/>
                </a:cxn>
              </a:cxnLst>
              <a:rect l="0" t="0" r="r" b="b"/>
              <a:pathLst>
                <a:path w="44" h="45">
                  <a:moveTo>
                    <a:pt x="28" y="19"/>
                  </a:moveTo>
                  <a:cubicBezTo>
                    <a:pt x="39" y="15"/>
                    <a:pt x="16" y="10"/>
                    <a:pt x="28" y="3"/>
                  </a:cubicBezTo>
                  <a:cubicBezTo>
                    <a:pt x="32" y="3"/>
                    <a:pt x="36" y="3"/>
                    <a:pt x="40" y="3"/>
                  </a:cubicBezTo>
                  <a:cubicBezTo>
                    <a:pt x="39" y="8"/>
                    <a:pt x="41" y="10"/>
                    <a:pt x="44" y="11"/>
                  </a:cubicBezTo>
                  <a:cubicBezTo>
                    <a:pt x="40" y="31"/>
                    <a:pt x="7" y="18"/>
                    <a:pt x="16" y="35"/>
                  </a:cubicBezTo>
                  <a:cubicBezTo>
                    <a:pt x="15" y="45"/>
                    <a:pt x="2" y="36"/>
                    <a:pt x="0" y="35"/>
                  </a:cubicBezTo>
                  <a:cubicBezTo>
                    <a:pt x="2" y="23"/>
                    <a:pt x="19" y="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64">
              <a:extLst>
                <a:ext uri="{FF2B5EF4-FFF2-40B4-BE49-F238E27FC236}">
                  <a16:creationId xmlns:a16="http://schemas.microsoft.com/office/drawing/2014/main" id="{9A288C9D-E3FE-4058-A283-A8BCFA65CD00}"/>
                </a:ext>
              </a:extLst>
            </p:cNvPr>
            <p:cNvSpPr/>
            <p:nvPr/>
          </p:nvSpPr>
          <p:spPr bwMode="auto">
            <a:xfrm>
              <a:off x="8158163" y="1298576"/>
              <a:ext cx="149225" cy="180975"/>
            </a:xfrm>
            <a:custGeom>
              <a:gdLst>
                <a:gd name="T0" fmla="*/ 80 w 148"/>
                <a:gd name="T1" fmla="*/ 88 h 180"/>
                <a:gd name="T2" fmla="*/ 112 w 148"/>
                <a:gd name="T3" fmla="*/ 120 h 180"/>
                <a:gd name="T4" fmla="*/ 148 w 148"/>
                <a:gd name="T5" fmla="*/ 180 h 180"/>
                <a:gd name="T6" fmla="*/ 132 w 148"/>
                <a:gd name="T7" fmla="*/ 180 h 180"/>
                <a:gd name="T8" fmla="*/ 104 w 148"/>
                <a:gd name="T9" fmla="*/ 136 h 180"/>
                <a:gd name="T10" fmla="*/ 116 w 148"/>
                <a:gd name="T11" fmla="*/ 136 h 180"/>
                <a:gd name="T12" fmla="*/ 104 w 148"/>
                <a:gd name="T13" fmla="*/ 116 h 180"/>
                <a:gd name="T14" fmla="*/ 0 w 148"/>
                <a:gd name="T15" fmla="*/ 48 h 180"/>
                <a:gd name="T16" fmla="*/ 0 w 148"/>
                <a:gd name="T17" fmla="*/ 0 h 180"/>
                <a:gd name="T18" fmla="*/ 72 w 148"/>
                <a:gd name="T19" fmla="*/ 80 h 180"/>
                <a:gd name="T20" fmla="*/ 96 w 148"/>
                <a:gd name="T21" fmla="*/ 80 h 180"/>
                <a:gd name="T22" fmla="*/ 80 w 148"/>
                <a:gd name="T23" fmla="*/ 88 h 1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180">
                  <a:moveTo>
                    <a:pt x="80" y="88"/>
                  </a:moveTo>
                  <a:cubicBezTo>
                    <a:pt x="94" y="87"/>
                    <a:pt x="105" y="103"/>
                    <a:pt x="112" y="120"/>
                  </a:cubicBezTo>
                  <a:cubicBezTo>
                    <a:pt x="128" y="116"/>
                    <a:pt x="143" y="143"/>
                    <a:pt x="148" y="180"/>
                  </a:cubicBezTo>
                  <a:cubicBezTo>
                    <a:pt x="143" y="180"/>
                    <a:pt x="137" y="180"/>
                    <a:pt x="132" y="180"/>
                  </a:cubicBezTo>
                  <a:cubicBezTo>
                    <a:pt x="124" y="164"/>
                    <a:pt x="119" y="145"/>
                    <a:pt x="104" y="136"/>
                  </a:cubicBezTo>
                  <a:cubicBezTo>
                    <a:pt x="107" y="129"/>
                    <a:pt x="111" y="135"/>
                    <a:pt x="116" y="136"/>
                  </a:cubicBezTo>
                  <a:cubicBezTo>
                    <a:pt x="119" y="122"/>
                    <a:pt x="88" y="132"/>
                    <a:pt x="104" y="116"/>
                  </a:cubicBezTo>
                  <a:cubicBezTo>
                    <a:pt x="70" y="108"/>
                    <a:pt x="54" y="49"/>
                    <a:pt x="0" y="48"/>
                  </a:cubicBezTo>
                  <a:cubicBezTo>
                    <a:pt x="2" y="27"/>
                    <a:pt x="11" y="14"/>
                    <a:pt x="0" y="0"/>
                  </a:cubicBezTo>
                  <a:cubicBezTo>
                    <a:pt x="43" y="7"/>
                    <a:pt x="73" y="42"/>
                    <a:pt x="72" y="80"/>
                  </a:cubicBezTo>
                  <a:cubicBezTo>
                    <a:pt x="78" y="68"/>
                    <a:pt x="87" y="75"/>
                    <a:pt x="96" y="80"/>
                  </a:cubicBezTo>
                  <a:cubicBezTo>
                    <a:pt x="93" y="85"/>
                    <a:pt x="87" y="87"/>
                    <a:pt x="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165">
              <a:extLst>
                <a:ext uri="{FF2B5EF4-FFF2-40B4-BE49-F238E27FC236}">
                  <a16:creationId xmlns:a16="http://schemas.microsoft.com/office/drawing/2014/main" id="{BA4A423D-82A0-4874-AAA9-9B5C172ADC77}"/>
                </a:ext>
              </a:extLst>
            </p:cNvPr>
            <p:cNvSpPr/>
            <p:nvPr/>
          </p:nvSpPr>
          <p:spPr bwMode="auto">
            <a:xfrm>
              <a:off x="8129588" y="1350963"/>
              <a:ext cx="28575" cy="30163"/>
            </a:xfrm>
            <a:custGeom>
              <a:gdLst>
                <a:gd name="T0" fmla="*/ 12 w 29"/>
                <a:gd name="T1" fmla="*/ 0 h 30"/>
                <a:gd name="T2" fmla="*/ 20 w 29"/>
                <a:gd name="T3" fmla="*/ 24 h 30"/>
                <a:gd name="T4" fmla="*/ 12 w 29"/>
                <a:gd name="T5" fmla="*/ 0 h 30"/>
              </a:gdLst>
              <a:cxnLst>
                <a:cxn ang="0">
                  <a:pos x="T0" y="T1"/>
                </a:cxn>
                <a:cxn ang="0">
                  <a:pos x="T2" y="T3"/>
                </a:cxn>
                <a:cxn ang="0">
                  <a:pos x="T4" y="T5"/>
                </a:cxn>
              </a:cxnLst>
              <a:rect l="0" t="0" r="r" b="b"/>
              <a:pathLst>
                <a:path w="28" h="30">
                  <a:moveTo>
                    <a:pt x="12" y="0"/>
                  </a:moveTo>
                  <a:cubicBezTo>
                    <a:pt x="21" y="2"/>
                    <a:pt x="29" y="15"/>
                    <a:pt x="20" y="24"/>
                  </a:cubicBezTo>
                  <a:cubicBezTo>
                    <a:pt x="0" y="30"/>
                    <a:pt x="0" y="3"/>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166">
              <a:extLst>
                <a:ext uri="{FF2B5EF4-FFF2-40B4-BE49-F238E27FC236}">
                  <a16:creationId xmlns:a16="http://schemas.microsoft.com/office/drawing/2014/main" id="{C8C899F5-22DB-4204-85FF-C5E4D11310F5}"/>
                </a:ext>
              </a:extLst>
            </p:cNvPr>
            <p:cNvSpPr/>
            <p:nvPr/>
          </p:nvSpPr>
          <p:spPr bwMode="auto">
            <a:xfrm>
              <a:off x="7216775" y="1374776"/>
              <a:ext cx="33338" cy="15875"/>
            </a:xfrm>
            <a:custGeom>
              <a:gdLst>
                <a:gd name="T0" fmla="*/ 13 w 33"/>
                <a:gd name="T1" fmla="*/ 0 h 16"/>
                <a:gd name="T2" fmla="*/ 21 w 33"/>
                <a:gd name="T3" fmla="*/ 0 h 16"/>
                <a:gd name="T4" fmla="*/ 5 w 33"/>
                <a:gd name="T5" fmla="*/ 16 h 16"/>
                <a:gd name="T6" fmla="*/ 13 w 33"/>
                <a:gd name="T7" fmla="*/ 0 h 16"/>
              </a:gdLst>
              <a:cxnLst>
                <a:cxn ang="0">
                  <a:pos x="T0" y="T1"/>
                </a:cxn>
                <a:cxn ang="0">
                  <a:pos x="T2" y="T3"/>
                </a:cxn>
                <a:cxn ang="0">
                  <a:pos x="T4" y="T5"/>
                </a:cxn>
                <a:cxn ang="0">
                  <a:pos x="T6" y="T7"/>
                </a:cxn>
              </a:cxnLst>
              <a:rect l="0" t="0" r="r" b="b"/>
              <a:pathLst>
                <a:path w="33" h="16">
                  <a:moveTo>
                    <a:pt x="13" y="0"/>
                  </a:moveTo>
                  <a:cubicBezTo>
                    <a:pt x="17" y="2"/>
                    <a:pt x="20" y="5"/>
                    <a:pt x="21" y="0"/>
                  </a:cubicBezTo>
                  <a:cubicBezTo>
                    <a:pt x="33" y="7"/>
                    <a:pt x="14" y="16"/>
                    <a:pt x="5" y="16"/>
                  </a:cubicBezTo>
                  <a:cubicBezTo>
                    <a:pt x="0" y="3"/>
                    <a:pt x="18" y="13"/>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167">
              <a:extLst>
                <a:ext uri="{FF2B5EF4-FFF2-40B4-BE49-F238E27FC236}">
                  <a16:creationId xmlns:a16="http://schemas.microsoft.com/office/drawing/2014/main" id="{2FEE2E23-6770-4E55-964E-9E7E96EE60B5}"/>
                </a:ext>
              </a:extLst>
            </p:cNvPr>
            <p:cNvSpPr/>
            <p:nvPr/>
          </p:nvSpPr>
          <p:spPr bwMode="auto">
            <a:xfrm>
              <a:off x="7250113" y="1371601"/>
              <a:ext cx="26988" cy="19050"/>
            </a:xfrm>
            <a:custGeom>
              <a:gdLst>
                <a:gd name="T0" fmla="*/ 24 w 26"/>
                <a:gd name="T1" fmla="*/ 19 h 19"/>
                <a:gd name="T2" fmla="*/ 0 w 26"/>
                <a:gd name="T3" fmla="*/ 19 h 19"/>
                <a:gd name="T4" fmla="*/ 24 w 26"/>
                <a:gd name="T5" fmla="*/ 19 h 19"/>
              </a:gdLst>
              <a:cxnLst>
                <a:cxn ang="0">
                  <a:pos x="T0" y="T1"/>
                </a:cxn>
                <a:cxn ang="0">
                  <a:pos x="T2" y="T3"/>
                </a:cxn>
                <a:cxn ang="0">
                  <a:pos x="T4" y="T5"/>
                </a:cxn>
              </a:cxnLst>
              <a:rect l="0" t="0" r="r" b="b"/>
              <a:pathLst>
                <a:path w="26" h="19">
                  <a:moveTo>
                    <a:pt x="24" y="19"/>
                  </a:moveTo>
                  <a:cubicBezTo>
                    <a:pt x="11" y="15"/>
                    <a:pt x="15" y="19"/>
                    <a:pt x="0" y="19"/>
                  </a:cubicBezTo>
                  <a:cubicBezTo>
                    <a:pt x="2" y="9"/>
                    <a:pt x="26" y="0"/>
                    <a:pt x="2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168">
              <a:extLst>
                <a:ext uri="{FF2B5EF4-FFF2-40B4-BE49-F238E27FC236}">
                  <a16:creationId xmlns:a16="http://schemas.microsoft.com/office/drawing/2014/main" id="{2C276AD3-0C03-4DDA-85B7-A47F37B83F9B}"/>
                </a:ext>
              </a:extLst>
            </p:cNvPr>
            <p:cNvSpPr/>
            <p:nvPr/>
          </p:nvSpPr>
          <p:spPr bwMode="auto">
            <a:xfrm>
              <a:off x="7189788" y="1395413"/>
              <a:ext cx="65088" cy="82550"/>
            </a:xfrm>
            <a:custGeom>
              <a:gdLst>
                <a:gd name="T0" fmla="*/ 16 w 64"/>
                <a:gd name="T1" fmla="*/ 64 h 82"/>
                <a:gd name="T2" fmla="*/ 32 w 64"/>
                <a:gd name="T3" fmla="*/ 72 h 82"/>
                <a:gd name="T4" fmla="*/ 0 w 64"/>
                <a:gd name="T5" fmla="*/ 72 h 82"/>
                <a:gd name="T6" fmla="*/ 64 w 64"/>
                <a:gd name="T7" fmla="*/ 0 h 82"/>
                <a:gd name="T8" fmla="*/ 16 w 64"/>
                <a:gd name="T9" fmla="*/ 64 h 82"/>
              </a:gdLst>
              <a:cxnLst>
                <a:cxn ang="0">
                  <a:pos x="T0" y="T1"/>
                </a:cxn>
                <a:cxn ang="0">
                  <a:pos x="T2" y="T3"/>
                </a:cxn>
                <a:cxn ang="0">
                  <a:pos x="T4" y="T5"/>
                </a:cxn>
                <a:cxn ang="0">
                  <a:pos x="T6" y="T7"/>
                </a:cxn>
                <a:cxn ang="0">
                  <a:pos x="T8" y="T9"/>
                </a:cxn>
              </a:cxnLst>
              <a:rect l="0" t="0" r="r" b="b"/>
              <a:pathLst>
                <a:path w="64" h="82">
                  <a:moveTo>
                    <a:pt x="16" y="64"/>
                  </a:moveTo>
                  <a:cubicBezTo>
                    <a:pt x="22" y="69"/>
                    <a:pt x="27" y="55"/>
                    <a:pt x="32" y="72"/>
                  </a:cubicBezTo>
                  <a:cubicBezTo>
                    <a:pt x="23" y="82"/>
                    <a:pt x="11" y="78"/>
                    <a:pt x="0" y="72"/>
                  </a:cubicBezTo>
                  <a:cubicBezTo>
                    <a:pt x="26" y="51"/>
                    <a:pt x="23" y="12"/>
                    <a:pt x="64" y="0"/>
                  </a:cubicBezTo>
                  <a:cubicBezTo>
                    <a:pt x="45" y="18"/>
                    <a:pt x="38" y="36"/>
                    <a:pt x="16"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169">
              <a:extLst>
                <a:ext uri="{FF2B5EF4-FFF2-40B4-BE49-F238E27FC236}">
                  <a16:creationId xmlns:a16="http://schemas.microsoft.com/office/drawing/2014/main" id="{86ACB14C-DD60-4A9B-ABC5-748867500E91}"/>
                </a:ext>
              </a:extLst>
            </p:cNvPr>
            <p:cNvSpPr/>
            <p:nvPr/>
          </p:nvSpPr>
          <p:spPr bwMode="auto">
            <a:xfrm>
              <a:off x="7219950" y="1422401"/>
              <a:ext cx="34925" cy="33338"/>
            </a:xfrm>
            <a:custGeom>
              <a:gdLst>
                <a:gd name="T0" fmla="*/ 18 w 34"/>
                <a:gd name="T1" fmla="*/ 1 h 33"/>
                <a:gd name="T2" fmla="*/ 34 w 34"/>
                <a:gd name="T3" fmla="*/ 5 h 33"/>
                <a:gd name="T4" fmla="*/ 14 w 34"/>
                <a:gd name="T5" fmla="*/ 33 h 33"/>
                <a:gd name="T6" fmla="*/ 18 w 34"/>
                <a:gd name="T7" fmla="*/ 1 h 33"/>
              </a:gdLst>
              <a:cxnLst>
                <a:cxn ang="0">
                  <a:pos x="T0" y="T1"/>
                </a:cxn>
                <a:cxn ang="0">
                  <a:pos x="T2" y="T3"/>
                </a:cxn>
                <a:cxn ang="0">
                  <a:pos x="T4" y="T5"/>
                </a:cxn>
                <a:cxn ang="0">
                  <a:pos x="T6" y="T7"/>
                </a:cxn>
              </a:cxnLst>
              <a:rect l="0" t="0" r="r" b="b"/>
              <a:pathLst>
                <a:path w="34" h="33">
                  <a:moveTo>
                    <a:pt x="18" y="1"/>
                  </a:moveTo>
                  <a:cubicBezTo>
                    <a:pt x="25" y="0"/>
                    <a:pt x="26" y="6"/>
                    <a:pt x="34" y="5"/>
                  </a:cubicBezTo>
                  <a:cubicBezTo>
                    <a:pt x="30" y="17"/>
                    <a:pt x="15" y="18"/>
                    <a:pt x="14" y="33"/>
                  </a:cubicBezTo>
                  <a:cubicBezTo>
                    <a:pt x="0" y="20"/>
                    <a:pt x="31" y="16"/>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170">
              <a:extLst>
                <a:ext uri="{FF2B5EF4-FFF2-40B4-BE49-F238E27FC236}">
                  <a16:creationId xmlns:a16="http://schemas.microsoft.com/office/drawing/2014/main" id="{3B65B3A7-C592-4D41-B3B3-8B1507EE331E}"/>
                </a:ext>
              </a:extLst>
            </p:cNvPr>
            <p:cNvSpPr/>
            <p:nvPr/>
          </p:nvSpPr>
          <p:spPr bwMode="auto">
            <a:xfrm>
              <a:off x="7165975" y="1473201"/>
              <a:ext cx="39688" cy="42863"/>
            </a:xfrm>
            <a:custGeom>
              <a:gdLst>
                <a:gd name="T0" fmla="*/ 40 w 40"/>
                <a:gd name="T1" fmla="*/ 14 h 42"/>
                <a:gd name="T2" fmla="*/ 28 w 40"/>
                <a:gd name="T3" fmla="*/ 42 h 42"/>
                <a:gd name="T4" fmla="*/ 0 w 40"/>
                <a:gd name="T5" fmla="*/ 26 h 42"/>
                <a:gd name="T6" fmla="*/ 12 w 40"/>
                <a:gd name="T7" fmla="*/ 6 h 42"/>
                <a:gd name="T8" fmla="*/ 40 w 40"/>
                <a:gd name="T9" fmla="*/ 14 h 42"/>
              </a:gdLst>
              <a:cxnLst>
                <a:cxn ang="0">
                  <a:pos x="T0" y="T1"/>
                </a:cxn>
                <a:cxn ang="0">
                  <a:pos x="T2" y="T3"/>
                </a:cxn>
                <a:cxn ang="0">
                  <a:pos x="T4" y="T5"/>
                </a:cxn>
                <a:cxn ang="0">
                  <a:pos x="T6" y="T7"/>
                </a:cxn>
                <a:cxn ang="0">
                  <a:pos x="T8" y="T9"/>
                </a:cxn>
              </a:cxnLst>
              <a:rect l="0" t="0" r="r" b="b"/>
              <a:pathLst>
                <a:path w="40" h="42">
                  <a:moveTo>
                    <a:pt x="40" y="14"/>
                  </a:moveTo>
                  <a:cubicBezTo>
                    <a:pt x="8" y="13"/>
                    <a:pt x="37" y="33"/>
                    <a:pt x="28" y="42"/>
                  </a:cubicBezTo>
                  <a:cubicBezTo>
                    <a:pt x="9" y="40"/>
                    <a:pt x="29" y="20"/>
                    <a:pt x="0" y="26"/>
                  </a:cubicBezTo>
                  <a:cubicBezTo>
                    <a:pt x="8" y="15"/>
                    <a:pt x="11" y="18"/>
                    <a:pt x="12" y="6"/>
                  </a:cubicBezTo>
                  <a:cubicBezTo>
                    <a:pt x="22" y="3"/>
                    <a:pt x="38" y="0"/>
                    <a:pt x="4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71">
              <a:extLst>
                <a:ext uri="{FF2B5EF4-FFF2-40B4-BE49-F238E27FC236}">
                  <a16:creationId xmlns:a16="http://schemas.microsoft.com/office/drawing/2014/main" id="{09912972-A216-469A-9232-63C61AB9C2C2}"/>
                </a:ext>
              </a:extLst>
            </p:cNvPr>
            <p:cNvSpPr/>
            <p:nvPr/>
          </p:nvSpPr>
          <p:spPr bwMode="auto">
            <a:xfrm>
              <a:off x="8301038" y="1482726"/>
              <a:ext cx="22225" cy="38100"/>
            </a:xfrm>
            <a:custGeom>
              <a:gdLst>
                <a:gd name="T0" fmla="*/ 22 w 22"/>
                <a:gd name="T1" fmla="*/ 17 h 37"/>
                <a:gd name="T2" fmla="*/ 14 w 22"/>
                <a:gd name="T3" fmla="*/ 25 h 37"/>
                <a:gd name="T4" fmla="*/ 2 w 22"/>
                <a:gd name="T5" fmla="*/ 9 h 37"/>
                <a:gd name="T6" fmla="*/ 22 w 22"/>
                <a:gd name="T7" fmla="*/ 17 h 37"/>
              </a:gdLst>
              <a:cxnLst>
                <a:cxn ang="0">
                  <a:pos x="T0" y="T1"/>
                </a:cxn>
                <a:cxn ang="0">
                  <a:pos x="T2" y="T3"/>
                </a:cxn>
                <a:cxn ang="0">
                  <a:pos x="T4" y="T5"/>
                </a:cxn>
                <a:cxn ang="0">
                  <a:pos x="T6" y="T7"/>
                </a:cxn>
              </a:cxnLst>
              <a:rect l="0" t="0" r="r" b="b"/>
              <a:pathLst>
                <a:path w="22" h="37">
                  <a:moveTo>
                    <a:pt x="22" y="17"/>
                  </a:moveTo>
                  <a:cubicBezTo>
                    <a:pt x="14" y="12"/>
                    <a:pt x="3" y="23"/>
                    <a:pt x="14" y="25"/>
                  </a:cubicBezTo>
                  <a:cubicBezTo>
                    <a:pt x="8" y="37"/>
                    <a:pt x="0" y="18"/>
                    <a:pt x="2" y="9"/>
                  </a:cubicBezTo>
                  <a:cubicBezTo>
                    <a:pt x="15" y="10"/>
                    <a:pt x="21" y="0"/>
                    <a:pt x="2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172">
              <a:extLst>
                <a:ext uri="{FF2B5EF4-FFF2-40B4-BE49-F238E27FC236}">
                  <a16:creationId xmlns:a16="http://schemas.microsoft.com/office/drawing/2014/main" id="{E304E176-C739-4EEE-8EA1-FCE0C866E8B9}"/>
                </a:ext>
              </a:extLst>
            </p:cNvPr>
            <p:cNvSpPr/>
            <p:nvPr/>
          </p:nvSpPr>
          <p:spPr bwMode="auto">
            <a:xfrm>
              <a:off x="7131050" y="1504951"/>
              <a:ext cx="58738" cy="36513"/>
            </a:xfrm>
            <a:custGeom>
              <a:gdLst>
                <a:gd name="T0" fmla="*/ 23 w 59"/>
                <a:gd name="T1" fmla="*/ 19 h 36"/>
                <a:gd name="T2" fmla="*/ 43 w 59"/>
                <a:gd name="T3" fmla="*/ 3 h 36"/>
                <a:gd name="T4" fmla="*/ 59 w 59"/>
                <a:gd name="T5" fmla="*/ 15 h 36"/>
                <a:gd name="T6" fmla="*/ 55 w 59"/>
                <a:gd name="T7" fmla="*/ 27 h 36"/>
                <a:gd name="T8" fmla="*/ 7 w 59"/>
                <a:gd name="T9" fmla="*/ 3 h 36"/>
                <a:gd name="T10" fmla="*/ 23 w 59"/>
                <a:gd name="T11" fmla="*/ 19 h 36"/>
              </a:gdLst>
              <a:cxnLst>
                <a:cxn ang="0">
                  <a:pos x="T0" y="T1"/>
                </a:cxn>
                <a:cxn ang="0">
                  <a:pos x="T2" y="T3"/>
                </a:cxn>
                <a:cxn ang="0">
                  <a:pos x="T4" y="T5"/>
                </a:cxn>
                <a:cxn ang="0">
                  <a:pos x="T6" y="T7"/>
                </a:cxn>
                <a:cxn ang="0">
                  <a:pos x="T8" y="T9"/>
                </a:cxn>
                <a:cxn ang="0">
                  <a:pos x="T10" y="T11"/>
                </a:cxn>
              </a:cxnLst>
              <a:rect l="0" t="0" r="r" b="b"/>
              <a:pathLst>
                <a:path w="59" h="36">
                  <a:moveTo>
                    <a:pt x="23" y="19"/>
                  </a:moveTo>
                  <a:cubicBezTo>
                    <a:pt x="34" y="18"/>
                    <a:pt x="34" y="6"/>
                    <a:pt x="43" y="3"/>
                  </a:cubicBezTo>
                  <a:cubicBezTo>
                    <a:pt x="48" y="7"/>
                    <a:pt x="51" y="14"/>
                    <a:pt x="59" y="15"/>
                  </a:cubicBezTo>
                  <a:cubicBezTo>
                    <a:pt x="57" y="18"/>
                    <a:pt x="55" y="21"/>
                    <a:pt x="55" y="27"/>
                  </a:cubicBezTo>
                  <a:cubicBezTo>
                    <a:pt x="39" y="36"/>
                    <a:pt x="0" y="25"/>
                    <a:pt x="7" y="3"/>
                  </a:cubicBezTo>
                  <a:cubicBezTo>
                    <a:pt x="21" y="0"/>
                    <a:pt x="14" y="18"/>
                    <a:pt x="2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173">
              <a:extLst>
                <a:ext uri="{FF2B5EF4-FFF2-40B4-BE49-F238E27FC236}">
                  <a16:creationId xmlns:a16="http://schemas.microsoft.com/office/drawing/2014/main" id="{A4E0FA3E-F857-4BFE-BE1F-DFC3F2CE6D07}"/>
                </a:ext>
              </a:extLst>
            </p:cNvPr>
            <p:cNvSpPr/>
            <p:nvPr/>
          </p:nvSpPr>
          <p:spPr bwMode="auto">
            <a:xfrm>
              <a:off x="8335963" y="1566863"/>
              <a:ext cx="19050" cy="26988"/>
            </a:xfrm>
            <a:custGeom>
              <a:gdLst>
                <a:gd name="T0" fmla="*/ 0 w 20"/>
                <a:gd name="T1" fmla="*/ 14 h 27"/>
                <a:gd name="T2" fmla="*/ 12 w 20"/>
                <a:gd name="T3" fmla="*/ 10 h 27"/>
                <a:gd name="T4" fmla="*/ 20 w 20"/>
                <a:gd name="T5" fmla="*/ 22 h 27"/>
                <a:gd name="T6" fmla="*/ 4 w 20"/>
                <a:gd name="T7" fmla="*/ 26 h 27"/>
                <a:gd name="T8" fmla="*/ 0 w 20"/>
                <a:gd name="T9" fmla="*/ 14 h 27"/>
              </a:gdLst>
              <a:cxnLst>
                <a:cxn ang="0">
                  <a:pos x="T0" y="T1"/>
                </a:cxn>
                <a:cxn ang="0">
                  <a:pos x="T2" y="T3"/>
                </a:cxn>
                <a:cxn ang="0">
                  <a:pos x="T4" y="T5"/>
                </a:cxn>
                <a:cxn ang="0">
                  <a:pos x="T6" y="T7"/>
                </a:cxn>
                <a:cxn ang="0">
                  <a:pos x="T8" y="T9"/>
                </a:cxn>
              </a:cxnLst>
              <a:rect l="0" t="0" r="r" b="b"/>
              <a:pathLst>
                <a:path w="20" h="27">
                  <a:moveTo>
                    <a:pt x="0" y="14"/>
                  </a:moveTo>
                  <a:cubicBezTo>
                    <a:pt x="0" y="0"/>
                    <a:pt x="13" y="22"/>
                    <a:pt x="12" y="10"/>
                  </a:cubicBezTo>
                  <a:cubicBezTo>
                    <a:pt x="18" y="11"/>
                    <a:pt x="13" y="22"/>
                    <a:pt x="20" y="22"/>
                  </a:cubicBezTo>
                  <a:cubicBezTo>
                    <a:pt x="19" y="27"/>
                    <a:pt x="10" y="25"/>
                    <a:pt x="4" y="26"/>
                  </a:cubicBezTo>
                  <a:cubicBezTo>
                    <a:pt x="4" y="20"/>
                    <a:pt x="5" y="15"/>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174">
              <a:extLst>
                <a:ext uri="{FF2B5EF4-FFF2-40B4-BE49-F238E27FC236}">
                  <a16:creationId xmlns:a16="http://schemas.microsoft.com/office/drawing/2014/main" id="{5400A437-8FC8-49DC-A92F-BC61FA4846E9}"/>
                </a:ext>
              </a:extLst>
            </p:cNvPr>
            <p:cNvSpPr/>
            <p:nvPr/>
          </p:nvSpPr>
          <p:spPr bwMode="auto">
            <a:xfrm>
              <a:off x="8366125" y="1673226"/>
              <a:ext cx="19050" cy="23813"/>
            </a:xfrm>
            <a:custGeom>
              <a:gdLst>
                <a:gd name="T0" fmla="*/ 5 w 18"/>
                <a:gd name="T1" fmla="*/ 4 h 24"/>
                <a:gd name="T2" fmla="*/ 13 w 18"/>
                <a:gd name="T3" fmla="*/ 24 h 24"/>
                <a:gd name="T4" fmla="*/ 5 w 18"/>
                <a:gd name="T5" fmla="*/ 4 h 24"/>
              </a:gdLst>
              <a:cxnLst>
                <a:cxn ang="0">
                  <a:pos x="T0" y="T1"/>
                </a:cxn>
                <a:cxn ang="0">
                  <a:pos x="T2" y="T3"/>
                </a:cxn>
                <a:cxn ang="0">
                  <a:pos x="T4" y="T5"/>
                </a:cxn>
              </a:cxnLst>
              <a:rect l="0" t="0" r="r" b="b"/>
              <a:pathLst>
                <a:path w="18" h="24">
                  <a:moveTo>
                    <a:pt x="5" y="4"/>
                  </a:moveTo>
                  <a:cubicBezTo>
                    <a:pt x="18" y="0"/>
                    <a:pt x="11" y="16"/>
                    <a:pt x="13" y="24"/>
                  </a:cubicBezTo>
                  <a:cubicBezTo>
                    <a:pt x="3" y="19"/>
                    <a:pt x="0" y="16"/>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175">
              <a:extLst>
                <a:ext uri="{FF2B5EF4-FFF2-40B4-BE49-F238E27FC236}">
                  <a16:creationId xmlns:a16="http://schemas.microsoft.com/office/drawing/2014/main" id="{E0F761D8-D1F4-4B22-9043-7F6BF2B9B3DC}"/>
                </a:ext>
              </a:extLst>
            </p:cNvPr>
            <p:cNvSpPr/>
            <p:nvPr/>
          </p:nvSpPr>
          <p:spPr bwMode="auto">
            <a:xfrm>
              <a:off x="7100888" y="1684338"/>
              <a:ext cx="30163" cy="28575"/>
            </a:xfrm>
            <a:custGeom>
              <a:gdLst>
                <a:gd name="T0" fmla="*/ 8 w 29"/>
                <a:gd name="T1" fmla="*/ 1 h 29"/>
                <a:gd name="T2" fmla="*/ 28 w 29"/>
                <a:gd name="T3" fmla="*/ 9 h 29"/>
                <a:gd name="T4" fmla="*/ 24 w 29"/>
                <a:gd name="T5" fmla="*/ 29 h 29"/>
                <a:gd name="T6" fmla="*/ 0 w 29"/>
                <a:gd name="T7" fmla="*/ 5 h 29"/>
                <a:gd name="T8" fmla="*/ 8 w 29"/>
                <a:gd name="T9" fmla="*/ 9 h 29"/>
                <a:gd name="T10" fmla="*/ 8 w 29"/>
                <a:gd name="T11" fmla="*/ 1 h 29"/>
              </a:gdLst>
              <a:cxnLst>
                <a:cxn ang="0">
                  <a:pos x="T0" y="T1"/>
                </a:cxn>
                <a:cxn ang="0">
                  <a:pos x="T2" y="T3"/>
                </a:cxn>
                <a:cxn ang="0">
                  <a:pos x="T4" y="T5"/>
                </a:cxn>
                <a:cxn ang="0">
                  <a:pos x="T6" y="T7"/>
                </a:cxn>
                <a:cxn ang="0">
                  <a:pos x="T8" y="T9"/>
                </a:cxn>
                <a:cxn ang="0">
                  <a:pos x="T10" y="T11"/>
                </a:cxn>
              </a:cxnLst>
              <a:rect l="0" t="0" r="r" b="b"/>
              <a:pathLst>
                <a:path w="28" h="28">
                  <a:moveTo>
                    <a:pt x="8" y="1"/>
                  </a:moveTo>
                  <a:cubicBezTo>
                    <a:pt x="18" y="0"/>
                    <a:pt x="20" y="7"/>
                    <a:pt x="28" y="9"/>
                  </a:cubicBezTo>
                  <a:cubicBezTo>
                    <a:pt x="23" y="22"/>
                    <a:pt x="29" y="20"/>
                    <a:pt x="24" y="29"/>
                  </a:cubicBezTo>
                  <a:cubicBezTo>
                    <a:pt x="18" y="19"/>
                    <a:pt x="3" y="26"/>
                    <a:pt x="0" y="5"/>
                  </a:cubicBezTo>
                  <a:cubicBezTo>
                    <a:pt x="3" y="6"/>
                    <a:pt x="4" y="9"/>
                    <a:pt x="8" y="9"/>
                  </a:cubicBezTo>
                  <a:cubicBezTo>
                    <a:pt x="8" y="6"/>
                    <a:pt x="8" y="4"/>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176">
              <a:extLst>
                <a:ext uri="{FF2B5EF4-FFF2-40B4-BE49-F238E27FC236}">
                  <a16:creationId xmlns:a16="http://schemas.microsoft.com/office/drawing/2014/main" id="{C01BE8B8-61D2-4B29-984B-E72E556F06F2}"/>
                </a:ext>
              </a:extLst>
            </p:cNvPr>
            <p:cNvSpPr/>
            <p:nvPr/>
          </p:nvSpPr>
          <p:spPr bwMode="auto">
            <a:xfrm>
              <a:off x="7085013" y="1720851"/>
              <a:ext cx="15875" cy="25400"/>
            </a:xfrm>
            <a:custGeom>
              <a:gdLst>
                <a:gd name="T0" fmla="*/ 8 w 16"/>
                <a:gd name="T1" fmla="*/ 0 h 25"/>
                <a:gd name="T2" fmla="*/ 0 w 16"/>
                <a:gd name="T3" fmla="*/ 24 h 25"/>
                <a:gd name="T4" fmla="*/ 0 w 16"/>
                <a:gd name="T5" fmla="*/ 8 h 25"/>
                <a:gd name="T6" fmla="*/ 8 w 16"/>
                <a:gd name="T7" fmla="*/ 0 h 25"/>
              </a:gdLst>
              <a:cxnLst>
                <a:cxn ang="0">
                  <a:pos x="T0" y="T1"/>
                </a:cxn>
                <a:cxn ang="0">
                  <a:pos x="T2" y="T3"/>
                </a:cxn>
                <a:cxn ang="0">
                  <a:pos x="T4" y="T5"/>
                </a:cxn>
                <a:cxn ang="0">
                  <a:pos x="T6" y="T7"/>
                </a:cxn>
              </a:cxnLst>
              <a:rect l="0" t="0" r="r" b="b"/>
              <a:pathLst>
                <a:path w="16" h="25">
                  <a:moveTo>
                    <a:pt x="8" y="0"/>
                  </a:moveTo>
                  <a:cubicBezTo>
                    <a:pt x="10" y="6"/>
                    <a:pt x="16" y="25"/>
                    <a:pt x="0" y="24"/>
                  </a:cubicBezTo>
                  <a:cubicBezTo>
                    <a:pt x="1" y="22"/>
                    <a:pt x="10" y="9"/>
                    <a:pt x="0" y="8"/>
                  </a:cubicBezTo>
                  <a:cubicBezTo>
                    <a:pt x="1" y="4"/>
                    <a:pt x="8" y="5"/>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177">
              <a:extLst>
                <a:ext uri="{FF2B5EF4-FFF2-40B4-BE49-F238E27FC236}">
                  <a16:creationId xmlns:a16="http://schemas.microsoft.com/office/drawing/2014/main" id="{79E56345-FDD7-4861-9641-5A3147A2B672}"/>
                </a:ext>
              </a:extLst>
            </p:cNvPr>
            <p:cNvSpPr/>
            <p:nvPr/>
          </p:nvSpPr>
          <p:spPr bwMode="auto">
            <a:xfrm>
              <a:off x="7062788" y="1725613"/>
              <a:ext cx="23813" cy="25400"/>
            </a:xfrm>
            <a:custGeom>
              <a:gdLst>
                <a:gd name="T0" fmla="*/ 15 w 24"/>
                <a:gd name="T1" fmla="*/ 0 h 25"/>
                <a:gd name="T2" fmla="*/ 19 w 24"/>
                <a:gd name="T3" fmla="*/ 24 h 25"/>
                <a:gd name="T4" fmla="*/ 15 w 24"/>
                <a:gd name="T5" fmla="*/ 0 h 25"/>
              </a:gdLst>
              <a:cxnLst>
                <a:cxn ang="0">
                  <a:pos x="T0" y="T1"/>
                </a:cxn>
                <a:cxn ang="0">
                  <a:pos x="T2" y="T3"/>
                </a:cxn>
                <a:cxn ang="0">
                  <a:pos x="T4" y="T5"/>
                </a:cxn>
              </a:cxnLst>
              <a:rect l="0" t="0" r="r" b="b"/>
              <a:pathLst>
                <a:path w="24" h="25">
                  <a:moveTo>
                    <a:pt x="15" y="0"/>
                  </a:moveTo>
                  <a:cubicBezTo>
                    <a:pt x="24" y="0"/>
                    <a:pt x="17" y="17"/>
                    <a:pt x="19" y="24"/>
                  </a:cubicBezTo>
                  <a:cubicBezTo>
                    <a:pt x="0" y="25"/>
                    <a:pt x="12" y="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178">
              <a:extLst>
                <a:ext uri="{FF2B5EF4-FFF2-40B4-BE49-F238E27FC236}">
                  <a16:creationId xmlns:a16="http://schemas.microsoft.com/office/drawing/2014/main" id="{F0504115-18A7-4153-B546-3D3F3AD728DA}"/>
                </a:ext>
              </a:extLst>
            </p:cNvPr>
            <p:cNvSpPr/>
            <p:nvPr/>
          </p:nvSpPr>
          <p:spPr bwMode="auto">
            <a:xfrm>
              <a:off x="8374063" y="1751013"/>
              <a:ext cx="22225" cy="30163"/>
            </a:xfrm>
            <a:custGeom>
              <a:gdLst>
                <a:gd name="T0" fmla="*/ 6 w 22"/>
                <a:gd name="T1" fmla="*/ 2 h 30"/>
                <a:gd name="T2" fmla="*/ 22 w 22"/>
                <a:gd name="T3" fmla="*/ 6 h 30"/>
                <a:gd name="T4" fmla="*/ 14 w 22"/>
                <a:gd name="T5" fmla="*/ 26 h 30"/>
                <a:gd name="T6" fmla="*/ 6 w 22"/>
                <a:gd name="T7" fmla="*/ 2 h 30"/>
              </a:gdLst>
              <a:cxnLst>
                <a:cxn ang="0">
                  <a:pos x="T0" y="T1"/>
                </a:cxn>
                <a:cxn ang="0">
                  <a:pos x="T2" y="T3"/>
                </a:cxn>
                <a:cxn ang="0">
                  <a:pos x="T4" y="T5"/>
                </a:cxn>
                <a:cxn ang="0">
                  <a:pos x="T6" y="T7"/>
                </a:cxn>
              </a:cxnLst>
              <a:rect l="0" t="0" r="r" b="b"/>
              <a:pathLst>
                <a:path w="22" h="30">
                  <a:moveTo>
                    <a:pt x="6" y="2"/>
                  </a:moveTo>
                  <a:cubicBezTo>
                    <a:pt x="14" y="0"/>
                    <a:pt x="17" y="5"/>
                    <a:pt x="22" y="6"/>
                  </a:cubicBezTo>
                  <a:cubicBezTo>
                    <a:pt x="16" y="16"/>
                    <a:pt x="16" y="21"/>
                    <a:pt x="14" y="26"/>
                  </a:cubicBezTo>
                  <a:cubicBezTo>
                    <a:pt x="0" y="30"/>
                    <a:pt x="8" y="10"/>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179">
              <a:extLst>
                <a:ext uri="{FF2B5EF4-FFF2-40B4-BE49-F238E27FC236}">
                  <a16:creationId xmlns:a16="http://schemas.microsoft.com/office/drawing/2014/main" id="{E1AB671B-1EA6-4AEF-9643-6EAE0A2E6F67}"/>
                </a:ext>
              </a:extLst>
            </p:cNvPr>
            <p:cNvSpPr/>
            <p:nvPr/>
          </p:nvSpPr>
          <p:spPr bwMode="auto">
            <a:xfrm>
              <a:off x="7037388" y="1762126"/>
              <a:ext cx="36513" cy="36513"/>
            </a:xfrm>
            <a:custGeom>
              <a:gdLst>
                <a:gd name="T0" fmla="*/ 0 w 36"/>
                <a:gd name="T1" fmla="*/ 12 h 37"/>
                <a:gd name="T2" fmla="*/ 36 w 36"/>
                <a:gd name="T3" fmla="*/ 12 h 37"/>
                <a:gd name="T4" fmla="*/ 4 w 36"/>
                <a:gd name="T5" fmla="*/ 36 h 37"/>
                <a:gd name="T6" fmla="*/ 0 w 36"/>
                <a:gd name="T7" fmla="*/ 12 h 37"/>
              </a:gdLst>
              <a:cxnLst>
                <a:cxn ang="0">
                  <a:pos x="T0" y="T1"/>
                </a:cxn>
                <a:cxn ang="0">
                  <a:pos x="T2" y="T3"/>
                </a:cxn>
                <a:cxn ang="0">
                  <a:pos x="T4" y="T5"/>
                </a:cxn>
                <a:cxn ang="0">
                  <a:pos x="T6" y="T7"/>
                </a:cxn>
              </a:cxnLst>
              <a:rect l="0" t="0" r="r" b="b"/>
              <a:pathLst>
                <a:path w="36" h="37">
                  <a:moveTo>
                    <a:pt x="0" y="12"/>
                  </a:moveTo>
                  <a:cubicBezTo>
                    <a:pt x="11" y="0"/>
                    <a:pt x="21" y="25"/>
                    <a:pt x="36" y="12"/>
                  </a:cubicBezTo>
                  <a:cubicBezTo>
                    <a:pt x="28" y="22"/>
                    <a:pt x="24" y="37"/>
                    <a:pt x="4" y="36"/>
                  </a:cubicBezTo>
                  <a:cubicBezTo>
                    <a:pt x="6" y="27"/>
                    <a:pt x="13" y="14"/>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180">
              <a:extLst>
                <a:ext uri="{FF2B5EF4-FFF2-40B4-BE49-F238E27FC236}">
                  <a16:creationId xmlns:a16="http://schemas.microsoft.com/office/drawing/2014/main" id="{6258FD6F-252F-44AB-96E1-34C7FA690FF8}"/>
                </a:ext>
              </a:extLst>
            </p:cNvPr>
            <p:cNvSpPr/>
            <p:nvPr/>
          </p:nvSpPr>
          <p:spPr bwMode="auto">
            <a:xfrm>
              <a:off x="8294688" y="1809751"/>
              <a:ext cx="30163" cy="41275"/>
            </a:xfrm>
            <a:custGeom>
              <a:gdLst>
                <a:gd name="T0" fmla="*/ 21 w 31"/>
                <a:gd name="T1" fmla="*/ 0 h 40"/>
                <a:gd name="T2" fmla="*/ 21 w 31"/>
                <a:gd name="T3" fmla="*/ 40 h 40"/>
                <a:gd name="T4" fmla="*/ 21 w 31"/>
                <a:gd name="T5" fmla="*/ 0 h 40"/>
              </a:gdLst>
              <a:cxnLst>
                <a:cxn ang="0">
                  <a:pos x="T0" y="T1"/>
                </a:cxn>
                <a:cxn ang="0">
                  <a:pos x="T2" y="T3"/>
                </a:cxn>
                <a:cxn ang="0">
                  <a:pos x="T4" y="T5"/>
                </a:cxn>
              </a:cxnLst>
              <a:rect l="0" t="0" r="r" b="b"/>
              <a:pathLst>
                <a:path w="31" h="40">
                  <a:moveTo>
                    <a:pt x="21" y="0"/>
                  </a:moveTo>
                  <a:cubicBezTo>
                    <a:pt x="31" y="3"/>
                    <a:pt x="31" y="33"/>
                    <a:pt x="21" y="40"/>
                  </a:cubicBezTo>
                  <a:cubicBezTo>
                    <a:pt x="0" y="34"/>
                    <a:pt x="23" y="1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181">
              <a:extLst>
                <a:ext uri="{FF2B5EF4-FFF2-40B4-BE49-F238E27FC236}">
                  <a16:creationId xmlns:a16="http://schemas.microsoft.com/office/drawing/2014/main" id="{472C1A27-3142-4B22-9591-20050C0AF997}"/>
                </a:ext>
              </a:extLst>
            </p:cNvPr>
            <p:cNvSpPr/>
            <p:nvPr/>
          </p:nvSpPr>
          <p:spPr bwMode="auto">
            <a:xfrm>
              <a:off x="8296275" y="1858963"/>
              <a:ext cx="33338" cy="92075"/>
            </a:xfrm>
            <a:custGeom>
              <a:gdLst>
                <a:gd name="T0" fmla="*/ 11 w 33"/>
                <a:gd name="T1" fmla="*/ 0 h 92"/>
                <a:gd name="T2" fmla="*/ 23 w 33"/>
                <a:gd name="T3" fmla="*/ 0 h 92"/>
                <a:gd name="T4" fmla="*/ 11 w 33"/>
                <a:gd name="T5" fmla="*/ 64 h 92"/>
                <a:gd name="T6" fmla="*/ 31 w 33"/>
                <a:gd name="T7" fmla="*/ 84 h 92"/>
                <a:gd name="T8" fmla="*/ 23 w 33"/>
                <a:gd name="T9" fmla="*/ 92 h 92"/>
                <a:gd name="T10" fmla="*/ 3 w 33"/>
                <a:gd name="T11" fmla="*/ 76 h 92"/>
                <a:gd name="T12" fmla="*/ 11 w 33"/>
                <a:gd name="T13" fmla="*/ 0 h 92"/>
              </a:gdLst>
              <a:cxnLst>
                <a:cxn ang="0">
                  <a:pos x="T0" y="T1"/>
                </a:cxn>
                <a:cxn ang="0">
                  <a:pos x="T2" y="T3"/>
                </a:cxn>
                <a:cxn ang="0">
                  <a:pos x="T4" y="T5"/>
                </a:cxn>
                <a:cxn ang="0">
                  <a:pos x="T6" y="T7"/>
                </a:cxn>
                <a:cxn ang="0">
                  <a:pos x="T8" y="T9"/>
                </a:cxn>
                <a:cxn ang="0">
                  <a:pos x="T10" y="T11"/>
                </a:cxn>
                <a:cxn ang="0">
                  <a:pos x="T12" y="T13"/>
                </a:cxn>
              </a:cxnLst>
              <a:rect l="0" t="0" r="r" b="b"/>
              <a:pathLst>
                <a:path w="33" h="92">
                  <a:moveTo>
                    <a:pt x="11" y="0"/>
                  </a:moveTo>
                  <a:cubicBezTo>
                    <a:pt x="15" y="0"/>
                    <a:pt x="19" y="0"/>
                    <a:pt x="23" y="0"/>
                  </a:cubicBezTo>
                  <a:cubicBezTo>
                    <a:pt x="21" y="23"/>
                    <a:pt x="20" y="40"/>
                    <a:pt x="11" y="64"/>
                  </a:cubicBezTo>
                  <a:cubicBezTo>
                    <a:pt x="15" y="74"/>
                    <a:pt x="33" y="68"/>
                    <a:pt x="31" y="84"/>
                  </a:cubicBezTo>
                  <a:cubicBezTo>
                    <a:pt x="24" y="83"/>
                    <a:pt x="23" y="87"/>
                    <a:pt x="23" y="92"/>
                  </a:cubicBezTo>
                  <a:cubicBezTo>
                    <a:pt x="17" y="86"/>
                    <a:pt x="13" y="78"/>
                    <a:pt x="3" y="76"/>
                  </a:cubicBezTo>
                  <a:cubicBezTo>
                    <a:pt x="0" y="45"/>
                    <a:pt x="13" y="3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182">
              <a:extLst>
                <a:ext uri="{FF2B5EF4-FFF2-40B4-BE49-F238E27FC236}">
                  <a16:creationId xmlns:a16="http://schemas.microsoft.com/office/drawing/2014/main" id="{1DEDF028-0061-4CC3-BFC3-A7E113FD4211}"/>
                </a:ext>
              </a:extLst>
            </p:cNvPr>
            <p:cNvSpPr/>
            <p:nvPr/>
          </p:nvSpPr>
          <p:spPr bwMode="auto">
            <a:xfrm>
              <a:off x="7105650" y="1906588"/>
              <a:ext cx="36513" cy="36513"/>
            </a:xfrm>
            <a:custGeom>
              <a:gdLst>
                <a:gd name="T0" fmla="*/ 20 w 36"/>
                <a:gd name="T1" fmla="*/ 0 h 36"/>
                <a:gd name="T2" fmla="*/ 28 w 36"/>
                <a:gd name="T3" fmla="*/ 16 h 36"/>
                <a:gd name="T4" fmla="*/ 4 w 36"/>
                <a:gd name="T5" fmla="*/ 36 h 36"/>
                <a:gd name="T6" fmla="*/ 0 w 36"/>
                <a:gd name="T7" fmla="*/ 8 h 36"/>
                <a:gd name="T8" fmla="*/ 20 w 36"/>
                <a:gd name="T9" fmla="*/ 0 h 36"/>
              </a:gdLst>
              <a:cxnLst>
                <a:cxn ang="0">
                  <a:pos x="T0" y="T1"/>
                </a:cxn>
                <a:cxn ang="0">
                  <a:pos x="T2" y="T3"/>
                </a:cxn>
                <a:cxn ang="0">
                  <a:pos x="T4" y="T5"/>
                </a:cxn>
                <a:cxn ang="0">
                  <a:pos x="T6" y="T7"/>
                </a:cxn>
                <a:cxn ang="0">
                  <a:pos x="T8" y="T9"/>
                </a:cxn>
              </a:cxnLst>
              <a:rect l="0" t="0" r="r" b="b"/>
              <a:pathLst>
                <a:path w="36" h="36">
                  <a:moveTo>
                    <a:pt x="20" y="0"/>
                  </a:moveTo>
                  <a:cubicBezTo>
                    <a:pt x="36" y="1"/>
                    <a:pt x="17" y="12"/>
                    <a:pt x="28" y="16"/>
                  </a:cubicBezTo>
                  <a:cubicBezTo>
                    <a:pt x="22" y="25"/>
                    <a:pt x="15" y="32"/>
                    <a:pt x="4" y="36"/>
                  </a:cubicBezTo>
                  <a:cubicBezTo>
                    <a:pt x="15" y="18"/>
                    <a:pt x="5" y="25"/>
                    <a:pt x="0" y="8"/>
                  </a:cubicBezTo>
                  <a:cubicBezTo>
                    <a:pt x="2" y="1"/>
                    <a:pt x="19"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183">
              <a:extLst>
                <a:ext uri="{FF2B5EF4-FFF2-40B4-BE49-F238E27FC236}">
                  <a16:creationId xmlns:a16="http://schemas.microsoft.com/office/drawing/2014/main" id="{61FB5F63-A3BA-4C20-A393-9BB063F4A85F}"/>
                </a:ext>
              </a:extLst>
            </p:cNvPr>
            <p:cNvSpPr/>
            <p:nvPr/>
          </p:nvSpPr>
          <p:spPr bwMode="auto">
            <a:xfrm>
              <a:off x="8277225" y="1922463"/>
              <a:ext cx="38100" cy="68263"/>
            </a:xfrm>
            <a:custGeom>
              <a:gdLst>
                <a:gd name="T0" fmla="*/ 13 w 37"/>
                <a:gd name="T1" fmla="*/ 69 h 69"/>
                <a:gd name="T2" fmla="*/ 5 w 37"/>
                <a:gd name="T3" fmla="*/ 29 h 69"/>
                <a:gd name="T4" fmla="*/ 13 w 37"/>
                <a:gd name="T5" fmla="*/ 69 h 69"/>
              </a:gdLst>
              <a:cxnLst>
                <a:cxn ang="0">
                  <a:pos x="T0" y="T1"/>
                </a:cxn>
                <a:cxn ang="0">
                  <a:pos x="T2" y="T3"/>
                </a:cxn>
                <a:cxn ang="0">
                  <a:pos x="T4" y="T5"/>
                </a:cxn>
              </a:cxnLst>
              <a:rect l="0" t="0" r="r" b="b"/>
              <a:pathLst>
                <a:path w="37" h="69">
                  <a:moveTo>
                    <a:pt x="13" y="69"/>
                  </a:moveTo>
                  <a:cubicBezTo>
                    <a:pt x="0" y="65"/>
                    <a:pt x="14" y="44"/>
                    <a:pt x="5" y="29"/>
                  </a:cubicBezTo>
                  <a:cubicBezTo>
                    <a:pt x="34" y="0"/>
                    <a:pt x="37" y="66"/>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184">
              <a:extLst>
                <a:ext uri="{FF2B5EF4-FFF2-40B4-BE49-F238E27FC236}">
                  <a16:creationId xmlns:a16="http://schemas.microsoft.com/office/drawing/2014/main" id="{1A4A334F-3750-4183-A532-C2DD7FEEF8BE}"/>
                </a:ext>
              </a:extLst>
            </p:cNvPr>
            <p:cNvSpPr/>
            <p:nvPr/>
          </p:nvSpPr>
          <p:spPr bwMode="auto">
            <a:xfrm>
              <a:off x="7061200" y="1971676"/>
              <a:ext cx="15875" cy="23813"/>
            </a:xfrm>
            <a:custGeom>
              <a:gdLst>
                <a:gd name="T0" fmla="*/ 0 w 16"/>
                <a:gd name="T1" fmla="*/ 12 h 24"/>
                <a:gd name="T2" fmla="*/ 16 w 16"/>
                <a:gd name="T3" fmla="*/ 12 h 24"/>
                <a:gd name="T4" fmla="*/ 16 w 16"/>
                <a:gd name="T5" fmla="*/ 20 h 24"/>
                <a:gd name="T6" fmla="*/ 4 w 16"/>
                <a:gd name="T7" fmla="*/ 24 h 24"/>
                <a:gd name="T8" fmla="*/ 0 w 16"/>
                <a:gd name="T9" fmla="*/ 12 h 24"/>
              </a:gdLst>
              <a:cxnLst>
                <a:cxn ang="0">
                  <a:pos x="T0" y="T1"/>
                </a:cxn>
                <a:cxn ang="0">
                  <a:pos x="T2" y="T3"/>
                </a:cxn>
                <a:cxn ang="0">
                  <a:pos x="T4" y="T5"/>
                </a:cxn>
                <a:cxn ang="0">
                  <a:pos x="T6" y="T7"/>
                </a:cxn>
                <a:cxn ang="0">
                  <a:pos x="T8" y="T9"/>
                </a:cxn>
              </a:cxnLst>
              <a:rect l="0" t="0" r="r" b="b"/>
              <a:pathLst>
                <a:path w="16" h="24">
                  <a:moveTo>
                    <a:pt x="0" y="12"/>
                  </a:moveTo>
                  <a:cubicBezTo>
                    <a:pt x="3" y="0"/>
                    <a:pt x="9" y="16"/>
                    <a:pt x="16" y="12"/>
                  </a:cubicBezTo>
                  <a:cubicBezTo>
                    <a:pt x="16" y="15"/>
                    <a:pt x="16" y="17"/>
                    <a:pt x="16" y="20"/>
                  </a:cubicBezTo>
                  <a:cubicBezTo>
                    <a:pt x="13" y="22"/>
                    <a:pt x="10" y="24"/>
                    <a:pt x="4" y="24"/>
                  </a:cubicBezTo>
                  <a:cubicBezTo>
                    <a:pt x="4" y="18"/>
                    <a:pt x="5" y="13"/>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185">
              <a:extLst>
                <a:ext uri="{FF2B5EF4-FFF2-40B4-BE49-F238E27FC236}">
                  <a16:creationId xmlns:a16="http://schemas.microsoft.com/office/drawing/2014/main" id="{323B8047-7274-4045-9601-91BF921DDA68}"/>
                </a:ext>
              </a:extLst>
            </p:cNvPr>
            <p:cNvSpPr/>
            <p:nvPr/>
          </p:nvSpPr>
          <p:spPr bwMode="auto">
            <a:xfrm>
              <a:off x="7118350" y="1974851"/>
              <a:ext cx="34925" cy="49213"/>
            </a:xfrm>
            <a:custGeom>
              <a:gdLst>
                <a:gd name="T0" fmla="*/ 19 w 35"/>
                <a:gd name="T1" fmla="*/ 17 h 49"/>
                <a:gd name="T2" fmla="*/ 7 w 35"/>
                <a:gd name="T3" fmla="*/ 5 h 49"/>
                <a:gd name="T4" fmla="*/ 23 w 35"/>
                <a:gd name="T5" fmla="*/ 5 h 49"/>
                <a:gd name="T6" fmla="*/ 35 w 35"/>
                <a:gd name="T7" fmla="*/ 33 h 49"/>
                <a:gd name="T8" fmla="*/ 23 w 35"/>
                <a:gd name="T9" fmla="*/ 49 h 49"/>
                <a:gd name="T10" fmla="*/ 19 w 35"/>
                <a:gd name="T11" fmla="*/ 17 h 49"/>
              </a:gdLst>
              <a:cxnLst>
                <a:cxn ang="0">
                  <a:pos x="T0" y="T1"/>
                </a:cxn>
                <a:cxn ang="0">
                  <a:pos x="T2" y="T3"/>
                </a:cxn>
                <a:cxn ang="0">
                  <a:pos x="T4" y="T5"/>
                </a:cxn>
                <a:cxn ang="0">
                  <a:pos x="T6" y="T7"/>
                </a:cxn>
                <a:cxn ang="0">
                  <a:pos x="T8" y="T9"/>
                </a:cxn>
                <a:cxn ang="0">
                  <a:pos x="T10" y="T11"/>
                </a:cxn>
              </a:cxnLst>
              <a:rect l="0" t="0" r="r" b="b"/>
              <a:pathLst>
                <a:path w="35" h="49">
                  <a:moveTo>
                    <a:pt x="19" y="17"/>
                  </a:moveTo>
                  <a:cubicBezTo>
                    <a:pt x="21" y="7"/>
                    <a:pt x="1" y="19"/>
                    <a:pt x="7" y="5"/>
                  </a:cubicBezTo>
                  <a:cubicBezTo>
                    <a:pt x="16" y="0"/>
                    <a:pt x="22" y="15"/>
                    <a:pt x="23" y="5"/>
                  </a:cubicBezTo>
                  <a:cubicBezTo>
                    <a:pt x="26" y="19"/>
                    <a:pt x="27" y="19"/>
                    <a:pt x="35" y="33"/>
                  </a:cubicBezTo>
                  <a:cubicBezTo>
                    <a:pt x="7" y="30"/>
                    <a:pt x="32" y="40"/>
                    <a:pt x="23" y="49"/>
                  </a:cubicBezTo>
                  <a:cubicBezTo>
                    <a:pt x="10" y="47"/>
                    <a:pt x="0" y="19"/>
                    <a:pt x="1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186">
              <a:extLst>
                <a:ext uri="{FF2B5EF4-FFF2-40B4-BE49-F238E27FC236}">
                  <a16:creationId xmlns:a16="http://schemas.microsoft.com/office/drawing/2014/main" id="{A7B38365-DDDB-43FD-A7F7-1D76A4B33BF3}"/>
                </a:ext>
              </a:extLst>
            </p:cNvPr>
            <p:cNvSpPr/>
            <p:nvPr/>
          </p:nvSpPr>
          <p:spPr bwMode="auto">
            <a:xfrm>
              <a:off x="7073900" y="2038351"/>
              <a:ext cx="22225" cy="20638"/>
            </a:xfrm>
            <a:custGeom>
              <a:gdLst>
                <a:gd name="T0" fmla="*/ 0 w 23"/>
                <a:gd name="T1" fmla="*/ 5 h 21"/>
                <a:gd name="T2" fmla="*/ 16 w 23"/>
                <a:gd name="T3" fmla="*/ 1 h 21"/>
                <a:gd name="T4" fmla="*/ 16 w 23"/>
                <a:gd name="T5" fmla="*/ 21 h 21"/>
                <a:gd name="T6" fmla="*/ 0 w 23"/>
                <a:gd name="T7" fmla="*/ 5 h 21"/>
              </a:gdLst>
              <a:cxnLst>
                <a:cxn ang="0">
                  <a:pos x="T0" y="T1"/>
                </a:cxn>
                <a:cxn ang="0">
                  <a:pos x="T2" y="T3"/>
                </a:cxn>
                <a:cxn ang="0">
                  <a:pos x="T4" y="T5"/>
                </a:cxn>
                <a:cxn ang="0">
                  <a:pos x="T6" y="T7"/>
                </a:cxn>
              </a:cxnLst>
              <a:rect l="0" t="0" r="r" b="b"/>
              <a:pathLst>
                <a:path w="23" h="21">
                  <a:moveTo>
                    <a:pt x="0" y="5"/>
                  </a:moveTo>
                  <a:cubicBezTo>
                    <a:pt x="1" y="0"/>
                    <a:pt x="10" y="2"/>
                    <a:pt x="16" y="1"/>
                  </a:cubicBezTo>
                  <a:cubicBezTo>
                    <a:pt x="16" y="11"/>
                    <a:pt x="23" y="13"/>
                    <a:pt x="16" y="21"/>
                  </a:cubicBezTo>
                  <a:cubicBezTo>
                    <a:pt x="8" y="18"/>
                    <a:pt x="15" y="1"/>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Freeform 187">
              <a:extLst>
                <a:ext uri="{FF2B5EF4-FFF2-40B4-BE49-F238E27FC236}">
                  <a16:creationId xmlns:a16="http://schemas.microsoft.com/office/drawing/2014/main" id="{9CE754BD-251D-4CEE-A307-FFA3CE615CF2}"/>
                </a:ext>
              </a:extLst>
            </p:cNvPr>
            <p:cNvSpPr/>
            <p:nvPr/>
          </p:nvSpPr>
          <p:spPr bwMode="auto">
            <a:xfrm>
              <a:off x="8286750" y="2095501"/>
              <a:ext cx="36513" cy="26988"/>
            </a:xfrm>
            <a:custGeom>
              <a:gdLst>
                <a:gd name="T0" fmla="*/ 28 w 36"/>
                <a:gd name="T1" fmla="*/ 0 h 26"/>
                <a:gd name="T2" fmla="*/ 16 w 36"/>
                <a:gd name="T3" fmla="*/ 24 h 26"/>
                <a:gd name="T4" fmla="*/ 0 w 36"/>
                <a:gd name="T5" fmla="*/ 20 h 26"/>
                <a:gd name="T6" fmla="*/ 28 w 36"/>
                <a:gd name="T7" fmla="*/ 0 h 26"/>
              </a:gdLst>
              <a:cxnLst>
                <a:cxn ang="0">
                  <a:pos x="T0" y="T1"/>
                </a:cxn>
                <a:cxn ang="0">
                  <a:pos x="T2" y="T3"/>
                </a:cxn>
                <a:cxn ang="0">
                  <a:pos x="T4" y="T5"/>
                </a:cxn>
                <a:cxn ang="0">
                  <a:pos x="T6" y="T7"/>
                </a:cxn>
              </a:cxnLst>
              <a:rect l="0" t="0" r="r" b="b"/>
              <a:pathLst>
                <a:path w="36" h="26">
                  <a:moveTo>
                    <a:pt x="28" y="0"/>
                  </a:moveTo>
                  <a:cubicBezTo>
                    <a:pt x="36" y="10"/>
                    <a:pt x="9" y="11"/>
                    <a:pt x="16" y="24"/>
                  </a:cubicBezTo>
                  <a:cubicBezTo>
                    <a:pt x="8" y="26"/>
                    <a:pt x="5" y="21"/>
                    <a:pt x="0" y="20"/>
                  </a:cubicBezTo>
                  <a:cubicBezTo>
                    <a:pt x="5" y="9"/>
                    <a:pt x="18" y="6"/>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188">
              <a:extLst>
                <a:ext uri="{FF2B5EF4-FFF2-40B4-BE49-F238E27FC236}">
                  <a16:creationId xmlns:a16="http://schemas.microsoft.com/office/drawing/2014/main" id="{4669B238-1BF4-40C8-8C1B-EFB108DF3321}"/>
                </a:ext>
              </a:extLst>
            </p:cNvPr>
            <p:cNvSpPr/>
            <p:nvPr/>
          </p:nvSpPr>
          <p:spPr bwMode="auto">
            <a:xfrm>
              <a:off x="8275638" y="2136776"/>
              <a:ext cx="23813" cy="15875"/>
            </a:xfrm>
            <a:custGeom>
              <a:gdLst>
                <a:gd name="T0" fmla="*/ 3 w 23"/>
                <a:gd name="T1" fmla="*/ 0 h 17"/>
                <a:gd name="T2" fmla="*/ 23 w 23"/>
                <a:gd name="T3" fmla="*/ 0 h 17"/>
                <a:gd name="T4" fmla="*/ 3 w 23"/>
                <a:gd name="T5" fmla="*/ 0 h 17"/>
              </a:gdLst>
              <a:cxnLst>
                <a:cxn ang="0">
                  <a:pos x="T0" y="T1"/>
                </a:cxn>
                <a:cxn ang="0">
                  <a:pos x="T2" y="T3"/>
                </a:cxn>
                <a:cxn ang="0">
                  <a:pos x="T4" y="T5"/>
                </a:cxn>
              </a:cxnLst>
              <a:rect l="0" t="0" r="r" b="b"/>
              <a:pathLst>
                <a:path w="23" h="17">
                  <a:moveTo>
                    <a:pt x="3" y="0"/>
                  </a:moveTo>
                  <a:cubicBezTo>
                    <a:pt x="15" y="3"/>
                    <a:pt x="11" y="3"/>
                    <a:pt x="23" y="0"/>
                  </a:cubicBezTo>
                  <a:cubicBezTo>
                    <a:pt x="23" y="12"/>
                    <a:pt x="0" y="17"/>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189">
              <a:extLst>
                <a:ext uri="{FF2B5EF4-FFF2-40B4-BE49-F238E27FC236}">
                  <a16:creationId xmlns:a16="http://schemas.microsoft.com/office/drawing/2014/main" id="{C4449498-D3B3-4AE6-8DB6-DB114F5EED67}"/>
                </a:ext>
              </a:extLst>
            </p:cNvPr>
            <p:cNvSpPr/>
            <p:nvPr/>
          </p:nvSpPr>
          <p:spPr bwMode="auto">
            <a:xfrm>
              <a:off x="8250238" y="2160588"/>
              <a:ext cx="28575" cy="34925"/>
            </a:xfrm>
            <a:custGeom>
              <a:gdLst>
                <a:gd name="T0" fmla="*/ 12 w 28"/>
                <a:gd name="T1" fmla="*/ 12 h 35"/>
                <a:gd name="T2" fmla="*/ 20 w 28"/>
                <a:gd name="T3" fmla="*/ 24 h 35"/>
                <a:gd name="T4" fmla="*/ 0 w 28"/>
                <a:gd name="T5" fmla="*/ 20 h 35"/>
                <a:gd name="T6" fmla="*/ 0 w 28"/>
                <a:gd name="T7" fmla="*/ 12 h 35"/>
                <a:gd name="T8" fmla="*/ 28 w 28"/>
                <a:gd name="T9" fmla="*/ 0 h 35"/>
                <a:gd name="T10" fmla="*/ 24 w 28"/>
                <a:gd name="T11" fmla="*/ 16 h 35"/>
                <a:gd name="T12" fmla="*/ 12 w 28"/>
                <a:gd name="T13" fmla="*/ 12 h 35"/>
              </a:gdLst>
              <a:cxnLst>
                <a:cxn ang="0">
                  <a:pos x="T0" y="T1"/>
                </a:cxn>
                <a:cxn ang="0">
                  <a:pos x="T2" y="T3"/>
                </a:cxn>
                <a:cxn ang="0">
                  <a:pos x="T4" y="T5"/>
                </a:cxn>
                <a:cxn ang="0">
                  <a:pos x="T6" y="T7"/>
                </a:cxn>
                <a:cxn ang="0">
                  <a:pos x="T8" y="T9"/>
                </a:cxn>
                <a:cxn ang="0">
                  <a:pos x="T10" y="T11"/>
                </a:cxn>
                <a:cxn ang="0">
                  <a:pos x="T12" y="T13"/>
                </a:cxn>
              </a:cxnLst>
              <a:rect l="0" t="0" r="r" b="b"/>
              <a:pathLst>
                <a:path w="28" h="35">
                  <a:moveTo>
                    <a:pt x="12" y="12"/>
                  </a:moveTo>
                  <a:cubicBezTo>
                    <a:pt x="2" y="13"/>
                    <a:pt x="16" y="23"/>
                    <a:pt x="20" y="24"/>
                  </a:cubicBezTo>
                  <a:cubicBezTo>
                    <a:pt x="16" y="35"/>
                    <a:pt x="6" y="20"/>
                    <a:pt x="0" y="20"/>
                  </a:cubicBezTo>
                  <a:cubicBezTo>
                    <a:pt x="2" y="16"/>
                    <a:pt x="5" y="13"/>
                    <a:pt x="0" y="12"/>
                  </a:cubicBezTo>
                  <a:cubicBezTo>
                    <a:pt x="5" y="4"/>
                    <a:pt x="18" y="3"/>
                    <a:pt x="28" y="0"/>
                  </a:cubicBezTo>
                  <a:cubicBezTo>
                    <a:pt x="25" y="4"/>
                    <a:pt x="24" y="9"/>
                    <a:pt x="24" y="16"/>
                  </a:cubicBezTo>
                  <a:cubicBezTo>
                    <a:pt x="18" y="16"/>
                    <a:pt x="13" y="17"/>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190">
              <a:extLst>
                <a:ext uri="{FF2B5EF4-FFF2-40B4-BE49-F238E27FC236}">
                  <a16:creationId xmlns:a16="http://schemas.microsoft.com/office/drawing/2014/main" id="{CC665F64-0EFE-45B1-A82E-78FBE91CF7AD}"/>
                </a:ext>
              </a:extLst>
            </p:cNvPr>
            <p:cNvSpPr/>
            <p:nvPr/>
          </p:nvSpPr>
          <p:spPr bwMode="auto">
            <a:xfrm>
              <a:off x="7169150" y="2208213"/>
              <a:ext cx="14288" cy="20638"/>
            </a:xfrm>
            <a:custGeom>
              <a:gdLst>
                <a:gd name="T0" fmla="*/ 5 w 14"/>
                <a:gd name="T1" fmla="*/ 0 h 20"/>
                <a:gd name="T2" fmla="*/ 13 w 14"/>
                <a:gd name="T3" fmla="*/ 20 h 20"/>
                <a:gd name="T4" fmla="*/ 1 w 14"/>
                <a:gd name="T5" fmla="*/ 16 h 20"/>
                <a:gd name="T6" fmla="*/ 5 w 14"/>
                <a:gd name="T7" fmla="*/ 0 h 20"/>
              </a:gdLst>
              <a:cxnLst>
                <a:cxn ang="0">
                  <a:pos x="T0" y="T1"/>
                </a:cxn>
                <a:cxn ang="0">
                  <a:pos x="T2" y="T3"/>
                </a:cxn>
                <a:cxn ang="0">
                  <a:pos x="T4" y="T5"/>
                </a:cxn>
                <a:cxn ang="0">
                  <a:pos x="T6" y="T7"/>
                </a:cxn>
              </a:cxnLst>
              <a:rect l="0" t="0" r="r" b="b"/>
              <a:pathLst>
                <a:path w="14" h="20">
                  <a:moveTo>
                    <a:pt x="5" y="0"/>
                  </a:moveTo>
                  <a:cubicBezTo>
                    <a:pt x="14" y="1"/>
                    <a:pt x="14" y="10"/>
                    <a:pt x="13" y="20"/>
                  </a:cubicBezTo>
                  <a:cubicBezTo>
                    <a:pt x="10" y="18"/>
                    <a:pt x="7" y="16"/>
                    <a:pt x="1" y="16"/>
                  </a:cubicBezTo>
                  <a:cubicBezTo>
                    <a:pt x="0" y="9"/>
                    <a:pt x="6" y="8"/>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191">
              <a:extLst>
                <a:ext uri="{FF2B5EF4-FFF2-40B4-BE49-F238E27FC236}">
                  <a16:creationId xmlns:a16="http://schemas.microsoft.com/office/drawing/2014/main" id="{A27147CF-3825-4E8A-B5E0-5598183404C8}"/>
                </a:ext>
              </a:extLst>
            </p:cNvPr>
            <p:cNvSpPr/>
            <p:nvPr/>
          </p:nvSpPr>
          <p:spPr bwMode="auto">
            <a:xfrm>
              <a:off x="8174038" y="2227263"/>
              <a:ext cx="20638" cy="14288"/>
            </a:xfrm>
            <a:custGeom>
              <a:gdLst>
                <a:gd name="T0" fmla="*/ 20 w 20"/>
                <a:gd name="T1" fmla="*/ 1 h 14"/>
                <a:gd name="T2" fmla="*/ 16 w 20"/>
                <a:gd name="T3" fmla="*/ 13 h 14"/>
                <a:gd name="T4" fmla="*/ 0 w 20"/>
                <a:gd name="T5" fmla="*/ 9 h 14"/>
                <a:gd name="T6" fmla="*/ 20 w 20"/>
                <a:gd name="T7" fmla="*/ 1 h 14"/>
              </a:gdLst>
              <a:cxnLst>
                <a:cxn ang="0">
                  <a:pos x="T0" y="T1"/>
                </a:cxn>
                <a:cxn ang="0">
                  <a:pos x="T2" y="T3"/>
                </a:cxn>
                <a:cxn ang="0">
                  <a:pos x="T4" y="T5"/>
                </a:cxn>
                <a:cxn ang="0">
                  <a:pos x="T6" y="T7"/>
                </a:cxn>
              </a:cxnLst>
              <a:rect l="0" t="0" r="r" b="b"/>
              <a:pathLst>
                <a:path w="20" h="14">
                  <a:moveTo>
                    <a:pt x="20" y="1"/>
                  </a:moveTo>
                  <a:cubicBezTo>
                    <a:pt x="18" y="4"/>
                    <a:pt x="16" y="7"/>
                    <a:pt x="16" y="13"/>
                  </a:cubicBezTo>
                  <a:cubicBezTo>
                    <a:pt x="9" y="14"/>
                    <a:pt x="8" y="8"/>
                    <a:pt x="0" y="9"/>
                  </a:cubicBezTo>
                  <a:cubicBezTo>
                    <a:pt x="1" y="0"/>
                    <a:pt x="10" y="0"/>
                    <a:pt x="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192">
              <a:extLst>
                <a:ext uri="{FF2B5EF4-FFF2-40B4-BE49-F238E27FC236}">
                  <a16:creationId xmlns:a16="http://schemas.microsoft.com/office/drawing/2014/main" id="{C5EFC309-17DF-46D4-80F3-2856B0B36DB3}"/>
                </a:ext>
              </a:extLst>
            </p:cNvPr>
            <p:cNvSpPr/>
            <p:nvPr/>
          </p:nvSpPr>
          <p:spPr bwMode="auto">
            <a:xfrm>
              <a:off x="8139113" y="2247901"/>
              <a:ext cx="22225" cy="25400"/>
            </a:xfrm>
            <a:custGeom>
              <a:gdLst>
                <a:gd name="T0" fmla="*/ 2 w 22"/>
                <a:gd name="T1" fmla="*/ 9 h 25"/>
                <a:gd name="T2" fmla="*/ 22 w 22"/>
                <a:gd name="T3" fmla="*/ 13 h 25"/>
                <a:gd name="T4" fmla="*/ 2 w 22"/>
                <a:gd name="T5" fmla="*/ 9 h 25"/>
              </a:gdLst>
              <a:cxnLst>
                <a:cxn ang="0">
                  <a:pos x="T0" y="T1"/>
                </a:cxn>
                <a:cxn ang="0">
                  <a:pos x="T2" y="T3"/>
                </a:cxn>
                <a:cxn ang="0">
                  <a:pos x="T4" y="T5"/>
                </a:cxn>
              </a:cxnLst>
              <a:rect l="0" t="0" r="r" b="b"/>
              <a:pathLst>
                <a:path w="22" h="25">
                  <a:moveTo>
                    <a:pt x="2" y="9"/>
                  </a:moveTo>
                  <a:cubicBezTo>
                    <a:pt x="10" y="0"/>
                    <a:pt x="15" y="9"/>
                    <a:pt x="22" y="13"/>
                  </a:cubicBezTo>
                  <a:cubicBezTo>
                    <a:pt x="18" y="22"/>
                    <a:pt x="0" y="25"/>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193">
              <a:extLst>
                <a:ext uri="{FF2B5EF4-FFF2-40B4-BE49-F238E27FC236}">
                  <a16:creationId xmlns:a16="http://schemas.microsoft.com/office/drawing/2014/main" id="{74B75C11-588B-47F2-83B9-7E62077238FD}"/>
                </a:ext>
              </a:extLst>
            </p:cNvPr>
            <p:cNvSpPr/>
            <p:nvPr/>
          </p:nvSpPr>
          <p:spPr bwMode="auto">
            <a:xfrm>
              <a:off x="8064500" y="2301876"/>
              <a:ext cx="36513" cy="23813"/>
            </a:xfrm>
            <a:custGeom>
              <a:gdLst>
                <a:gd name="T0" fmla="*/ 36 w 36"/>
                <a:gd name="T1" fmla="*/ 0 h 24"/>
                <a:gd name="T2" fmla="*/ 0 w 36"/>
                <a:gd name="T3" fmla="*/ 24 h 24"/>
                <a:gd name="T4" fmla="*/ 36 w 36"/>
                <a:gd name="T5" fmla="*/ 0 h 24"/>
              </a:gdLst>
              <a:cxnLst>
                <a:cxn ang="0">
                  <a:pos x="T0" y="T1"/>
                </a:cxn>
                <a:cxn ang="0">
                  <a:pos x="T2" y="T3"/>
                </a:cxn>
                <a:cxn ang="0">
                  <a:pos x="T4" y="T5"/>
                </a:cxn>
              </a:cxnLst>
              <a:rect l="0" t="0" r="r" b="b"/>
              <a:pathLst>
                <a:path w="36" h="24">
                  <a:moveTo>
                    <a:pt x="36" y="0"/>
                  </a:moveTo>
                  <a:cubicBezTo>
                    <a:pt x="28" y="12"/>
                    <a:pt x="16" y="20"/>
                    <a:pt x="0" y="24"/>
                  </a:cubicBezTo>
                  <a:cubicBezTo>
                    <a:pt x="11" y="15"/>
                    <a:pt x="17"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194">
              <a:extLst>
                <a:ext uri="{FF2B5EF4-FFF2-40B4-BE49-F238E27FC236}">
                  <a16:creationId xmlns:a16="http://schemas.microsoft.com/office/drawing/2014/main" id="{7E3B67F2-6AC1-40A5-BBC1-649866F80E5C}"/>
                </a:ext>
              </a:extLst>
            </p:cNvPr>
            <p:cNvSpPr/>
            <p:nvPr/>
          </p:nvSpPr>
          <p:spPr bwMode="auto">
            <a:xfrm>
              <a:off x="8134350" y="2300288"/>
              <a:ext cx="26988" cy="26988"/>
            </a:xfrm>
            <a:custGeom>
              <a:gdLst>
                <a:gd name="T0" fmla="*/ 0 w 28"/>
                <a:gd name="T1" fmla="*/ 9 h 27"/>
                <a:gd name="T2" fmla="*/ 28 w 28"/>
                <a:gd name="T3" fmla="*/ 9 h 27"/>
                <a:gd name="T4" fmla="*/ 0 w 28"/>
                <a:gd name="T5" fmla="*/ 9 h 27"/>
              </a:gdLst>
              <a:cxnLst>
                <a:cxn ang="0">
                  <a:pos x="T0" y="T1"/>
                </a:cxn>
                <a:cxn ang="0">
                  <a:pos x="T2" y="T3"/>
                </a:cxn>
                <a:cxn ang="0">
                  <a:pos x="T4" y="T5"/>
                </a:cxn>
              </a:cxnLst>
              <a:rect l="0" t="0" r="r" b="b"/>
              <a:pathLst>
                <a:path w="28" h="27">
                  <a:moveTo>
                    <a:pt x="0" y="9"/>
                  </a:moveTo>
                  <a:cubicBezTo>
                    <a:pt x="1" y="2"/>
                    <a:pt x="27" y="2"/>
                    <a:pt x="28" y="9"/>
                  </a:cubicBezTo>
                  <a:cubicBezTo>
                    <a:pt x="28" y="27"/>
                    <a:pt x="16" y="0"/>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195">
              <a:extLst>
                <a:ext uri="{FF2B5EF4-FFF2-40B4-BE49-F238E27FC236}">
                  <a16:creationId xmlns:a16="http://schemas.microsoft.com/office/drawing/2014/main" id="{0AF3AD5D-C2B3-441A-9162-C08FDD714DB5}"/>
                </a:ext>
              </a:extLst>
            </p:cNvPr>
            <p:cNvSpPr/>
            <p:nvPr/>
          </p:nvSpPr>
          <p:spPr bwMode="auto">
            <a:xfrm>
              <a:off x="7262813" y="2349501"/>
              <a:ext cx="28575" cy="33338"/>
            </a:xfrm>
            <a:custGeom>
              <a:gdLst>
                <a:gd name="T0" fmla="*/ 0 w 28"/>
                <a:gd name="T1" fmla="*/ 12 h 33"/>
                <a:gd name="T2" fmla="*/ 28 w 28"/>
                <a:gd name="T3" fmla="*/ 24 h 33"/>
                <a:gd name="T4" fmla="*/ 0 w 28"/>
                <a:gd name="T5" fmla="*/ 12 h 33"/>
              </a:gdLst>
              <a:cxnLst>
                <a:cxn ang="0">
                  <a:pos x="T0" y="T1"/>
                </a:cxn>
                <a:cxn ang="0">
                  <a:pos x="T2" y="T3"/>
                </a:cxn>
                <a:cxn ang="0">
                  <a:pos x="T4" y="T5"/>
                </a:cxn>
              </a:cxnLst>
              <a:rect l="0" t="0" r="r" b="b"/>
              <a:pathLst>
                <a:path w="28" h="33">
                  <a:moveTo>
                    <a:pt x="0" y="12"/>
                  </a:moveTo>
                  <a:cubicBezTo>
                    <a:pt x="10" y="0"/>
                    <a:pt x="22" y="20"/>
                    <a:pt x="28" y="24"/>
                  </a:cubicBezTo>
                  <a:cubicBezTo>
                    <a:pt x="21" y="33"/>
                    <a:pt x="11" y="11"/>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196">
              <a:extLst>
                <a:ext uri="{FF2B5EF4-FFF2-40B4-BE49-F238E27FC236}">
                  <a16:creationId xmlns:a16="http://schemas.microsoft.com/office/drawing/2014/main" id="{F12DD63F-3FFD-4F4F-884D-2EFA513F2CEB}"/>
                </a:ext>
              </a:extLst>
            </p:cNvPr>
            <p:cNvSpPr/>
            <p:nvPr/>
          </p:nvSpPr>
          <p:spPr bwMode="auto">
            <a:xfrm>
              <a:off x="8001000" y="2373313"/>
              <a:ext cx="31750" cy="23813"/>
            </a:xfrm>
            <a:custGeom>
              <a:gdLst>
                <a:gd name="T0" fmla="*/ 0 w 32"/>
                <a:gd name="T1" fmla="*/ 0 h 24"/>
                <a:gd name="T2" fmla="*/ 32 w 32"/>
                <a:gd name="T3" fmla="*/ 8 h 24"/>
                <a:gd name="T4" fmla="*/ 32 w 32"/>
                <a:gd name="T5" fmla="*/ 24 h 24"/>
                <a:gd name="T6" fmla="*/ 0 w 32"/>
                <a:gd name="T7" fmla="*/ 0 h 24"/>
              </a:gdLst>
              <a:cxnLst>
                <a:cxn ang="0">
                  <a:pos x="T0" y="T1"/>
                </a:cxn>
                <a:cxn ang="0">
                  <a:pos x="T2" y="T3"/>
                </a:cxn>
                <a:cxn ang="0">
                  <a:pos x="T4" y="T5"/>
                </a:cxn>
                <a:cxn ang="0">
                  <a:pos x="T6" y="T7"/>
                </a:cxn>
              </a:cxnLst>
              <a:rect l="0" t="0" r="r" b="b"/>
              <a:pathLst>
                <a:path w="32" h="24">
                  <a:moveTo>
                    <a:pt x="0" y="0"/>
                  </a:moveTo>
                  <a:cubicBezTo>
                    <a:pt x="13" y="0"/>
                    <a:pt x="15" y="11"/>
                    <a:pt x="32" y="8"/>
                  </a:cubicBezTo>
                  <a:cubicBezTo>
                    <a:pt x="25" y="16"/>
                    <a:pt x="32" y="13"/>
                    <a:pt x="32" y="24"/>
                  </a:cubicBezTo>
                  <a:cubicBezTo>
                    <a:pt x="15" y="14"/>
                    <a:pt x="5" y="1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197">
              <a:extLst>
                <a:ext uri="{FF2B5EF4-FFF2-40B4-BE49-F238E27FC236}">
                  <a16:creationId xmlns:a16="http://schemas.microsoft.com/office/drawing/2014/main" id="{427E4C81-0722-4440-880E-0D776A80C013}"/>
                </a:ext>
              </a:extLst>
            </p:cNvPr>
            <p:cNvSpPr/>
            <p:nvPr/>
          </p:nvSpPr>
          <p:spPr bwMode="auto">
            <a:xfrm>
              <a:off x="7929563" y="2403476"/>
              <a:ext cx="74613" cy="38100"/>
            </a:xfrm>
            <a:custGeom>
              <a:gdLst>
                <a:gd name="T0" fmla="*/ 43 w 75"/>
                <a:gd name="T1" fmla="*/ 23 h 39"/>
                <a:gd name="T2" fmla="*/ 47 w 75"/>
                <a:gd name="T3" fmla="*/ 11 h 39"/>
                <a:gd name="T4" fmla="*/ 75 w 75"/>
                <a:gd name="T5" fmla="*/ 15 h 39"/>
                <a:gd name="T6" fmla="*/ 3 w 75"/>
                <a:gd name="T7" fmla="*/ 39 h 39"/>
                <a:gd name="T8" fmla="*/ 19 w 75"/>
                <a:gd name="T9" fmla="*/ 19 h 39"/>
                <a:gd name="T10" fmla="*/ 43 w 75"/>
                <a:gd name="T11" fmla="*/ 23 h 39"/>
              </a:gdLst>
              <a:cxnLst>
                <a:cxn ang="0">
                  <a:pos x="T0" y="T1"/>
                </a:cxn>
                <a:cxn ang="0">
                  <a:pos x="T2" y="T3"/>
                </a:cxn>
                <a:cxn ang="0">
                  <a:pos x="T4" y="T5"/>
                </a:cxn>
                <a:cxn ang="0">
                  <a:pos x="T6" y="T7"/>
                </a:cxn>
                <a:cxn ang="0">
                  <a:pos x="T8" y="T9"/>
                </a:cxn>
                <a:cxn ang="0">
                  <a:pos x="T10" y="T11"/>
                </a:cxn>
              </a:cxnLst>
              <a:rect l="0" t="0" r="r" b="b"/>
              <a:pathLst>
                <a:path w="75" h="39">
                  <a:moveTo>
                    <a:pt x="43" y="23"/>
                  </a:moveTo>
                  <a:cubicBezTo>
                    <a:pt x="37" y="17"/>
                    <a:pt x="64" y="12"/>
                    <a:pt x="47" y="11"/>
                  </a:cubicBezTo>
                  <a:cubicBezTo>
                    <a:pt x="53" y="0"/>
                    <a:pt x="71" y="11"/>
                    <a:pt x="75" y="15"/>
                  </a:cubicBezTo>
                  <a:cubicBezTo>
                    <a:pt x="45" y="30"/>
                    <a:pt x="40" y="38"/>
                    <a:pt x="3" y="39"/>
                  </a:cubicBezTo>
                  <a:cubicBezTo>
                    <a:pt x="0" y="24"/>
                    <a:pt x="22" y="34"/>
                    <a:pt x="19" y="19"/>
                  </a:cubicBezTo>
                  <a:cubicBezTo>
                    <a:pt x="26" y="21"/>
                    <a:pt x="43" y="14"/>
                    <a:pt x="4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Freeform 198">
              <a:extLst>
                <a:ext uri="{FF2B5EF4-FFF2-40B4-BE49-F238E27FC236}">
                  <a16:creationId xmlns:a16="http://schemas.microsoft.com/office/drawing/2014/main" id="{DCA7CE2C-24D7-4DE1-8F45-7DD7B2F3FB87}"/>
                </a:ext>
              </a:extLst>
            </p:cNvPr>
            <p:cNvSpPr/>
            <p:nvPr/>
          </p:nvSpPr>
          <p:spPr bwMode="auto">
            <a:xfrm>
              <a:off x="7894638" y="2438401"/>
              <a:ext cx="33338" cy="17463"/>
            </a:xfrm>
            <a:custGeom>
              <a:gdLst>
                <a:gd name="T0" fmla="*/ 33 w 33"/>
                <a:gd name="T1" fmla="*/ 7 h 16"/>
                <a:gd name="T2" fmla="*/ 1 w 33"/>
                <a:gd name="T3" fmla="*/ 15 h 16"/>
                <a:gd name="T4" fmla="*/ 33 w 33"/>
                <a:gd name="T5" fmla="*/ 7 h 16"/>
              </a:gdLst>
              <a:cxnLst>
                <a:cxn ang="0">
                  <a:pos x="T0" y="T1"/>
                </a:cxn>
                <a:cxn ang="0">
                  <a:pos x="T2" y="T3"/>
                </a:cxn>
                <a:cxn ang="0">
                  <a:pos x="T4" y="T5"/>
                </a:cxn>
              </a:cxnLst>
              <a:rect l="0" t="0" r="r" b="b"/>
              <a:pathLst>
                <a:path w="33" h="16">
                  <a:moveTo>
                    <a:pt x="33" y="7"/>
                  </a:moveTo>
                  <a:cubicBezTo>
                    <a:pt x="29" y="16"/>
                    <a:pt x="15" y="15"/>
                    <a:pt x="1" y="15"/>
                  </a:cubicBezTo>
                  <a:cubicBezTo>
                    <a:pt x="0" y="0"/>
                    <a:pt x="25" y="0"/>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Freeform 199">
              <a:extLst>
                <a:ext uri="{FF2B5EF4-FFF2-40B4-BE49-F238E27FC236}">
                  <a16:creationId xmlns:a16="http://schemas.microsoft.com/office/drawing/2014/main" id="{35BD859C-7932-4CE0-AA20-64C1177344B7}"/>
                </a:ext>
              </a:extLst>
            </p:cNvPr>
            <p:cNvSpPr/>
            <p:nvPr/>
          </p:nvSpPr>
          <p:spPr bwMode="auto">
            <a:xfrm>
              <a:off x="7758113" y="2465388"/>
              <a:ext cx="33338" cy="17463"/>
            </a:xfrm>
            <a:custGeom>
              <a:gdLst>
                <a:gd name="T0" fmla="*/ 33 w 33"/>
                <a:gd name="T1" fmla="*/ 17 h 17"/>
                <a:gd name="T2" fmla="*/ 1 w 33"/>
                <a:gd name="T3" fmla="*/ 17 h 17"/>
                <a:gd name="T4" fmla="*/ 33 w 33"/>
                <a:gd name="T5" fmla="*/ 17 h 17"/>
              </a:gdLst>
              <a:cxnLst>
                <a:cxn ang="0">
                  <a:pos x="T0" y="T1"/>
                </a:cxn>
                <a:cxn ang="0">
                  <a:pos x="T2" y="T3"/>
                </a:cxn>
                <a:cxn ang="0">
                  <a:pos x="T4" y="T5"/>
                </a:cxn>
              </a:cxnLst>
              <a:rect l="0" t="0" r="r" b="b"/>
              <a:pathLst>
                <a:path w="33" h="17">
                  <a:moveTo>
                    <a:pt x="33" y="17"/>
                  </a:moveTo>
                  <a:cubicBezTo>
                    <a:pt x="22" y="17"/>
                    <a:pt x="12" y="17"/>
                    <a:pt x="1" y="17"/>
                  </a:cubicBezTo>
                  <a:cubicBezTo>
                    <a:pt x="0" y="0"/>
                    <a:pt x="32" y="3"/>
                    <a:pt x="3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Freeform 200">
              <a:extLst>
                <a:ext uri="{FF2B5EF4-FFF2-40B4-BE49-F238E27FC236}">
                  <a16:creationId xmlns:a16="http://schemas.microsoft.com/office/drawing/2014/main" id="{47156485-F90F-4BC9-B399-FD4DFC8D8BE7}"/>
                </a:ext>
              </a:extLst>
            </p:cNvPr>
            <p:cNvSpPr>
              <a:spLocks noEditPoints="1"/>
            </p:cNvSpPr>
            <p:nvPr/>
          </p:nvSpPr>
          <p:spPr bwMode="auto">
            <a:xfrm>
              <a:off x="6996113" y="1209676"/>
              <a:ext cx="1112838" cy="1319213"/>
            </a:xfrm>
            <a:custGeom>
              <a:gdLst>
                <a:gd name="T0" fmla="*/ 8 w 1104"/>
                <a:gd name="T1" fmla="*/ 492 h 1310"/>
                <a:gd name="T2" fmla="*/ 72 w 1104"/>
                <a:gd name="T3" fmla="*/ 416 h 1310"/>
                <a:gd name="T4" fmla="*/ 68 w 1104"/>
                <a:gd name="T5" fmla="*/ 332 h 1310"/>
                <a:gd name="T6" fmla="*/ 92 w 1104"/>
                <a:gd name="T7" fmla="*/ 244 h 1310"/>
                <a:gd name="T8" fmla="*/ 124 w 1104"/>
                <a:gd name="T9" fmla="*/ 188 h 1310"/>
                <a:gd name="T10" fmla="*/ 192 w 1104"/>
                <a:gd name="T11" fmla="*/ 136 h 1310"/>
                <a:gd name="T12" fmla="*/ 248 w 1104"/>
                <a:gd name="T13" fmla="*/ 88 h 1310"/>
                <a:gd name="T14" fmla="*/ 340 w 1104"/>
                <a:gd name="T15" fmla="*/ 0 h 1310"/>
                <a:gd name="T16" fmla="*/ 224 w 1104"/>
                <a:gd name="T17" fmla="*/ 160 h 1310"/>
                <a:gd name="T18" fmla="*/ 152 w 1104"/>
                <a:gd name="T19" fmla="*/ 180 h 1310"/>
                <a:gd name="T20" fmla="*/ 180 w 1104"/>
                <a:gd name="T21" fmla="*/ 256 h 1310"/>
                <a:gd name="T22" fmla="*/ 120 w 1104"/>
                <a:gd name="T23" fmla="*/ 280 h 1310"/>
                <a:gd name="T24" fmla="*/ 80 w 1104"/>
                <a:gd name="T25" fmla="*/ 388 h 1310"/>
                <a:gd name="T26" fmla="*/ 76 w 1104"/>
                <a:gd name="T27" fmla="*/ 428 h 1310"/>
                <a:gd name="T28" fmla="*/ 120 w 1104"/>
                <a:gd name="T29" fmla="*/ 504 h 1310"/>
                <a:gd name="T30" fmla="*/ 32 w 1104"/>
                <a:gd name="T31" fmla="*/ 560 h 1310"/>
                <a:gd name="T32" fmla="*/ 76 w 1104"/>
                <a:gd name="T33" fmla="*/ 576 h 1310"/>
                <a:gd name="T34" fmla="*/ 72 w 1104"/>
                <a:gd name="T35" fmla="*/ 636 h 1310"/>
                <a:gd name="T36" fmla="*/ 80 w 1104"/>
                <a:gd name="T37" fmla="*/ 728 h 1310"/>
                <a:gd name="T38" fmla="*/ 92 w 1104"/>
                <a:gd name="T39" fmla="*/ 796 h 1310"/>
                <a:gd name="T40" fmla="*/ 152 w 1104"/>
                <a:gd name="T41" fmla="*/ 908 h 1310"/>
                <a:gd name="T42" fmla="*/ 180 w 1104"/>
                <a:gd name="T43" fmla="*/ 920 h 1310"/>
                <a:gd name="T44" fmla="*/ 132 w 1104"/>
                <a:gd name="T45" fmla="*/ 848 h 1310"/>
                <a:gd name="T46" fmla="*/ 172 w 1104"/>
                <a:gd name="T47" fmla="*/ 832 h 1310"/>
                <a:gd name="T48" fmla="*/ 192 w 1104"/>
                <a:gd name="T49" fmla="*/ 896 h 1310"/>
                <a:gd name="T50" fmla="*/ 212 w 1104"/>
                <a:gd name="T51" fmla="*/ 996 h 1310"/>
                <a:gd name="T52" fmla="*/ 260 w 1104"/>
                <a:gd name="T53" fmla="*/ 1048 h 1310"/>
                <a:gd name="T54" fmla="*/ 292 w 1104"/>
                <a:gd name="T55" fmla="*/ 1040 h 1310"/>
                <a:gd name="T56" fmla="*/ 272 w 1104"/>
                <a:gd name="T57" fmla="*/ 988 h 1310"/>
                <a:gd name="T58" fmla="*/ 360 w 1104"/>
                <a:gd name="T59" fmla="*/ 1096 h 1310"/>
                <a:gd name="T60" fmla="*/ 512 w 1104"/>
                <a:gd name="T61" fmla="*/ 1152 h 1310"/>
                <a:gd name="T62" fmla="*/ 632 w 1104"/>
                <a:gd name="T63" fmla="*/ 1192 h 1310"/>
                <a:gd name="T64" fmla="*/ 828 w 1104"/>
                <a:gd name="T65" fmla="*/ 1212 h 1310"/>
                <a:gd name="T66" fmla="*/ 1020 w 1104"/>
                <a:gd name="T67" fmla="*/ 1184 h 1310"/>
                <a:gd name="T68" fmla="*/ 768 w 1104"/>
                <a:gd name="T69" fmla="*/ 1276 h 1310"/>
                <a:gd name="T70" fmla="*/ 592 w 1104"/>
                <a:gd name="T71" fmla="*/ 1296 h 1310"/>
                <a:gd name="T72" fmla="*/ 552 w 1104"/>
                <a:gd name="T73" fmla="*/ 1276 h 1310"/>
                <a:gd name="T74" fmla="*/ 448 w 1104"/>
                <a:gd name="T75" fmla="*/ 1248 h 1310"/>
                <a:gd name="T76" fmla="*/ 248 w 1104"/>
                <a:gd name="T77" fmla="*/ 1120 h 1310"/>
                <a:gd name="T78" fmla="*/ 184 w 1104"/>
                <a:gd name="T79" fmla="*/ 1080 h 1310"/>
                <a:gd name="T80" fmla="*/ 144 w 1104"/>
                <a:gd name="T81" fmla="*/ 1000 h 1310"/>
                <a:gd name="T82" fmla="*/ 92 w 1104"/>
                <a:gd name="T83" fmla="*/ 920 h 1310"/>
                <a:gd name="T84" fmla="*/ 44 w 1104"/>
                <a:gd name="T85" fmla="*/ 724 h 1310"/>
                <a:gd name="T86" fmla="*/ 32 w 1104"/>
                <a:gd name="T87" fmla="*/ 616 h 1310"/>
                <a:gd name="T88" fmla="*/ 76 w 1104"/>
                <a:gd name="T89" fmla="*/ 468 h 1310"/>
                <a:gd name="T90" fmla="*/ 96 w 1104"/>
                <a:gd name="T91" fmla="*/ 508 h 1310"/>
                <a:gd name="T92" fmla="*/ 64 w 1104"/>
                <a:gd name="T93" fmla="*/ 640 h 1310"/>
                <a:gd name="T94" fmla="*/ 56 w 1104"/>
                <a:gd name="T95" fmla="*/ 704 h 1310"/>
                <a:gd name="T96" fmla="*/ 80 w 1104"/>
                <a:gd name="T97" fmla="*/ 776 h 1310"/>
                <a:gd name="T98" fmla="*/ 92 w 1104"/>
                <a:gd name="T99" fmla="*/ 824 h 1310"/>
                <a:gd name="T100" fmla="*/ 176 w 1104"/>
                <a:gd name="T101" fmla="*/ 992 h 1310"/>
                <a:gd name="T102" fmla="*/ 368 w 1104"/>
                <a:gd name="T103" fmla="*/ 1132 h 1310"/>
                <a:gd name="T104" fmla="*/ 264 w 1104"/>
                <a:gd name="T105" fmla="*/ 1144 h 1310"/>
                <a:gd name="T106" fmla="*/ 624 w 1104"/>
                <a:gd name="T107" fmla="*/ 1208 h 1310"/>
                <a:gd name="T108" fmla="*/ 488 w 1104"/>
                <a:gd name="T109" fmla="*/ 1172 h 1310"/>
                <a:gd name="T110" fmla="*/ 512 w 1104"/>
                <a:gd name="T111" fmla="*/ 1180 h 1310"/>
                <a:gd name="T112" fmla="*/ 972 w 1104"/>
                <a:gd name="T113" fmla="*/ 1196 h 1310"/>
                <a:gd name="T114" fmla="*/ 892 w 1104"/>
                <a:gd name="T115" fmla="*/ 1236 h 1310"/>
                <a:gd name="T116" fmla="*/ 756 w 1104"/>
                <a:gd name="T117" fmla="*/ 1264 h 13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04" h="1310">
                  <a:moveTo>
                    <a:pt x="0" y="588"/>
                  </a:moveTo>
                  <a:cubicBezTo>
                    <a:pt x="3" y="588"/>
                    <a:pt x="5" y="588"/>
                    <a:pt x="8" y="588"/>
                  </a:cubicBezTo>
                  <a:cubicBezTo>
                    <a:pt x="17" y="582"/>
                    <a:pt x="20" y="555"/>
                    <a:pt x="4" y="548"/>
                  </a:cubicBezTo>
                  <a:cubicBezTo>
                    <a:pt x="10" y="539"/>
                    <a:pt x="25" y="540"/>
                    <a:pt x="28" y="528"/>
                  </a:cubicBezTo>
                  <a:cubicBezTo>
                    <a:pt x="2" y="521"/>
                    <a:pt x="28" y="505"/>
                    <a:pt x="8" y="492"/>
                  </a:cubicBezTo>
                  <a:cubicBezTo>
                    <a:pt x="18" y="494"/>
                    <a:pt x="22" y="497"/>
                    <a:pt x="28" y="488"/>
                  </a:cubicBezTo>
                  <a:cubicBezTo>
                    <a:pt x="18" y="488"/>
                    <a:pt x="22" y="473"/>
                    <a:pt x="16" y="468"/>
                  </a:cubicBezTo>
                  <a:cubicBezTo>
                    <a:pt x="39" y="462"/>
                    <a:pt x="11" y="449"/>
                    <a:pt x="28" y="432"/>
                  </a:cubicBezTo>
                  <a:cubicBezTo>
                    <a:pt x="43" y="433"/>
                    <a:pt x="64" y="428"/>
                    <a:pt x="68" y="440"/>
                  </a:cubicBezTo>
                  <a:cubicBezTo>
                    <a:pt x="65" y="428"/>
                    <a:pt x="72" y="425"/>
                    <a:pt x="72" y="416"/>
                  </a:cubicBezTo>
                  <a:cubicBezTo>
                    <a:pt x="61" y="415"/>
                    <a:pt x="64" y="430"/>
                    <a:pt x="48" y="424"/>
                  </a:cubicBezTo>
                  <a:cubicBezTo>
                    <a:pt x="32" y="412"/>
                    <a:pt x="30" y="389"/>
                    <a:pt x="40" y="368"/>
                  </a:cubicBezTo>
                  <a:cubicBezTo>
                    <a:pt x="46" y="369"/>
                    <a:pt x="57" y="385"/>
                    <a:pt x="60" y="376"/>
                  </a:cubicBezTo>
                  <a:cubicBezTo>
                    <a:pt x="44" y="375"/>
                    <a:pt x="59" y="342"/>
                    <a:pt x="44" y="340"/>
                  </a:cubicBezTo>
                  <a:cubicBezTo>
                    <a:pt x="52" y="338"/>
                    <a:pt x="55" y="330"/>
                    <a:pt x="68" y="332"/>
                  </a:cubicBezTo>
                  <a:cubicBezTo>
                    <a:pt x="66" y="313"/>
                    <a:pt x="69" y="312"/>
                    <a:pt x="60" y="304"/>
                  </a:cubicBezTo>
                  <a:cubicBezTo>
                    <a:pt x="75" y="298"/>
                    <a:pt x="87" y="301"/>
                    <a:pt x="72" y="280"/>
                  </a:cubicBezTo>
                  <a:cubicBezTo>
                    <a:pt x="84" y="277"/>
                    <a:pt x="84" y="287"/>
                    <a:pt x="96" y="284"/>
                  </a:cubicBezTo>
                  <a:cubicBezTo>
                    <a:pt x="85" y="266"/>
                    <a:pt x="113" y="274"/>
                    <a:pt x="108" y="252"/>
                  </a:cubicBezTo>
                  <a:cubicBezTo>
                    <a:pt x="97" y="248"/>
                    <a:pt x="98" y="246"/>
                    <a:pt x="92" y="244"/>
                  </a:cubicBezTo>
                  <a:cubicBezTo>
                    <a:pt x="101" y="230"/>
                    <a:pt x="101" y="222"/>
                    <a:pt x="124" y="228"/>
                  </a:cubicBezTo>
                  <a:cubicBezTo>
                    <a:pt x="119" y="215"/>
                    <a:pt x="130" y="218"/>
                    <a:pt x="132" y="212"/>
                  </a:cubicBezTo>
                  <a:cubicBezTo>
                    <a:pt x="125" y="211"/>
                    <a:pt x="119" y="209"/>
                    <a:pt x="116" y="204"/>
                  </a:cubicBezTo>
                  <a:cubicBezTo>
                    <a:pt x="128" y="196"/>
                    <a:pt x="137" y="209"/>
                    <a:pt x="148" y="200"/>
                  </a:cubicBezTo>
                  <a:cubicBezTo>
                    <a:pt x="148" y="184"/>
                    <a:pt x="127" y="212"/>
                    <a:pt x="124" y="188"/>
                  </a:cubicBezTo>
                  <a:cubicBezTo>
                    <a:pt x="136" y="174"/>
                    <a:pt x="142" y="184"/>
                    <a:pt x="144" y="168"/>
                  </a:cubicBezTo>
                  <a:cubicBezTo>
                    <a:pt x="154" y="176"/>
                    <a:pt x="169" y="157"/>
                    <a:pt x="184" y="168"/>
                  </a:cubicBezTo>
                  <a:cubicBezTo>
                    <a:pt x="184" y="161"/>
                    <a:pt x="184" y="155"/>
                    <a:pt x="184" y="148"/>
                  </a:cubicBezTo>
                  <a:cubicBezTo>
                    <a:pt x="190" y="154"/>
                    <a:pt x="200" y="151"/>
                    <a:pt x="204" y="144"/>
                  </a:cubicBezTo>
                  <a:cubicBezTo>
                    <a:pt x="197" y="144"/>
                    <a:pt x="194" y="141"/>
                    <a:pt x="192" y="136"/>
                  </a:cubicBezTo>
                  <a:cubicBezTo>
                    <a:pt x="198" y="133"/>
                    <a:pt x="217" y="125"/>
                    <a:pt x="208" y="120"/>
                  </a:cubicBezTo>
                  <a:cubicBezTo>
                    <a:pt x="204" y="131"/>
                    <a:pt x="192" y="118"/>
                    <a:pt x="196" y="108"/>
                  </a:cubicBezTo>
                  <a:cubicBezTo>
                    <a:pt x="225" y="95"/>
                    <a:pt x="247" y="113"/>
                    <a:pt x="244" y="124"/>
                  </a:cubicBezTo>
                  <a:cubicBezTo>
                    <a:pt x="263" y="122"/>
                    <a:pt x="263" y="100"/>
                    <a:pt x="276" y="92"/>
                  </a:cubicBezTo>
                  <a:cubicBezTo>
                    <a:pt x="266" y="85"/>
                    <a:pt x="258" y="104"/>
                    <a:pt x="248" y="88"/>
                  </a:cubicBezTo>
                  <a:cubicBezTo>
                    <a:pt x="241" y="96"/>
                    <a:pt x="248" y="93"/>
                    <a:pt x="248" y="104"/>
                  </a:cubicBezTo>
                  <a:cubicBezTo>
                    <a:pt x="241" y="94"/>
                    <a:pt x="226" y="93"/>
                    <a:pt x="220" y="92"/>
                  </a:cubicBezTo>
                  <a:cubicBezTo>
                    <a:pt x="228" y="73"/>
                    <a:pt x="253" y="72"/>
                    <a:pt x="276" y="68"/>
                  </a:cubicBezTo>
                  <a:cubicBezTo>
                    <a:pt x="282" y="54"/>
                    <a:pt x="262" y="66"/>
                    <a:pt x="264" y="56"/>
                  </a:cubicBezTo>
                  <a:cubicBezTo>
                    <a:pt x="288" y="36"/>
                    <a:pt x="320" y="24"/>
                    <a:pt x="340" y="0"/>
                  </a:cubicBezTo>
                  <a:cubicBezTo>
                    <a:pt x="326" y="14"/>
                    <a:pt x="359" y="5"/>
                    <a:pt x="356" y="20"/>
                  </a:cubicBezTo>
                  <a:cubicBezTo>
                    <a:pt x="328" y="38"/>
                    <a:pt x="305" y="62"/>
                    <a:pt x="276" y="80"/>
                  </a:cubicBezTo>
                  <a:cubicBezTo>
                    <a:pt x="273" y="94"/>
                    <a:pt x="292" y="85"/>
                    <a:pt x="288" y="100"/>
                  </a:cubicBezTo>
                  <a:cubicBezTo>
                    <a:pt x="267" y="116"/>
                    <a:pt x="247" y="134"/>
                    <a:pt x="224" y="148"/>
                  </a:cubicBezTo>
                  <a:cubicBezTo>
                    <a:pt x="238" y="144"/>
                    <a:pt x="231" y="161"/>
                    <a:pt x="224" y="160"/>
                  </a:cubicBezTo>
                  <a:cubicBezTo>
                    <a:pt x="211" y="154"/>
                    <a:pt x="235" y="135"/>
                    <a:pt x="216" y="136"/>
                  </a:cubicBezTo>
                  <a:cubicBezTo>
                    <a:pt x="218" y="155"/>
                    <a:pt x="189" y="162"/>
                    <a:pt x="200" y="176"/>
                  </a:cubicBezTo>
                  <a:cubicBezTo>
                    <a:pt x="194" y="166"/>
                    <a:pt x="214" y="164"/>
                    <a:pt x="212" y="172"/>
                  </a:cubicBezTo>
                  <a:cubicBezTo>
                    <a:pt x="213" y="182"/>
                    <a:pt x="206" y="185"/>
                    <a:pt x="200" y="188"/>
                  </a:cubicBezTo>
                  <a:cubicBezTo>
                    <a:pt x="191" y="178"/>
                    <a:pt x="166" y="167"/>
                    <a:pt x="152" y="180"/>
                  </a:cubicBezTo>
                  <a:cubicBezTo>
                    <a:pt x="168" y="174"/>
                    <a:pt x="188" y="186"/>
                    <a:pt x="192" y="204"/>
                  </a:cubicBezTo>
                  <a:cubicBezTo>
                    <a:pt x="180" y="206"/>
                    <a:pt x="172" y="193"/>
                    <a:pt x="168" y="208"/>
                  </a:cubicBezTo>
                  <a:cubicBezTo>
                    <a:pt x="174" y="208"/>
                    <a:pt x="182" y="207"/>
                    <a:pt x="180" y="216"/>
                  </a:cubicBezTo>
                  <a:cubicBezTo>
                    <a:pt x="176" y="237"/>
                    <a:pt x="164" y="236"/>
                    <a:pt x="148" y="228"/>
                  </a:cubicBezTo>
                  <a:cubicBezTo>
                    <a:pt x="147" y="249"/>
                    <a:pt x="177" y="239"/>
                    <a:pt x="180" y="256"/>
                  </a:cubicBezTo>
                  <a:cubicBezTo>
                    <a:pt x="164" y="245"/>
                    <a:pt x="194" y="275"/>
                    <a:pt x="160" y="268"/>
                  </a:cubicBezTo>
                  <a:cubicBezTo>
                    <a:pt x="170" y="261"/>
                    <a:pt x="163" y="261"/>
                    <a:pt x="168" y="252"/>
                  </a:cubicBezTo>
                  <a:cubicBezTo>
                    <a:pt x="153" y="255"/>
                    <a:pt x="147" y="268"/>
                    <a:pt x="140" y="280"/>
                  </a:cubicBezTo>
                  <a:cubicBezTo>
                    <a:pt x="141" y="289"/>
                    <a:pt x="158" y="284"/>
                    <a:pt x="156" y="296"/>
                  </a:cubicBezTo>
                  <a:cubicBezTo>
                    <a:pt x="142" y="286"/>
                    <a:pt x="129" y="297"/>
                    <a:pt x="120" y="280"/>
                  </a:cubicBezTo>
                  <a:cubicBezTo>
                    <a:pt x="107" y="293"/>
                    <a:pt x="135" y="288"/>
                    <a:pt x="132" y="304"/>
                  </a:cubicBezTo>
                  <a:cubicBezTo>
                    <a:pt x="116" y="332"/>
                    <a:pt x="109" y="343"/>
                    <a:pt x="108" y="376"/>
                  </a:cubicBezTo>
                  <a:cubicBezTo>
                    <a:pt x="110" y="362"/>
                    <a:pt x="85" y="379"/>
                    <a:pt x="76" y="368"/>
                  </a:cubicBezTo>
                  <a:cubicBezTo>
                    <a:pt x="77" y="376"/>
                    <a:pt x="71" y="377"/>
                    <a:pt x="72" y="384"/>
                  </a:cubicBezTo>
                  <a:cubicBezTo>
                    <a:pt x="75" y="385"/>
                    <a:pt x="80" y="384"/>
                    <a:pt x="80" y="388"/>
                  </a:cubicBezTo>
                  <a:cubicBezTo>
                    <a:pt x="93" y="388"/>
                    <a:pt x="80" y="375"/>
                    <a:pt x="100" y="376"/>
                  </a:cubicBezTo>
                  <a:cubicBezTo>
                    <a:pt x="99" y="391"/>
                    <a:pt x="123" y="380"/>
                    <a:pt x="116" y="400"/>
                  </a:cubicBezTo>
                  <a:cubicBezTo>
                    <a:pt x="108" y="400"/>
                    <a:pt x="111" y="389"/>
                    <a:pt x="100" y="392"/>
                  </a:cubicBezTo>
                  <a:cubicBezTo>
                    <a:pt x="93" y="399"/>
                    <a:pt x="102" y="404"/>
                    <a:pt x="104" y="412"/>
                  </a:cubicBezTo>
                  <a:cubicBezTo>
                    <a:pt x="94" y="417"/>
                    <a:pt x="85" y="422"/>
                    <a:pt x="76" y="428"/>
                  </a:cubicBezTo>
                  <a:cubicBezTo>
                    <a:pt x="95" y="424"/>
                    <a:pt x="85" y="440"/>
                    <a:pt x="84" y="448"/>
                  </a:cubicBezTo>
                  <a:cubicBezTo>
                    <a:pt x="89" y="458"/>
                    <a:pt x="99" y="444"/>
                    <a:pt x="100" y="452"/>
                  </a:cubicBezTo>
                  <a:cubicBezTo>
                    <a:pt x="97" y="465"/>
                    <a:pt x="97" y="460"/>
                    <a:pt x="104" y="468"/>
                  </a:cubicBezTo>
                  <a:cubicBezTo>
                    <a:pt x="85" y="474"/>
                    <a:pt x="97" y="486"/>
                    <a:pt x="92" y="504"/>
                  </a:cubicBezTo>
                  <a:cubicBezTo>
                    <a:pt x="105" y="503"/>
                    <a:pt x="112" y="490"/>
                    <a:pt x="120" y="504"/>
                  </a:cubicBezTo>
                  <a:cubicBezTo>
                    <a:pt x="115" y="504"/>
                    <a:pt x="111" y="505"/>
                    <a:pt x="112" y="512"/>
                  </a:cubicBezTo>
                  <a:cubicBezTo>
                    <a:pt x="137" y="508"/>
                    <a:pt x="106" y="524"/>
                    <a:pt x="128" y="528"/>
                  </a:cubicBezTo>
                  <a:cubicBezTo>
                    <a:pt x="119" y="536"/>
                    <a:pt x="109" y="546"/>
                    <a:pt x="108" y="552"/>
                  </a:cubicBezTo>
                  <a:cubicBezTo>
                    <a:pt x="101" y="551"/>
                    <a:pt x="106" y="538"/>
                    <a:pt x="100" y="536"/>
                  </a:cubicBezTo>
                  <a:cubicBezTo>
                    <a:pt x="78" y="553"/>
                    <a:pt x="40" y="535"/>
                    <a:pt x="32" y="560"/>
                  </a:cubicBezTo>
                  <a:cubicBezTo>
                    <a:pt x="55" y="561"/>
                    <a:pt x="36" y="584"/>
                    <a:pt x="36" y="596"/>
                  </a:cubicBezTo>
                  <a:cubicBezTo>
                    <a:pt x="43" y="603"/>
                    <a:pt x="52" y="590"/>
                    <a:pt x="52" y="608"/>
                  </a:cubicBezTo>
                  <a:cubicBezTo>
                    <a:pt x="46" y="609"/>
                    <a:pt x="37" y="607"/>
                    <a:pt x="36" y="612"/>
                  </a:cubicBezTo>
                  <a:cubicBezTo>
                    <a:pt x="44" y="620"/>
                    <a:pt x="43" y="610"/>
                    <a:pt x="56" y="612"/>
                  </a:cubicBezTo>
                  <a:cubicBezTo>
                    <a:pt x="54" y="591"/>
                    <a:pt x="62" y="581"/>
                    <a:pt x="76" y="576"/>
                  </a:cubicBezTo>
                  <a:cubicBezTo>
                    <a:pt x="61" y="592"/>
                    <a:pt x="92" y="583"/>
                    <a:pt x="88" y="600"/>
                  </a:cubicBezTo>
                  <a:cubicBezTo>
                    <a:pt x="77" y="605"/>
                    <a:pt x="78" y="581"/>
                    <a:pt x="76" y="600"/>
                  </a:cubicBezTo>
                  <a:cubicBezTo>
                    <a:pt x="63" y="613"/>
                    <a:pt x="86" y="603"/>
                    <a:pt x="88" y="612"/>
                  </a:cubicBezTo>
                  <a:cubicBezTo>
                    <a:pt x="65" y="610"/>
                    <a:pt x="83" y="624"/>
                    <a:pt x="84" y="632"/>
                  </a:cubicBezTo>
                  <a:cubicBezTo>
                    <a:pt x="79" y="633"/>
                    <a:pt x="73" y="631"/>
                    <a:pt x="72" y="636"/>
                  </a:cubicBezTo>
                  <a:cubicBezTo>
                    <a:pt x="83" y="650"/>
                    <a:pt x="89" y="696"/>
                    <a:pt x="80" y="712"/>
                  </a:cubicBezTo>
                  <a:cubicBezTo>
                    <a:pt x="94" y="707"/>
                    <a:pt x="101" y="728"/>
                    <a:pt x="92" y="732"/>
                  </a:cubicBezTo>
                  <a:cubicBezTo>
                    <a:pt x="85" y="717"/>
                    <a:pt x="68" y="724"/>
                    <a:pt x="48" y="708"/>
                  </a:cubicBezTo>
                  <a:cubicBezTo>
                    <a:pt x="44" y="719"/>
                    <a:pt x="51" y="731"/>
                    <a:pt x="60" y="740"/>
                  </a:cubicBezTo>
                  <a:cubicBezTo>
                    <a:pt x="56" y="726"/>
                    <a:pt x="77" y="736"/>
                    <a:pt x="80" y="728"/>
                  </a:cubicBezTo>
                  <a:cubicBezTo>
                    <a:pt x="87" y="753"/>
                    <a:pt x="122" y="730"/>
                    <a:pt x="136" y="744"/>
                  </a:cubicBezTo>
                  <a:cubicBezTo>
                    <a:pt x="116" y="751"/>
                    <a:pt x="113" y="750"/>
                    <a:pt x="104" y="764"/>
                  </a:cubicBezTo>
                  <a:cubicBezTo>
                    <a:pt x="96" y="765"/>
                    <a:pt x="114" y="742"/>
                    <a:pt x="92" y="748"/>
                  </a:cubicBezTo>
                  <a:cubicBezTo>
                    <a:pt x="74" y="760"/>
                    <a:pt x="104" y="774"/>
                    <a:pt x="84" y="784"/>
                  </a:cubicBezTo>
                  <a:cubicBezTo>
                    <a:pt x="90" y="788"/>
                    <a:pt x="100" y="788"/>
                    <a:pt x="92" y="796"/>
                  </a:cubicBezTo>
                  <a:cubicBezTo>
                    <a:pt x="104" y="799"/>
                    <a:pt x="107" y="792"/>
                    <a:pt x="116" y="792"/>
                  </a:cubicBezTo>
                  <a:cubicBezTo>
                    <a:pt x="113" y="803"/>
                    <a:pt x="122" y="802"/>
                    <a:pt x="120" y="812"/>
                  </a:cubicBezTo>
                  <a:cubicBezTo>
                    <a:pt x="115" y="807"/>
                    <a:pt x="100" y="806"/>
                    <a:pt x="100" y="816"/>
                  </a:cubicBezTo>
                  <a:cubicBezTo>
                    <a:pt x="121" y="828"/>
                    <a:pt x="111" y="855"/>
                    <a:pt x="144" y="860"/>
                  </a:cubicBezTo>
                  <a:cubicBezTo>
                    <a:pt x="125" y="862"/>
                    <a:pt x="132" y="908"/>
                    <a:pt x="152" y="908"/>
                  </a:cubicBezTo>
                  <a:cubicBezTo>
                    <a:pt x="152" y="898"/>
                    <a:pt x="153" y="887"/>
                    <a:pt x="164" y="888"/>
                  </a:cubicBezTo>
                  <a:cubicBezTo>
                    <a:pt x="159" y="901"/>
                    <a:pt x="170" y="898"/>
                    <a:pt x="172" y="904"/>
                  </a:cubicBezTo>
                  <a:cubicBezTo>
                    <a:pt x="167" y="910"/>
                    <a:pt x="155" y="909"/>
                    <a:pt x="156" y="920"/>
                  </a:cubicBezTo>
                  <a:cubicBezTo>
                    <a:pt x="162" y="926"/>
                    <a:pt x="163" y="937"/>
                    <a:pt x="172" y="940"/>
                  </a:cubicBezTo>
                  <a:cubicBezTo>
                    <a:pt x="184" y="934"/>
                    <a:pt x="161" y="919"/>
                    <a:pt x="180" y="920"/>
                  </a:cubicBezTo>
                  <a:cubicBezTo>
                    <a:pt x="185" y="926"/>
                    <a:pt x="188" y="944"/>
                    <a:pt x="200" y="932"/>
                  </a:cubicBezTo>
                  <a:cubicBezTo>
                    <a:pt x="187" y="918"/>
                    <a:pt x="181" y="892"/>
                    <a:pt x="164" y="876"/>
                  </a:cubicBezTo>
                  <a:cubicBezTo>
                    <a:pt x="169" y="872"/>
                    <a:pt x="179" y="872"/>
                    <a:pt x="180" y="864"/>
                  </a:cubicBezTo>
                  <a:cubicBezTo>
                    <a:pt x="164" y="863"/>
                    <a:pt x="149" y="860"/>
                    <a:pt x="148" y="844"/>
                  </a:cubicBezTo>
                  <a:cubicBezTo>
                    <a:pt x="138" y="839"/>
                    <a:pt x="138" y="863"/>
                    <a:pt x="132" y="848"/>
                  </a:cubicBezTo>
                  <a:cubicBezTo>
                    <a:pt x="119" y="834"/>
                    <a:pt x="147" y="840"/>
                    <a:pt x="148" y="828"/>
                  </a:cubicBezTo>
                  <a:cubicBezTo>
                    <a:pt x="130" y="826"/>
                    <a:pt x="154" y="807"/>
                    <a:pt x="156" y="800"/>
                  </a:cubicBezTo>
                  <a:cubicBezTo>
                    <a:pt x="160" y="807"/>
                    <a:pt x="167" y="810"/>
                    <a:pt x="164" y="824"/>
                  </a:cubicBezTo>
                  <a:cubicBezTo>
                    <a:pt x="158" y="824"/>
                    <a:pt x="150" y="823"/>
                    <a:pt x="152" y="832"/>
                  </a:cubicBezTo>
                  <a:cubicBezTo>
                    <a:pt x="159" y="834"/>
                    <a:pt x="169" y="820"/>
                    <a:pt x="172" y="832"/>
                  </a:cubicBezTo>
                  <a:cubicBezTo>
                    <a:pt x="172" y="836"/>
                    <a:pt x="155" y="840"/>
                    <a:pt x="168" y="844"/>
                  </a:cubicBezTo>
                  <a:cubicBezTo>
                    <a:pt x="190" y="840"/>
                    <a:pt x="181" y="873"/>
                    <a:pt x="180" y="888"/>
                  </a:cubicBezTo>
                  <a:cubicBezTo>
                    <a:pt x="190" y="890"/>
                    <a:pt x="189" y="881"/>
                    <a:pt x="200" y="884"/>
                  </a:cubicBezTo>
                  <a:cubicBezTo>
                    <a:pt x="196" y="894"/>
                    <a:pt x="217" y="898"/>
                    <a:pt x="204" y="904"/>
                  </a:cubicBezTo>
                  <a:cubicBezTo>
                    <a:pt x="196" y="902"/>
                    <a:pt x="211" y="893"/>
                    <a:pt x="192" y="896"/>
                  </a:cubicBezTo>
                  <a:cubicBezTo>
                    <a:pt x="229" y="923"/>
                    <a:pt x="251" y="947"/>
                    <a:pt x="240" y="980"/>
                  </a:cubicBezTo>
                  <a:cubicBezTo>
                    <a:pt x="234" y="978"/>
                    <a:pt x="230" y="974"/>
                    <a:pt x="224" y="972"/>
                  </a:cubicBezTo>
                  <a:cubicBezTo>
                    <a:pt x="222" y="979"/>
                    <a:pt x="230" y="982"/>
                    <a:pt x="224" y="984"/>
                  </a:cubicBezTo>
                  <a:cubicBezTo>
                    <a:pt x="211" y="982"/>
                    <a:pt x="204" y="946"/>
                    <a:pt x="192" y="968"/>
                  </a:cubicBezTo>
                  <a:cubicBezTo>
                    <a:pt x="219" y="971"/>
                    <a:pt x="210" y="982"/>
                    <a:pt x="212" y="996"/>
                  </a:cubicBezTo>
                  <a:cubicBezTo>
                    <a:pt x="236" y="1005"/>
                    <a:pt x="240" y="984"/>
                    <a:pt x="256" y="992"/>
                  </a:cubicBezTo>
                  <a:cubicBezTo>
                    <a:pt x="244" y="996"/>
                    <a:pt x="241" y="1009"/>
                    <a:pt x="232" y="1016"/>
                  </a:cubicBezTo>
                  <a:cubicBezTo>
                    <a:pt x="247" y="1012"/>
                    <a:pt x="235" y="1034"/>
                    <a:pt x="248" y="1032"/>
                  </a:cubicBezTo>
                  <a:cubicBezTo>
                    <a:pt x="244" y="1019"/>
                    <a:pt x="245" y="1021"/>
                    <a:pt x="256" y="1016"/>
                  </a:cubicBezTo>
                  <a:cubicBezTo>
                    <a:pt x="261" y="1029"/>
                    <a:pt x="254" y="1034"/>
                    <a:pt x="260" y="1048"/>
                  </a:cubicBezTo>
                  <a:cubicBezTo>
                    <a:pt x="290" y="1040"/>
                    <a:pt x="299" y="1080"/>
                    <a:pt x="304" y="1084"/>
                  </a:cubicBezTo>
                  <a:cubicBezTo>
                    <a:pt x="323" y="1099"/>
                    <a:pt x="349" y="1098"/>
                    <a:pt x="364" y="1124"/>
                  </a:cubicBezTo>
                  <a:cubicBezTo>
                    <a:pt x="343" y="1096"/>
                    <a:pt x="325" y="1071"/>
                    <a:pt x="300" y="1064"/>
                  </a:cubicBezTo>
                  <a:cubicBezTo>
                    <a:pt x="310" y="1062"/>
                    <a:pt x="315" y="1034"/>
                    <a:pt x="304" y="1044"/>
                  </a:cubicBezTo>
                  <a:cubicBezTo>
                    <a:pt x="314" y="1052"/>
                    <a:pt x="291" y="1047"/>
                    <a:pt x="292" y="1040"/>
                  </a:cubicBezTo>
                  <a:cubicBezTo>
                    <a:pt x="288" y="1047"/>
                    <a:pt x="304" y="1053"/>
                    <a:pt x="292" y="1056"/>
                  </a:cubicBezTo>
                  <a:cubicBezTo>
                    <a:pt x="284" y="1037"/>
                    <a:pt x="258" y="1040"/>
                    <a:pt x="264" y="1020"/>
                  </a:cubicBezTo>
                  <a:cubicBezTo>
                    <a:pt x="270" y="1018"/>
                    <a:pt x="274" y="1036"/>
                    <a:pt x="276" y="1024"/>
                  </a:cubicBezTo>
                  <a:cubicBezTo>
                    <a:pt x="271" y="1015"/>
                    <a:pt x="254" y="1016"/>
                    <a:pt x="256" y="1000"/>
                  </a:cubicBezTo>
                  <a:cubicBezTo>
                    <a:pt x="259" y="994"/>
                    <a:pt x="262" y="987"/>
                    <a:pt x="272" y="988"/>
                  </a:cubicBezTo>
                  <a:cubicBezTo>
                    <a:pt x="274" y="1011"/>
                    <a:pt x="320" y="1044"/>
                    <a:pt x="320" y="1020"/>
                  </a:cubicBezTo>
                  <a:cubicBezTo>
                    <a:pt x="324" y="1025"/>
                    <a:pt x="327" y="1032"/>
                    <a:pt x="332" y="1036"/>
                  </a:cubicBezTo>
                  <a:cubicBezTo>
                    <a:pt x="334" y="1029"/>
                    <a:pt x="326" y="1026"/>
                    <a:pt x="332" y="1024"/>
                  </a:cubicBezTo>
                  <a:cubicBezTo>
                    <a:pt x="347" y="1039"/>
                    <a:pt x="356" y="1050"/>
                    <a:pt x="368" y="1060"/>
                  </a:cubicBezTo>
                  <a:cubicBezTo>
                    <a:pt x="357" y="1071"/>
                    <a:pt x="367" y="1084"/>
                    <a:pt x="360" y="1096"/>
                  </a:cubicBezTo>
                  <a:cubicBezTo>
                    <a:pt x="369" y="1088"/>
                    <a:pt x="371" y="1077"/>
                    <a:pt x="372" y="1072"/>
                  </a:cubicBezTo>
                  <a:cubicBezTo>
                    <a:pt x="395" y="1072"/>
                    <a:pt x="389" y="1088"/>
                    <a:pt x="416" y="1096"/>
                  </a:cubicBezTo>
                  <a:cubicBezTo>
                    <a:pt x="419" y="1115"/>
                    <a:pt x="410" y="1100"/>
                    <a:pt x="408" y="1108"/>
                  </a:cubicBezTo>
                  <a:cubicBezTo>
                    <a:pt x="444" y="1110"/>
                    <a:pt x="463" y="1131"/>
                    <a:pt x="500" y="1132"/>
                  </a:cubicBezTo>
                  <a:cubicBezTo>
                    <a:pt x="493" y="1139"/>
                    <a:pt x="506" y="1146"/>
                    <a:pt x="512" y="1152"/>
                  </a:cubicBezTo>
                  <a:cubicBezTo>
                    <a:pt x="509" y="1146"/>
                    <a:pt x="531" y="1146"/>
                    <a:pt x="528" y="1152"/>
                  </a:cubicBezTo>
                  <a:cubicBezTo>
                    <a:pt x="523" y="1153"/>
                    <a:pt x="517" y="1151"/>
                    <a:pt x="516" y="1156"/>
                  </a:cubicBezTo>
                  <a:cubicBezTo>
                    <a:pt x="540" y="1165"/>
                    <a:pt x="551" y="1144"/>
                    <a:pt x="568" y="1164"/>
                  </a:cubicBezTo>
                  <a:cubicBezTo>
                    <a:pt x="563" y="1165"/>
                    <a:pt x="557" y="1163"/>
                    <a:pt x="556" y="1168"/>
                  </a:cubicBezTo>
                  <a:cubicBezTo>
                    <a:pt x="581" y="1176"/>
                    <a:pt x="617" y="1174"/>
                    <a:pt x="632" y="1192"/>
                  </a:cubicBezTo>
                  <a:cubicBezTo>
                    <a:pt x="620" y="1201"/>
                    <a:pt x="632" y="1213"/>
                    <a:pt x="624" y="1228"/>
                  </a:cubicBezTo>
                  <a:cubicBezTo>
                    <a:pt x="667" y="1225"/>
                    <a:pt x="705" y="1217"/>
                    <a:pt x="752" y="1236"/>
                  </a:cubicBezTo>
                  <a:cubicBezTo>
                    <a:pt x="763" y="1239"/>
                    <a:pt x="749" y="1217"/>
                    <a:pt x="760" y="1220"/>
                  </a:cubicBezTo>
                  <a:cubicBezTo>
                    <a:pt x="780" y="1254"/>
                    <a:pt x="810" y="1209"/>
                    <a:pt x="840" y="1224"/>
                  </a:cubicBezTo>
                  <a:cubicBezTo>
                    <a:pt x="846" y="1210"/>
                    <a:pt x="826" y="1222"/>
                    <a:pt x="828" y="1212"/>
                  </a:cubicBezTo>
                  <a:cubicBezTo>
                    <a:pt x="835" y="1204"/>
                    <a:pt x="844" y="1209"/>
                    <a:pt x="848" y="1216"/>
                  </a:cubicBezTo>
                  <a:cubicBezTo>
                    <a:pt x="854" y="1214"/>
                    <a:pt x="849" y="1201"/>
                    <a:pt x="856" y="1200"/>
                  </a:cubicBezTo>
                  <a:cubicBezTo>
                    <a:pt x="858" y="1206"/>
                    <a:pt x="861" y="1207"/>
                    <a:pt x="856" y="1212"/>
                  </a:cubicBezTo>
                  <a:cubicBezTo>
                    <a:pt x="913" y="1208"/>
                    <a:pt x="953" y="1181"/>
                    <a:pt x="996" y="1164"/>
                  </a:cubicBezTo>
                  <a:cubicBezTo>
                    <a:pt x="1002" y="1173"/>
                    <a:pt x="1009" y="1180"/>
                    <a:pt x="1020" y="1184"/>
                  </a:cubicBezTo>
                  <a:cubicBezTo>
                    <a:pt x="1056" y="1180"/>
                    <a:pt x="1066" y="1150"/>
                    <a:pt x="1104" y="1148"/>
                  </a:cubicBezTo>
                  <a:cubicBezTo>
                    <a:pt x="1099" y="1181"/>
                    <a:pt x="1066" y="1187"/>
                    <a:pt x="1040" y="1200"/>
                  </a:cubicBezTo>
                  <a:cubicBezTo>
                    <a:pt x="1030" y="1219"/>
                    <a:pt x="980" y="1233"/>
                    <a:pt x="948" y="1244"/>
                  </a:cubicBezTo>
                  <a:cubicBezTo>
                    <a:pt x="943" y="1254"/>
                    <a:pt x="967" y="1254"/>
                    <a:pt x="952" y="1260"/>
                  </a:cubicBezTo>
                  <a:cubicBezTo>
                    <a:pt x="902" y="1248"/>
                    <a:pt x="827" y="1304"/>
                    <a:pt x="768" y="1276"/>
                  </a:cubicBezTo>
                  <a:cubicBezTo>
                    <a:pt x="765" y="1304"/>
                    <a:pt x="737" y="1283"/>
                    <a:pt x="712" y="1288"/>
                  </a:cubicBezTo>
                  <a:cubicBezTo>
                    <a:pt x="709" y="1310"/>
                    <a:pt x="688" y="1293"/>
                    <a:pt x="680" y="1304"/>
                  </a:cubicBezTo>
                  <a:cubicBezTo>
                    <a:pt x="680" y="1298"/>
                    <a:pt x="682" y="1295"/>
                    <a:pt x="684" y="1292"/>
                  </a:cubicBezTo>
                  <a:cubicBezTo>
                    <a:pt x="667" y="1297"/>
                    <a:pt x="643" y="1287"/>
                    <a:pt x="652" y="1304"/>
                  </a:cubicBezTo>
                  <a:cubicBezTo>
                    <a:pt x="630" y="1286"/>
                    <a:pt x="618" y="1305"/>
                    <a:pt x="592" y="1296"/>
                  </a:cubicBezTo>
                  <a:cubicBezTo>
                    <a:pt x="599" y="1292"/>
                    <a:pt x="612" y="1295"/>
                    <a:pt x="616" y="1288"/>
                  </a:cubicBezTo>
                  <a:cubicBezTo>
                    <a:pt x="597" y="1291"/>
                    <a:pt x="589" y="1283"/>
                    <a:pt x="576" y="1280"/>
                  </a:cubicBezTo>
                  <a:cubicBezTo>
                    <a:pt x="568" y="1281"/>
                    <a:pt x="575" y="1298"/>
                    <a:pt x="564" y="1296"/>
                  </a:cubicBezTo>
                  <a:cubicBezTo>
                    <a:pt x="561" y="1281"/>
                    <a:pt x="550" y="1296"/>
                    <a:pt x="544" y="1288"/>
                  </a:cubicBezTo>
                  <a:cubicBezTo>
                    <a:pt x="544" y="1282"/>
                    <a:pt x="554" y="1285"/>
                    <a:pt x="552" y="1276"/>
                  </a:cubicBezTo>
                  <a:cubicBezTo>
                    <a:pt x="543" y="1275"/>
                    <a:pt x="545" y="1262"/>
                    <a:pt x="532" y="1264"/>
                  </a:cubicBezTo>
                  <a:cubicBezTo>
                    <a:pt x="517" y="1265"/>
                    <a:pt x="513" y="1277"/>
                    <a:pt x="500" y="1280"/>
                  </a:cubicBezTo>
                  <a:cubicBezTo>
                    <a:pt x="495" y="1274"/>
                    <a:pt x="483" y="1275"/>
                    <a:pt x="484" y="1264"/>
                  </a:cubicBezTo>
                  <a:cubicBezTo>
                    <a:pt x="491" y="1271"/>
                    <a:pt x="502" y="1275"/>
                    <a:pt x="508" y="1264"/>
                  </a:cubicBezTo>
                  <a:cubicBezTo>
                    <a:pt x="478" y="1272"/>
                    <a:pt x="477" y="1229"/>
                    <a:pt x="448" y="1248"/>
                  </a:cubicBezTo>
                  <a:cubicBezTo>
                    <a:pt x="461" y="1246"/>
                    <a:pt x="466" y="1251"/>
                    <a:pt x="464" y="1264"/>
                  </a:cubicBezTo>
                  <a:cubicBezTo>
                    <a:pt x="415" y="1251"/>
                    <a:pt x="368" y="1235"/>
                    <a:pt x="336" y="1204"/>
                  </a:cubicBezTo>
                  <a:cubicBezTo>
                    <a:pt x="351" y="1193"/>
                    <a:pt x="338" y="1180"/>
                    <a:pt x="324" y="1176"/>
                  </a:cubicBezTo>
                  <a:cubicBezTo>
                    <a:pt x="318" y="1179"/>
                    <a:pt x="325" y="1196"/>
                    <a:pt x="312" y="1192"/>
                  </a:cubicBezTo>
                  <a:cubicBezTo>
                    <a:pt x="283" y="1176"/>
                    <a:pt x="253" y="1161"/>
                    <a:pt x="248" y="1120"/>
                  </a:cubicBezTo>
                  <a:cubicBezTo>
                    <a:pt x="235" y="1126"/>
                    <a:pt x="224" y="1120"/>
                    <a:pt x="216" y="1112"/>
                  </a:cubicBezTo>
                  <a:cubicBezTo>
                    <a:pt x="216" y="1106"/>
                    <a:pt x="240" y="1094"/>
                    <a:pt x="220" y="1092"/>
                  </a:cubicBezTo>
                  <a:cubicBezTo>
                    <a:pt x="214" y="1097"/>
                    <a:pt x="216" y="1109"/>
                    <a:pt x="200" y="1104"/>
                  </a:cubicBezTo>
                  <a:cubicBezTo>
                    <a:pt x="197" y="1091"/>
                    <a:pt x="206" y="1092"/>
                    <a:pt x="208" y="1084"/>
                  </a:cubicBezTo>
                  <a:cubicBezTo>
                    <a:pt x="199" y="1086"/>
                    <a:pt x="186" y="1093"/>
                    <a:pt x="184" y="1080"/>
                  </a:cubicBezTo>
                  <a:cubicBezTo>
                    <a:pt x="202" y="1077"/>
                    <a:pt x="170" y="1024"/>
                    <a:pt x="164" y="1044"/>
                  </a:cubicBezTo>
                  <a:cubicBezTo>
                    <a:pt x="170" y="1045"/>
                    <a:pt x="178" y="1060"/>
                    <a:pt x="176" y="1064"/>
                  </a:cubicBezTo>
                  <a:cubicBezTo>
                    <a:pt x="158" y="1061"/>
                    <a:pt x="170" y="1046"/>
                    <a:pt x="152" y="1040"/>
                  </a:cubicBezTo>
                  <a:cubicBezTo>
                    <a:pt x="155" y="1031"/>
                    <a:pt x="167" y="1031"/>
                    <a:pt x="168" y="1020"/>
                  </a:cubicBezTo>
                  <a:cubicBezTo>
                    <a:pt x="149" y="1025"/>
                    <a:pt x="150" y="1008"/>
                    <a:pt x="144" y="1000"/>
                  </a:cubicBezTo>
                  <a:cubicBezTo>
                    <a:pt x="132" y="991"/>
                    <a:pt x="129" y="1008"/>
                    <a:pt x="124" y="1000"/>
                  </a:cubicBezTo>
                  <a:cubicBezTo>
                    <a:pt x="136" y="971"/>
                    <a:pt x="104" y="954"/>
                    <a:pt x="104" y="924"/>
                  </a:cubicBezTo>
                  <a:cubicBezTo>
                    <a:pt x="111" y="922"/>
                    <a:pt x="121" y="936"/>
                    <a:pt x="124" y="924"/>
                  </a:cubicBezTo>
                  <a:cubicBezTo>
                    <a:pt x="113" y="916"/>
                    <a:pt x="133" y="920"/>
                    <a:pt x="132" y="916"/>
                  </a:cubicBezTo>
                  <a:cubicBezTo>
                    <a:pt x="120" y="906"/>
                    <a:pt x="113" y="927"/>
                    <a:pt x="92" y="920"/>
                  </a:cubicBezTo>
                  <a:cubicBezTo>
                    <a:pt x="86" y="888"/>
                    <a:pt x="52" y="868"/>
                    <a:pt x="68" y="836"/>
                  </a:cubicBezTo>
                  <a:cubicBezTo>
                    <a:pt x="47" y="830"/>
                    <a:pt x="33" y="772"/>
                    <a:pt x="44" y="748"/>
                  </a:cubicBezTo>
                  <a:cubicBezTo>
                    <a:pt x="42" y="753"/>
                    <a:pt x="39" y="756"/>
                    <a:pt x="32" y="756"/>
                  </a:cubicBezTo>
                  <a:cubicBezTo>
                    <a:pt x="27" y="751"/>
                    <a:pt x="24" y="724"/>
                    <a:pt x="32" y="720"/>
                  </a:cubicBezTo>
                  <a:cubicBezTo>
                    <a:pt x="38" y="718"/>
                    <a:pt x="42" y="736"/>
                    <a:pt x="44" y="724"/>
                  </a:cubicBezTo>
                  <a:cubicBezTo>
                    <a:pt x="21" y="715"/>
                    <a:pt x="24" y="687"/>
                    <a:pt x="20" y="668"/>
                  </a:cubicBezTo>
                  <a:cubicBezTo>
                    <a:pt x="44" y="659"/>
                    <a:pt x="53" y="680"/>
                    <a:pt x="68" y="660"/>
                  </a:cubicBezTo>
                  <a:cubicBezTo>
                    <a:pt x="46" y="655"/>
                    <a:pt x="33" y="664"/>
                    <a:pt x="16" y="652"/>
                  </a:cubicBezTo>
                  <a:cubicBezTo>
                    <a:pt x="16" y="643"/>
                    <a:pt x="16" y="633"/>
                    <a:pt x="16" y="624"/>
                  </a:cubicBezTo>
                  <a:cubicBezTo>
                    <a:pt x="23" y="623"/>
                    <a:pt x="29" y="621"/>
                    <a:pt x="32" y="616"/>
                  </a:cubicBezTo>
                  <a:cubicBezTo>
                    <a:pt x="4" y="626"/>
                    <a:pt x="27" y="584"/>
                    <a:pt x="0" y="592"/>
                  </a:cubicBezTo>
                  <a:cubicBezTo>
                    <a:pt x="0" y="591"/>
                    <a:pt x="0" y="589"/>
                    <a:pt x="0" y="588"/>
                  </a:cubicBezTo>
                  <a:close/>
                  <a:moveTo>
                    <a:pt x="52" y="456"/>
                  </a:moveTo>
                  <a:cubicBezTo>
                    <a:pt x="54" y="462"/>
                    <a:pt x="47" y="477"/>
                    <a:pt x="56" y="476"/>
                  </a:cubicBezTo>
                  <a:cubicBezTo>
                    <a:pt x="54" y="465"/>
                    <a:pt x="78" y="479"/>
                    <a:pt x="76" y="468"/>
                  </a:cubicBezTo>
                  <a:cubicBezTo>
                    <a:pt x="68" y="467"/>
                    <a:pt x="78" y="461"/>
                    <a:pt x="72" y="460"/>
                  </a:cubicBezTo>
                  <a:cubicBezTo>
                    <a:pt x="72" y="468"/>
                    <a:pt x="57" y="457"/>
                    <a:pt x="52" y="456"/>
                  </a:cubicBezTo>
                  <a:close/>
                  <a:moveTo>
                    <a:pt x="88" y="516"/>
                  </a:moveTo>
                  <a:cubicBezTo>
                    <a:pt x="98" y="517"/>
                    <a:pt x="89" y="530"/>
                    <a:pt x="88" y="532"/>
                  </a:cubicBezTo>
                  <a:cubicBezTo>
                    <a:pt x="104" y="533"/>
                    <a:pt x="98" y="514"/>
                    <a:pt x="96" y="508"/>
                  </a:cubicBezTo>
                  <a:cubicBezTo>
                    <a:pt x="96" y="513"/>
                    <a:pt x="89" y="512"/>
                    <a:pt x="88" y="516"/>
                  </a:cubicBezTo>
                  <a:close/>
                  <a:moveTo>
                    <a:pt x="84" y="536"/>
                  </a:moveTo>
                  <a:cubicBezTo>
                    <a:pt x="82" y="529"/>
                    <a:pt x="89" y="512"/>
                    <a:pt x="80" y="512"/>
                  </a:cubicBezTo>
                  <a:cubicBezTo>
                    <a:pt x="77" y="521"/>
                    <a:pt x="65" y="537"/>
                    <a:pt x="84" y="536"/>
                  </a:cubicBezTo>
                  <a:close/>
                  <a:moveTo>
                    <a:pt x="64" y="640"/>
                  </a:moveTo>
                  <a:cubicBezTo>
                    <a:pt x="56" y="638"/>
                    <a:pt x="53" y="630"/>
                    <a:pt x="40" y="632"/>
                  </a:cubicBezTo>
                  <a:cubicBezTo>
                    <a:pt x="42" y="639"/>
                    <a:pt x="42" y="649"/>
                    <a:pt x="48" y="652"/>
                  </a:cubicBezTo>
                  <a:cubicBezTo>
                    <a:pt x="48" y="636"/>
                    <a:pt x="72" y="647"/>
                    <a:pt x="64" y="640"/>
                  </a:cubicBezTo>
                  <a:close/>
                  <a:moveTo>
                    <a:pt x="40" y="684"/>
                  </a:moveTo>
                  <a:cubicBezTo>
                    <a:pt x="41" y="695"/>
                    <a:pt x="53" y="695"/>
                    <a:pt x="56" y="704"/>
                  </a:cubicBezTo>
                  <a:cubicBezTo>
                    <a:pt x="55" y="693"/>
                    <a:pt x="82" y="709"/>
                    <a:pt x="76" y="692"/>
                  </a:cubicBezTo>
                  <a:cubicBezTo>
                    <a:pt x="45" y="696"/>
                    <a:pt x="65" y="682"/>
                    <a:pt x="64" y="680"/>
                  </a:cubicBezTo>
                  <a:cubicBezTo>
                    <a:pt x="52" y="686"/>
                    <a:pt x="50" y="677"/>
                    <a:pt x="40" y="684"/>
                  </a:cubicBezTo>
                  <a:close/>
                  <a:moveTo>
                    <a:pt x="68" y="780"/>
                  </a:moveTo>
                  <a:cubicBezTo>
                    <a:pt x="74" y="780"/>
                    <a:pt x="77" y="778"/>
                    <a:pt x="80" y="776"/>
                  </a:cubicBezTo>
                  <a:cubicBezTo>
                    <a:pt x="80" y="773"/>
                    <a:pt x="80" y="771"/>
                    <a:pt x="80" y="768"/>
                  </a:cubicBezTo>
                  <a:cubicBezTo>
                    <a:pt x="73" y="772"/>
                    <a:pt x="67" y="756"/>
                    <a:pt x="64" y="768"/>
                  </a:cubicBezTo>
                  <a:cubicBezTo>
                    <a:pt x="69" y="769"/>
                    <a:pt x="68" y="774"/>
                    <a:pt x="68" y="780"/>
                  </a:cubicBezTo>
                  <a:close/>
                  <a:moveTo>
                    <a:pt x="92" y="844"/>
                  </a:moveTo>
                  <a:cubicBezTo>
                    <a:pt x="99" y="836"/>
                    <a:pt x="92" y="834"/>
                    <a:pt x="92" y="824"/>
                  </a:cubicBezTo>
                  <a:cubicBezTo>
                    <a:pt x="86" y="825"/>
                    <a:pt x="77" y="823"/>
                    <a:pt x="76" y="828"/>
                  </a:cubicBezTo>
                  <a:cubicBezTo>
                    <a:pt x="91" y="824"/>
                    <a:pt x="84" y="841"/>
                    <a:pt x="92" y="844"/>
                  </a:cubicBezTo>
                  <a:close/>
                  <a:moveTo>
                    <a:pt x="172" y="1008"/>
                  </a:moveTo>
                  <a:cubicBezTo>
                    <a:pt x="178" y="1008"/>
                    <a:pt x="181" y="1010"/>
                    <a:pt x="184" y="1012"/>
                  </a:cubicBezTo>
                  <a:cubicBezTo>
                    <a:pt x="185" y="1002"/>
                    <a:pt x="185" y="993"/>
                    <a:pt x="176" y="992"/>
                  </a:cubicBezTo>
                  <a:cubicBezTo>
                    <a:pt x="177" y="1000"/>
                    <a:pt x="171" y="1001"/>
                    <a:pt x="172" y="1008"/>
                  </a:cubicBezTo>
                  <a:close/>
                  <a:moveTo>
                    <a:pt x="444" y="1144"/>
                  </a:moveTo>
                  <a:cubicBezTo>
                    <a:pt x="415" y="1142"/>
                    <a:pt x="393" y="1095"/>
                    <a:pt x="368" y="1116"/>
                  </a:cubicBezTo>
                  <a:cubicBezTo>
                    <a:pt x="377" y="1115"/>
                    <a:pt x="383" y="1117"/>
                    <a:pt x="384" y="1124"/>
                  </a:cubicBezTo>
                  <a:cubicBezTo>
                    <a:pt x="378" y="1118"/>
                    <a:pt x="366" y="1120"/>
                    <a:pt x="368" y="1132"/>
                  </a:cubicBezTo>
                  <a:cubicBezTo>
                    <a:pt x="394" y="1126"/>
                    <a:pt x="387" y="1153"/>
                    <a:pt x="412" y="1148"/>
                  </a:cubicBezTo>
                  <a:cubicBezTo>
                    <a:pt x="415" y="1134"/>
                    <a:pt x="397" y="1141"/>
                    <a:pt x="396" y="1132"/>
                  </a:cubicBezTo>
                  <a:cubicBezTo>
                    <a:pt x="412" y="1127"/>
                    <a:pt x="433" y="1160"/>
                    <a:pt x="444" y="1144"/>
                  </a:cubicBezTo>
                  <a:close/>
                  <a:moveTo>
                    <a:pt x="292" y="1156"/>
                  </a:moveTo>
                  <a:cubicBezTo>
                    <a:pt x="286" y="1152"/>
                    <a:pt x="274" y="1132"/>
                    <a:pt x="264" y="1144"/>
                  </a:cubicBezTo>
                  <a:cubicBezTo>
                    <a:pt x="275" y="1143"/>
                    <a:pt x="285" y="1165"/>
                    <a:pt x="292" y="1156"/>
                  </a:cubicBezTo>
                  <a:close/>
                  <a:moveTo>
                    <a:pt x="528" y="1208"/>
                  </a:moveTo>
                  <a:cubicBezTo>
                    <a:pt x="561" y="1225"/>
                    <a:pt x="589" y="1200"/>
                    <a:pt x="604" y="1228"/>
                  </a:cubicBezTo>
                  <a:cubicBezTo>
                    <a:pt x="609" y="1228"/>
                    <a:pt x="615" y="1228"/>
                    <a:pt x="620" y="1228"/>
                  </a:cubicBezTo>
                  <a:cubicBezTo>
                    <a:pt x="617" y="1217"/>
                    <a:pt x="626" y="1218"/>
                    <a:pt x="624" y="1208"/>
                  </a:cubicBezTo>
                  <a:cubicBezTo>
                    <a:pt x="613" y="1208"/>
                    <a:pt x="603" y="1208"/>
                    <a:pt x="592" y="1208"/>
                  </a:cubicBezTo>
                  <a:cubicBezTo>
                    <a:pt x="594" y="1200"/>
                    <a:pt x="604" y="1200"/>
                    <a:pt x="596" y="1192"/>
                  </a:cubicBezTo>
                  <a:cubicBezTo>
                    <a:pt x="579" y="1197"/>
                    <a:pt x="549" y="1169"/>
                    <a:pt x="528" y="1188"/>
                  </a:cubicBezTo>
                  <a:cubicBezTo>
                    <a:pt x="527" y="1176"/>
                    <a:pt x="513" y="1177"/>
                    <a:pt x="512" y="1164"/>
                  </a:cubicBezTo>
                  <a:cubicBezTo>
                    <a:pt x="497" y="1160"/>
                    <a:pt x="501" y="1174"/>
                    <a:pt x="488" y="1172"/>
                  </a:cubicBezTo>
                  <a:cubicBezTo>
                    <a:pt x="493" y="1154"/>
                    <a:pt x="461" y="1152"/>
                    <a:pt x="456" y="1156"/>
                  </a:cubicBezTo>
                  <a:cubicBezTo>
                    <a:pt x="458" y="1164"/>
                    <a:pt x="486" y="1168"/>
                    <a:pt x="476" y="1176"/>
                  </a:cubicBezTo>
                  <a:cubicBezTo>
                    <a:pt x="465" y="1173"/>
                    <a:pt x="460" y="1163"/>
                    <a:pt x="444" y="1164"/>
                  </a:cubicBezTo>
                  <a:cubicBezTo>
                    <a:pt x="454" y="1195"/>
                    <a:pt x="491" y="1189"/>
                    <a:pt x="508" y="1204"/>
                  </a:cubicBezTo>
                  <a:cubicBezTo>
                    <a:pt x="523" y="1196"/>
                    <a:pt x="507" y="1184"/>
                    <a:pt x="512" y="1180"/>
                  </a:cubicBezTo>
                  <a:cubicBezTo>
                    <a:pt x="525" y="1182"/>
                    <a:pt x="535" y="1199"/>
                    <a:pt x="528" y="1208"/>
                  </a:cubicBezTo>
                  <a:close/>
                  <a:moveTo>
                    <a:pt x="944" y="1204"/>
                  </a:moveTo>
                  <a:cubicBezTo>
                    <a:pt x="947" y="1219"/>
                    <a:pt x="925" y="1209"/>
                    <a:pt x="928" y="1224"/>
                  </a:cubicBezTo>
                  <a:cubicBezTo>
                    <a:pt x="965" y="1223"/>
                    <a:pt x="970" y="1215"/>
                    <a:pt x="1000" y="1200"/>
                  </a:cubicBezTo>
                  <a:cubicBezTo>
                    <a:pt x="996" y="1196"/>
                    <a:pt x="978" y="1185"/>
                    <a:pt x="972" y="1196"/>
                  </a:cubicBezTo>
                  <a:cubicBezTo>
                    <a:pt x="989" y="1197"/>
                    <a:pt x="962" y="1202"/>
                    <a:pt x="968" y="1208"/>
                  </a:cubicBezTo>
                  <a:cubicBezTo>
                    <a:pt x="968" y="1199"/>
                    <a:pt x="951" y="1206"/>
                    <a:pt x="944" y="1204"/>
                  </a:cubicBezTo>
                  <a:close/>
                  <a:moveTo>
                    <a:pt x="892" y="1236"/>
                  </a:moveTo>
                  <a:cubicBezTo>
                    <a:pt x="906" y="1236"/>
                    <a:pt x="920" y="1237"/>
                    <a:pt x="924" y="1228"/>
                  </a:cubicBezTo>
                  <a:cubicBezTo>
                    <a:pt x="916" y="1221"/>
                    <a:pt x="891" y="1221"/>
                    <a:pt x="892" y="1236"/>
                  </a:cubicBezTo>
                  <a:close/>
                  <a:moveTo>
                    <a:pt x="796" y="1256"/>
                  </a:moveTo>
                  <a:cubicBezTo>
                    <a:pt x="852" y="1265"/>
                    <a:pt x="849" y="1236"/>
                    <a:pt x="796" y="1256"/>
                  </a:cubicBezTo>
                  <a:close/>
                  <a:moveTo>
                    <a:pt x="756" y="1264"/>
                  </a:moveTo>
                  <a:cubicBezTo>
                    <a:pt x="767" y="1264"/>
                    <a:pt x="777" y="1264"/>
                    <a:pt x="788" y="1264"/>
                  </a:cubicBezTo>
                  <a:cubicBezTo>
                    <a:pt x="787" y="1250"/>
                    <a:pt x="755" y="1247"/>
                    <a:pt x="756" y="12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Freeform 201">
              <a:extLst>
                <a:ext uri="{FF2B5EF4-FFF2-40B4-BE49-F238E27FC236}">
                  <a16:creationId xmlns:a16="http://schemas.microsoft.com/office/drawing/2014/main" id="{341BDB6A-B374-4D38-B72E-9ED0940DB2A3}"/>
                </a:ext>
              </a:extLst>
            </p:cNvPr>
            <p:cNvSpPr>
              <a:spLocks noEditPoints="1"/>
            </p:cNvSpPr>
            <p:nvPr/>
          </p:nvSpPr>
          <p:spPr bwMode="auto">
            <a:xfrm>
              <a:off x="7642225" y="1893888"/>
              <a:ext cx="754063" cy="544513"/>
            </a:xfrm>
            <a:custGeom>
              <a:gdLst>
                <a:gd name="T0" fmla="*/ 668 w 748"/>
                <a:gd name="T1" fmla="*/ 216 h 541"/>
                <a:gd name="T2" fmla="*/ 672 w 748"/>
                <a:gd name="T3" fmla="*/ 272 h 541"/>
                <a:gd name="T4" fmla="*/ 620 w 748"/>
                <a:gd name="T5" fmla="*/ 312 h 541"/>
                <a:gd name="T6" fmla="*/ 604 w 748"/>
                <a:gd name="T7" fmla="*/ 360 h 541"/>
                <a:gd name="T8" fmla="*/ 476 w 748"/>
                <a:gd name="T9" fmla="*/ 472 h 541"/>
                <a:gd name="T10" fmla="*/ 420 w 748"/>
                <a:gd name="T11" fmla="*/ 484 h 541"/>
                <a:gd name="T12" fmla="*/ 408 w 748"/>
                <a:gd name="T13" fmla="*/ 476 h 541"/>
                <a:gd name="T14" fmla="*/ 400 w 748"/>
                <a:gd name="T15" fmla="*/ 460 h 541"/>
                <a:gd name="T16" fmla="*/ 412 w 748"/>
                <a:gd name="T17" fmla="*/ 444 h 541"/>
                <a:gd name="T18" fmla="*/ 480 w 748"/>
                <a:gd name="T19" fmla="*/ 408 h 541"/>
                <a:gd name="T20" fmla="*/ 508 w 748"/>
                <a:gd name="T21" fmla="*/ 372 h 541"/>
                <a:gd name="T22" fmla="*/ 520 w 748"/>
                <a:gd name="T23" fmla="*/ 388 h 541"/>
                <a:gd name="T24" fmla="*/ 520 w 748"/>
                <a:gd name="T25" fmla="*/ 372 h 541"/>
                <a:gd name="T26" fmla="*/ 516 w 748"/>
                <a:gd name="T27" fmla="*/ 344 h 541"/>
                <a:gd name="T28" fmla="*/ 320 w 748"/>
                <a:gd name="T29" fmla="*/ 468 h 541"/>
                <a:gd name="T30" fmla="*/ 272 w 748"/>
                <a:gd name="T31" fmla="*/ 488 h 541"/>
                <a:gd name="T32" fmla="*/ 228 w 748"/>
                <a:gd name="T33" fmla="*/ 504 h 541"/>
                <a:gd name="T34" fmla="*/ 112 w 748"/>
                <a:gd name="T35" fmla="*/ 524 h 541"/>
                <a:gd name="T36" fmla="*/ 60 w 748"/>
                <a:gd name="T37" fmla="*/ 532 h 541"/>
                <a:gd name="T38" fmla="*/ 44 w 748"/>
                <a:gd name="T39" fmla="*/ 536 h 541"/>
                <a:gd name="T40" fmla="*/ 0 w 748"/>
                <a:gd name="T41" fmla="*/ 520 h 541"/>
                <a:gd name="T42" fmla="*/ 396 w 748"/>
                <a:gd name="T43" fmla="*/ 420 h 541"/>
                <a:gd name="T44" fmla="*/ 572 w 748"/>
                <a:gd name="T45" fmla="*/ 244 h 541"/>
                <a:gd name="T46" fmla="*/ 596 w 748"/>
                <a:gd name="T47" fmla="*/ 204 h 541"/>
                <a:gd name="T48" fmla="*/ 644 w 748"/>
                <a:gd name="T49" fmla="*/ 112 h 541"/>
                <a:gd name="T50" fmla="*/ 588 w 748"/>
                <a:gd name="T51" fmla="*/ 232 h 541"/>
                <a:gd name="T52" fmla="*/ 532 w 748"/>
                <a:gd name="T53" fmla="*/ 312 h 541"/>
                <a:gd name="T54" fmla="*/ 556 w 748"/>
                <a:gd name="T55" fmla="*/ 324 h 541"/>
                <a:gd name="T56" fmla="*/ 608 w 748"/>
                <a:gd name="T57" fmla="*/ 268 h 541"/>
                <a:gd name="T58" fmla="*/ 632 w 748"/>
                <a:gd name="T59" fmla="*/ 216 h 541"/>
                <a:gd name="T60" fmla="*/ 636 w 748"/>
                <a:gd name="T61" fmla="*/ 192 h 541"/>
                <a:gd name="T62" fmla="*/ 656 w 748"/>
                <a:gd name="T63" fmla="*/ 144 h 541"/>
                <a:gd name="T64" fmla="*/ 732 w 748"/>
                <a:gd name="T65" fmla="*/ 0 h 541"/>
                <a:gd name="T66" fmla="*/ 736 w 748"/>
                <a:gd name="T67" fmla="*/ 128 h 541"/>
                <a:gd name="T68" fmla="*/ 704 w 748"/>
                <a:gd name="T69" fmla="*/ 216 h 541"/>
                <a:gd name="T70" fmla="*/ 544 w 748"/>
                <a:gd name="T71" fmla="*/ 344 h 541"/>
                <a:gd name="T72" fmla="*/ 528 w 748"/>
                <a:gd name="T73" fmla="*/ 340 h 541"/>
                <a:gd name="T74" fmla="*/ 656 w 748"/>
                <a:gd name="T75" fmla="*/ 224 h 541"/>
                <a:gd name="T76" fmla="*/ 640 w 748"/>
                <a:gd name="T77" fmla="*/ 220 h 541"/>
                <a:gd name="T78" fmla="*/ 632 w 748"/>
                <a:gd name="T79" fmla="*/ 240 h 541"/>
                <a:gd name="T80" fmla="*/ 628 w 748"/>
                <a:gd name="T81" fmla="*/ 280 h 541"/>
                <a:gd name="T82" fmla="*/ 604 w 748"/>
                <a:gd name="T83" fmla="*/ 276 h 541"/>
                <a:gd name="T84" fmla="*/ 624 w 748"/>
                <a:gd name="T85" fmla="*/ 288 h 541"/>
                <a:gd name="T86" fmla="*/ 628 w 748"/>
                <a:gd name="T87" fmla="*/ 280 h 541"/>
                <a:gd name="T88" fmla="*/ 580 w 748"/>
                <a:gd name="T89" fmla="*/ 328 h 541"/>
                <a:gd name="T90" fmla="*/ 584 w 748"/>
                <a:gd name="T91" fmla="*/ 308 h 541"/>
                <a:gd name="T92" fmla="*/ 516 w 748"/>
                <a:gd name="T93" fmla="*/ 412 h 541"/>
                <a:gd name="T94" fmla="*/ 516 w 748"/>
                <a:gd name="T95" fmla="*/ 412 h 5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8" h="541">
                  <a:moveTo>
                    <a:pt x="704" y="216"/>
                  </a:moveTo>
                  <a:cubicBezTo>
                    <a:pt x="688" y="210"/>
                    <a:pt x="688" y="224"/>
                    <a:pt x="668" y="216"/>
                  </a:cubicBezTo>
                  <a:cubicBezTo>
                    <a:pt x="694" y="227"/>
                    <a:pt x="667" y="256"/>
                    <a:pt x="660" y="264"/>
                  </a:cubicBezTo>
                  <a:cubicBezTo>
                    <a:pt x="663" y="268"/>
                    <a:pt x="667" y="270"/>
                    <a:pt x="672" y="272"/>
                  </a:cubicBezTo>
                  <a:cubicBezTo>
                    <a:pt x="666" y="280"/>
                    <a:pt x="658" y="268"/>
                    <a:pt x="648" y="276"/>
                  </a:cubicBezTo>
                  <a:cubicBezTo>
                    <a:pt x="652" y="290"/>
                    <a:pt x="631" y="327"/>
                    <a:pt x="620" y="312"/>
                  </a:cubicBezTo>
                  <a:cubicBezTo>
                    <a:pt x="607" y="318"/>
                    <a:pt x="628" y="322"/>
                    <a:pt x="624" y="332"/>
                  </a:cubicBezTo>
                  <a:cubicBezTo>
                    <a:pt x="612" y="336"/>
                    <a:pt x="603" y="343"/>
                    <a:pt x="604" y="360"/>
                  </a:cubicBezTo>
                  <a:cubicBezTo>
                    <a:pt x="564" y="375"/>
                    <a:pt x="566" y="411"/>
                    <a:pt x="524" y="420"/>
                  </a:cubicBezTo>
                  <a:cubicBezTo>
                    <a:pt x="530" y="445"/>
                    <a:pt x="490" y="454"/>
                    <a:pt x="476" y="472"/>
                  </a:cubicBezTo>
                  <a:cubicBezTo>
                    <a:pt x="467" y="467"/>
                    <a:pt x="457" y="464"/>
                    <a:pt x="452" y="456"/>
                  </a:cubicBezTo>
                  <a:cubicBezTo>
                    <a:pt x="447" y="479"/>
                    <a:pt x="422" y="458"/>
                    <a:pt x="420" y="484"/>
                  </a:cubicBezTo>
                  <a:cubicBezTo>
                    <a:pt x="405" y="479"/>
                    <a:pt x="398" y="486"/>
                    <a:pt x="380" y="480"/>
                  </a:cubicBezTo>
                  <a:cubicBezTo>
                    <a:pt x="382" y="466"/>
                    <a:pt x="399" y="474"/>
                    <a:pt x="408" y="476"/>
                  </a:cubicBezTo>
                  <a:cubicBezTo>
                    <a:pt x="410" y="467"/>
                    <a:pt x="402" y="468"/>
                    <a:pt x="396" y="468"/>
                  </a:cubicBezTo>
                  <a:cubicBezTo>
                    <a:pt x="398" y="464"/>
                    <a:pt x="407" y="462"/>
                    <a:pt x="400" y="460"/>
                  </a:cubicBezTo>
                  <a:cubicBezTo>
                    <a:pt x="401" y="451"/>
                    <a:pt x="411" y="465"/>
                    <a:pt x="416" y="464"/>
                  </a:cubicBezTo>
                  <a:cubicBezTo>
                    <a:pt x="419" y="453"/>
                    <a:pt x="410" y="454"/>
                    <a:pt x="412" y="444"/>
                  </a:cubicBezTo>
                  <a:cubicBezTo>
                    <a:pt x="429" y="450"/>
                    <a:pt x="463" y="421"/>
                    <a:pt x="460" y="408"/>
                  </a:cubicBezTo>
                  <a:cubicBezTo>
                    <a:pt x="463" y="396"/>
                    <a:pt x="470" y="413"/>
                    <a:pt x="480" y="408"/>
                  </a:cubicBezTo>
                  <a:cubicBezTo>
                    <a:pt x="479" y="403"/>
                    <a:pt x="473" y="405"/>
                    <a:pt x="468" y="404"/>
                  </a:cubicBezTo>
                  <a:cubicBezTo>
                    <a:pt x="475" y="387"/>
                    <a:pt x="494" y="398"/>
                    <a:pt x="508" y="372"/>
                  </a:cubicBezTo>
                  <a:cubicBezTo>
                    <a:pt x="519" y="369"/>
                    <a:pt x="518" y="378"/>
                    <a:pt x="528" y="376"/>
                  </a:cubicBezTo>
                  <a:cubicBezTo>
                    <a:pt x="529" y="384"/>
                    <a:pt x="527" y="389"/>
                    <a:pt x="520" y="388"/>
                  </a:cubicBezTo>
                  <a:cubicBezTo>
                    <a:pt x="522" y="401"/>
                    <a:pt x="537" y="392"/>
                    <a:pt x="540" y="384"/>
                  </a:cubicBezTo>
                  <a:cubicBezTo>
                    <a:pt x="534" y="379"/>
                    <a:pt x="530" y="372"/>
                    <a:pt x="520" y="372"/>
                  </a:cubicBezTo>
                  <a:cubicBezTo>
                    <a:pt x="522" y="362"/>
                    <a:pt x="525" y="353"/>
                    <a:pt x="536" y="352"/>
                  </a:cubicBezTo>
                  <a:cubicBezTo>
                    <a:pt x="531" y="343"/>
                    <a:pt x="520" y="358"/>
                    <a:pt x="516" y="344"/>
                  </a:cubicBezTo>
                  <a:cubicBezTo>
                    <a:pt x="522" y="338"/>
                    <a:pt x="530" y="334"/>
                    <a:pt x="532" y="324"/>
                  </a:cubicBezTo>
                  <a:cubicBezTo>
                    <a:pt x="450" y="376"/>
                    <a:pt x="419" y="432"/>
                    <a:pt x="320" y="468"/>
                  </a:cubicBezTo>
                  <a:cubicBezTo>
                    <a:pt x="344" y="474"/>
                    <a:pt x="285" y="500"/>
                    <a:pt x="296" y="480"/>
                  </a:cubicBezTo>
                  <a:cubicBezTo>
                    <a:pt x="284" y="479"/>
                    <a:pt x="284" y="489"/>
                    <a:pt x="272" y="488"/>
                  </a:cubicBezTo>
                  <a:cubicBezTo>
                    <a:pt x="273" y="493"/>
                    <a:pt x="279" y="491"/>
                    <a:pt x="284" y="492"/>
                  </a:cubicBezTo>
                  <a:cubicBezTo>
                    <a:pt x="272" y="495"/>
                    <a:pt x="241" y="519"/>
                    <a:pt x="228" y="504"/>
                  </a:cubicBezTo>
                  <a:cubicBezTo>
                    <a:pt x="213" y="527"/>
                    <a:pt x="129" y="509"/>
                    <a:pt x="140" y="524"/>
                  </a:cubicBezTo>
                  <a:cubicBezTo>
                    <a:pt x="136" y="534"/>
                    <a:pt x="125" y="518"/>
                    <a:pt x="112" y="524"/>
                  </a:cubicBezTo>
                  <a:cubicBezTo>
                    <a:pt x="128" y="541"/>
                    <a:pt x="104" y="524"/>
                    <a:pt x="92" y="524"/>
                  </a:cubicBezTo>
                  <a:cubicBezTo>
                    <a:pt x="91" y="534"/>
                    <a:pt x="72" y="538"/>
                    <a:pt x="60" y="532"/>
                  </a:cubicBezTo>
                  <a:cubicBezTo>
                    <a:pt x="61" y="524"/>
                    <a:pt x="71" y="538"/>
                    <a:pt x="76" y="528"/>
                  </a:cubicBezTo>
                  <a:cubicBezTo>
                    <a:pt x="73" y="522"/>
                    <a:pt x="36" y="517"/>
                    <a:pt x="44" y="536"/>
                  </a:cubicBezTo>
                  <a:cubicBezTo>
                    <a:pt x="37" y="536"/>
                    <a:pt x="31" y="536"/>
                    <a:pt x="24" y="536"/>
                  </a:cubicBezTo>
                  <a:cubicBezTo>
                    <a:pt x="40" y="519"/>
                    <a:pt x="6" y="528"/>
                    <a:pt x="0" y="520"/>
                  </a:cubicBezTo>
                  <a:cubicBezTo>
                    <a:pt x="24" y="488"/>
                    <a:pt x="97" y="523"/>
                    <a:pt x="116" y="504"/>
                  </a:cubicBezTo>
                  <a:cubicBezTo>
                    <a:pt x="223" y="509"/>
                    <a:pt x="323" y="450"/>
                    <a:pt x="396" y="420"/>
                  </a:cubicBezTo>
                  <a:cubicBezTo>
                    <a:pt x="423" y="398"/>
                    <a:pt x="432" y="370"/>
                    <a:pt x="472" y="356"/>
                  </a:cubicBezTo>
                  <a:cubicBezTo>
                    <a:pt x="510" y="323"/>
                    <a:pt x="525" y="268"/>
                    <a:pt x="572" y="244"/>
                  </a:cubicBezTo>
                  <a:cubicBezTo>
                    <a:pt x="560" y="234"/>
                    <a:pt x="570" y="219"/>
                    <a:pt x="584" y="228"/>
                  </a:cubicBezTo>
                  <a:cubicBezTo>
                    <a:pt x="579" y="211"/>
                    <a:pt x="582" y="209"/>
                    <a:pt x="596" y="204"/>
                  </a:cubicBezTo>
                  <a:cubicBezTo>
                    <a:pt x="593" y="200"/>
                    <a:pt x="587" y="200"/>
                    <a:pt x="588" y="192"/>
                  </a:cubicBezTo>
                  <a:cubicBezTo>
                    <a:pt x="617" y="176"/>
                    <a:pt x="612" y="126"/>
                    <a:pt x="644" y="112"/>
                  </a:cubicBezTo>
                  <a:cubicBezTo>
                    <a:pt x="646" y="116"/>
                    <a:pt x="648" y="119"/>
                    <a:pt x="652" y="120"/>
                  </a:cubicBezTo>
                  <a:cubicBezTo>
                    <a:pt x="628" y="159"/>
                    <a:pt x="621" y="210"/>
                    <a:pt x="588" y="232"/>
                  </a:cubicBezTo>
                  <a:cubicBezTo>
                    <a:pt x="587" y="239"/>
                    <a:pt x="593" y="240"/>
                    <a:pt x="592" y="248"/>
                  </a:cubicBezTo>
                  <a:cubicBezTo>
                    <a:pt x="563" y="260"/>
                    <a:pt x="557" y="296"/>
                    <a:pt x="532" y="312"/>
                  </a:cubicBezTo>
                  <a:cubicBezTo>
                    <a:pt x="530" y="322"/>
                    <a:pt x="550" y="310"/>
                    <a:pt x="544" y="324"/>
                  </a:cubicBezTo>
                  <a:cubicBezTo>
                    <a:pt x="545" y="313"/>
                    <a:pt x="556" y="324"/>
                    <a:pt x="556" y="324"/>
                  </a:cubicBezTo>
                  <a:cubicBezTo>
                    <a:pt x="575" y="316"/>
                    <a:pt x="575" y="285"/>
                    <a:pt x="600" y="280"/>
                  </a:cubicBezTo>
                  <a:cubicBezTo>
                    <a:pt x="594" y="274"/>
                    <a:pt x="594" y="265"/>
                    <a:pt x="608" y="268"/>
                  </a:cubicBezTo>
                  <a:cubicBezTo>
                    <a:pt x="613" y="255"/>
                    <a:pt x="595" y="265"/>
                    <a:pt x="600" y="252"/>
                  </a:cubicBezTo>
                  <a:cubicBezTo>
                    <a:pt x="629" y="250"/>
                    <a:pt x="609" y="224"/>
                    <a:pt x="632" y="216"/>
                  </a:cubicBezTo>
                  <a:cubicBezTo>
                    <a:pt x="631" y="211"/>
                    <a:pt x="625" y="213"/>
                    <a:pt x="620" y="212"/>
                  </a:cubicBezTo>
                  <a:cubicBezTo>
                    <a:pt x="626" y="206"/>
                    <a:pt x="621" y="189"/>
                    <a:pt x="636" y="192"/>
                  </a:cubicBezTo>
                  <a:cubicBezTo>
                    <a:pt x="631" y="198"/>
                    <a:pt x="631" y="202"/>
                    <a:pt x="636" y="208"/>
                  </a:cubicBezTo>
                  <a:cubicBezTo>
                    <a:pt x="652" y="190"/>
                    <a:pt x="655" y="169"/>
                    <a:pt x="656" y="144"/>
                  </a:cubicBezTo>
                  <a:cubicBezTo>
                    <a:pt x="695" y="120"/>
                    <a:pt x="638" y="32"/>
                    <a:pt x="716" y="52"/>
                  </a:cubicBezTo>
                  <a:cubicBezTo>
                    <a:pt x="726" y="36"/>
                    <a:pt x="733" y="5"/>
                    <a:pt x="732" y="0"/>
                  </a:cubicBezTo>
                  <a:cubicBezTo>
                    <a:pt x="748" y="22"/>
                    <a:pt x="726" y="45"/>
                    <a:pt x="744" y="76"/>
                  </a:cubicBezTo>
                  <a:cubicBezTo>
                    <a:pt x="738" y="79"/>
                    <a:pt x="730" y="116"/>
                    <a:pt x="736" y="128"/>
                  </a:cubicBezTo>
                  <a:cubicBezTo>
                    <a:pt x="717" y="137"/>
                    <a:pt x="723" y="171"/>
                    <a:pt x="696" y="172"/>
                  </a:cubicBezTo>
                  <a:cubicBezTo>
                    <a:pt x="713" y="185"/>
                    <a:pt x="686" y="202"/>
                    <a:pt x="704" y="216"/>
                  </a:cubicBezTo>
                  <a:close/>
                  <a:moveTo>
                    <a:pt x="528" y="340"/>
                  </a:moveTo>
                  <a:cubicBezTo>
                    <a:pt x="536" y="339"/>
                    <a:pt x="537" y="345"/>
                    <a:pt x="544" y="344"/>
                  </a:cubicBezTo>
                  <a:cubicBezTo>
                    <a:pt x="544" y="338"/>
                    <a:pt x="546" y="335"/>
                    <a:pt x="548" y="332"/>
                  </a:cubicBezTo>
                  <a:cubicBezTo>
                    <a:pt x="538" y="331"/>
                    <a:pt x="529" y="331"/>
                    <a:pt x="528" y="340"/>
                  </a:cubicBezTo>
                  <a:close/>
                  <a:moveTo>
                    <a:pt x="640" y="220"/>
                  </a:moveTo>
                  <a:cubicBezTo>
                    <a:pt x="645" y="221"/>
                    <a:pt x="648" y="226"/>
                    <a:pt x="656" y="224"/>
                  </a:cubicBezTo>
                  <a:cubicBezTo>
                    <a:pt x="649" y="211"/>
                    <a:pt x="676" y="210"/>
                    <a:pt x="668" y="200"/>
                  </a:cubicBezTo>
                  <a:cubicBezTo>
                    <a:pt x="658" y="206"/>
                    <a:pt x="645" y="209"/>
                    <a:pt x="640" y="220"/>
                  </a:cubicBezTo>
                  <a:close/>
                  <a:moveTo>
                    <a:pt x="652" y="240"/>
                  </a:moveTo>
                  <a:cubicBezTo>
                    <a:pt x="640" y="243"/>
                    <a:pt x="644" y="243"/>
                    <a:pt x="632" y="240"/>
                  </a:cubicBezTo>
                  <a:cubicBezTo>
                    <a:pt x="629" y="257"/>
                    <a:pt x="652" y="252"/>
                    <a:pt x="652" y="240"/>
                  </a:cubicBezTo>
                  <a:close/>
                  <a:moveTo>
                    <a:pt x="628" y="280"/>
                  </a:moveTo>
                  <a:cubicBezTo>
                    <a:pt x="628" y="273"/>
                    <a:pt x="629" y="268"/>
                    <a:pt x="632" y="264"/>
                  </a:cubicBezTo>
                  <a:cubicBezTo>
                    <a:pt x="622" y="267"/>
                    <a:pt x="609" y="268"/>
                    <a:pt x="604" y="276"/>
                  </a:cubicBezTo>
                  <a:cubicBezTo>
                    <a:pt x="609" y="277"/>
                    <a:pt x="606" y="280"/>
                    <a:pt x="604" y="284"/>
                  </a:cubicBezTo>
                  <a:cubicBezTo>
                    <a:pt x="610" y="284"/>
                    <a:pt x="620" y="299"/>
                    <a:pt x="624" y="288"/>
                  </a:cubicBezTo>
                  <a:cubicBezTo>
                    <a:pt x="620" y="287"/>
                    <a:pt x="606" y="277"/>
                    <a:pt x="616" y="276"/>
                  </a:cubicBezTo>
                  <a:cubicBezTo>
                    <a:pt x="617" y="281"/>
                    <a:pt x="622" y="280"/>
                    <a:pt x="628" y="280"/>
                  </a:cubicBezTo>
                  <a:close/>
                  <a:moveTo>
                    <a:pt x="588" y="320"/>
                  </a:moveTo>
                  <a:cubicBezTo>
                    <a:pt x="583" y="320"/>
                    <a:pt x="579" y="321"/>
                    <a:pt x="580" y="328"/>
                  </a:cubicBezTo>
                  <a:cubicBezTo>
                    <a:pt x="585" y="328"/>
                    <a:pt x="591" y="328"/>
                    <a:pt x="596" y="328"/>
                  </a:cubicBezTo>
                  <a:cubicBezTo>
                    <a:pt x="595" y="321"/>
                    <a:pt x="590" y="298"/>
                    <a:pt x="584" y="308"/>
                  </a:cubicBezTo>
                  <a:cubicBezTo>
                    <a:pt x="593" y="310"/>
                    <a:pt x="579" y="314"/>
                    <a:pt x="588" y="320"/>
                  </a:cubicBezTo>
                  <a:close/>
                  <a:moveTo>
                    <a:pt x="516" y="412"/>
                  </a:moveTo>
                  <a:cubicBezTo>
                    <a:pt x="515" y="405"/>
                    <a:pt x="489" y="405"/>
                    <a:pt x="488" y="412"/>
                  </a:cubicBezTo>
                  <a:cubicBezTo>
                    <a:pt x="504" y="403"/>
                    <a:pt x="516" y="430"/>
                    <a:pt x="516" y="4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Freeform 202">
              <a:extLst>
                <a:ext uri="{FF2B5EF4-FFF2-40B4-BE49-F238E27FC236}">
                  <a16:creationId xmlns:a16="http://schemas.microsoft.com/office/drawing/2014/main" id="{2554612D-D02E-48F3-B86F-C28544F0AB9C}"/>
                </a:ext>
              </a:extLst>
            </p:cNvPr>
            <p:cNvSpPr/>
            <p:nvPr/>
          </p:nvSpPr>
          <p:spPr bwMode="auto">
            <a:xfrm>
              <a:off x="7818438" y="1187451"/>
              <a:ext cx="36513" cy="14288"/>
            </a:xfrm>
            <a:custGeom>
              <a:gdLst>
                <a:gd name="T0" fmla="*/ 0 w 36"/>
                <a:gd name="T1" fmla="*/ 2 h 14"/>
                <a:gd name="T2" fmla="*/ 36 w 36"/>
                <a:gd name="T3" fmla="*/ 14 h 14"/>
                <a:gd name="T4" fmla="*/ 0 w 36"/>
                <a:gd name="T5" fmla="*/ 2 h 14"/>
              </a:gdLst>
              <a:cxnLst>
                <a:cxn ang="0">
                  <a:pos x="T0" y="T1"/>
                </a:cxn>
                <a:cxn ang="0">
                  <a:pos x="T2" y="T3"/>
                </a:cxn>
                <a:cxn ang="0">
                  <a:pos x="T4" y="T5"/>
                </a:cxn>
              </a:cxnLst>
              <a:rect l="0" t="0" r="r" b="b"/>
              <a:pathLst>
                <a:path w="36" h="14">
                  <a:moveTo>
                    <a:pt x="0" y="2"/>
                  </a:moveTo>
                  <a:cubicBezTo>
                    <a:pt x="3" y="0"/>
                    <a:pt x="36" y="0"/>
                    <a:pt x="36" y="14"/>
                  </a:cubicBezTo>
                  <a:cubicBezTo>
                    <a:pt x="23" y="11"/>
                    <a:pt x="9" y="9"/>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Freeform 203">
              <a:extLst>
                <a:ext uri="{FF2B5EF4-FFF2-40B4-BE49-F238E27FC236}">
                  <a16:creationId xmlns:a16="http://schemas.microsoft.com/office/drawing/2014/main" id="{7C80BA37-7081-4FAB-B53C-F6A4DBE3C227}"/>
                </a:ext>
              </a:extLst>
            </p:cNvPr>
            <p:cNvSpPr/>
            <p:nvPr/>
          </p:nvSpPr>
          <p:spPr bwMode="auto">
            <a:xfrm>
              <a:off x="7859713" y="1195388"/>
              <a:ext cx="60325" cy="34925"/>
            </a:xfrm>
            <a:custGeom>
              <a:gdLst>
                <a:gd name="T0" fmla="*/ 0 w 60"/>
                <a:gd name="T1" fmla="*/ 19 h 35"/>
                <a:gd name="T2" fmla="*/ 8 w 60"/>
                <a:gd name="T3" fmla="*/ 15 h 35"/>
                <a:gd name="T4" fmla="*/ 0 w 60"/>
                <a:gd name="T5" fmla="*/ 7 h 35"/>
                <a:gd name="T6" fmla="*/ 60 w 60"/>
                <a:gd name="T7" fmla="*/ 27 h 35"/>
                <a:gd name="T8" fmla="*/ 0 w 60"/>
                <a:gd name="T9" fmla="*/ 19 h 35"/>
              </a:gdLst>
              <a:cxnLst>
                <a:cxn ang="0">
                  <a:pos x="T0" y="T1"/>
                </a:cxn>
                <a:cxn ang="0">
                  <a:pos x="T2" y="T3"/>
                </a:cxn>
                <a:cxn ang="0">
                  <a:pos x="T4" y="T5"/>
                </a:cxn>
                <a:cxn ang="0">
                  <a:pos x="T6" y="T7"/>
                </a:cxn>
                <a:cxn ang="0">
                  <a:pos x="T8" y="T9"/>
                </a:cxn>
              </a:cxnLst>
              <a:rect l="0" t="0" r="r" b="b"/>
              <a:pathLst>
                <a:path w="60" h="35">
                  <a:moveTo>
                    <a:pt x="0" y="19"/>
                  </a:moveTo>
                  <a:cubicBezTo>
                    <a:pt x="0" y="15"/>
                    <a:pt x="5" y="16"/>
                    <a:pt x="8" y="15"/>
                  </a:cubicBezTo>
                  <a:cubicBezTo>
                    <a:pt x="6" y="11"/>
                    <a:pt x="4" y="8"/>
                    <a:pt x="0" y="7"/>
                  </a:cubicBezTo>
                  <a:cubicBezTo>
                    <a:pt x="18" y="0"/>
                    <a:pt x="40" y="23"/>
                    <a:pt x="60" y="27"/>
                  </a:cubicBezTo>
                  <a:cubicBezTo>
                    <a:pt x="36" y="35"/>
                    <a:pt x="27" y="9"/>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Freeform 204">
              <a:extLst>
                <a:ext uri="{FF2B5EF4-FFF2-40B4-BE49-F238E27FC236}">
                  <a16:creationId xmlns:a16="http://schemas.microsoft.com/office/drawing/2014/main" id="{3722F33C-6360-4764-97B6-E09CD7A4BB42}"/>
                </a:ext>
              </a:extLst>
            </p:cNvPr>
            <p:cNvSpPr/>
            <p:nvPr/>
          </p:nvSpPr>
          <p:spPr bwMode="auto">
            <a:xfrm>
              <a:off x="8089900" y="1230313"/>
              <a:ext cx="39688" cy="31750"/>
            </a:xfrm>
            <a:custGeom>
              <a:gdLst>
                <a:gd name="T0" fmla="*/ 12 w 40"/>
                <a:gd name="T1" fmla="*/ 20 h 32"/>
                <a:gd name="T2" fmla="*/ 36 w 40"/>
                <a:gd name="T3" fmla="*/ 32 h 32"/>
                <a:gd name="T4" fmla="*/ 12 w 40"/>
                <a:gd name="T5" fmla="*/ 20 h 32"/>
              </a:gdLst>
              <a:cxnLst>
                <a:cxn ang="0">
                  <a:pos x="T0" y="T1"/>
                </a:cxn>
                <a:cxn ang="0">
                  <a:pos x="T2" y="T3"/>
                </a:cxn>
                <a:cxn ang="0">
                  <a:pos x="T4" y="T5"/>
                </a:cxn>
              </a:cxnLst>
              <a:rect l="0" t="0" r="r" b="b"/>
              <a:pathLst>
                <a:path w="40" h="32">
                  <a:moveTo>
                    <a:pt x="12" y="20"/>
                  </a:moveTo>
                  <a:cubicBezTo>
                    <a:pt x="0" y="0"/>
                    <a:pt x="40" y="13"/>
                    <a:pt x="36" y="32"/>
                  </a:cubicBezTo>
                  <a:cubicBezTo>
                    <a:pt x="28" y="30"/>
                    <a:pt x="21" y="8"/>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Freeform 205">
              <a:extLst>
                <a:ext uri="{FF2B5EF4-FFF2-40B4-BE49-F238E27FC236}">
                  <a16:creationId xmlns:a16="http://schemas.microsoft.com/office/drawing/2014/main" id="{37F88628-2BFA-49D4-9500-98FF66A30297}"/>
                </a:ext>
              </a:extLst>
            </p:cNvPr>
            <p:cNvSpPr/>
            <p:nvPr/>
          </p:nvSpPr>
          <p:spPr bwMode="auto">
            <a:xfrm>
              <a:off x="8316913" y="1516063"/>
              <a:ext cx="34925" cy="57150"/>
            </a:xfrm>
            <a:custGeom>
              <a:gdLst>
                <a:gd name="T0" fmla="*/ 11 w 35"/>
                <a:gd name="T1" fmla="*/ 0 h 56"/>
                <a:gd name="T2" fmla="*/ 35 w 35"/>
                <a:gd name="T3" fmla="*/ 52 h 56"/>
                <a:gd name="T4" fmla="*/ 19 w 35"/>
                <a:gd name="T5" fmla="*/ 56 h 56"/>
                <a:gd name="T6" fmla="*/ 11 w 35"/>
                <a:gd name="T7" fmla="*/ 0 h 56"/>
              </a:gdLst>
              <a:cxnLst>
                <a:cxn ang="0">
                  <a:pos x="T0" y="T1"/>
                </a:cxn>
                <a:cxn ang="0">
                  <a:pos x="T2" y="T3"/>
                </a:cxn>
                <a:cxn ang="0">
                  <a:pos x="T4" y="T5"/>
                </a:cxn>
                <a:cxn ang="0">
                  <a:pos x="T6" y="T7"/>
                </a:cxn>
              </a:cxnLst>
              <a:rect l="0" t="0" r="r" b="b"/>
              <a:pathLst>
                <a:path w="35" h="56">
                  <a:moveTo>
                    <a:pt x="11" y="0"/>
                  </a:moveTo>
                  <a:cubicBezTo>
                    <a:pt x="26" y="17"/>
                    <a:pt x="18" y="35"/>
                    <a:pt x="35" y="52"/>
                  </a:cubicBezTo>
                  <a:cubicBezTo>
                    <a:pt x="31" y="55"/>
                    <a:pt x="26" y="56"/>
                    <a:pt x="19" y="56"/>
                  </a:cubicBezTo>
                  <a:cubicBezTo>
                    <a:pt x="26" y="32"/>
                    <a:pt x="0" y="27"/>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206">
              <a:extLst>
                <a:ext uri="{FF2B5EF4-FFF2-40B4-BE49-F238E27FC236}">
                  <a16:creationId xmlns:a16="http://schemas.microsoft.com/office/drawing/2014/main" id="{BAC855E3-73BC-4EE2-977C-CED9BFED399B}"/>
                </a:ext>
              </a:extLst>
            </p:cNvPr>
            <p:cNvSpPr/>
            <p:nvPr/>
          </p:nvSpPr>
          <p:spPr bwMode="auto">
            <a:xfrm>
              <a:off x="7134225" y="1539876"/>
              <a:ext cx="41275" cy="68263"/>
            </a:xfrm>
            <a:custGeom>
              <a:gdLst>
                <a:gd name="T0" fmla="*/ 0 w 42"/>
                <a:gd name="T1" fmla="*/ 52 h 67"/>
                <a:gd name="T2" fmla="*/ 20 w 42"/>
                <a:gd name="T3" fmla="*/ 32 h 67"/>
                <a:gd name="T4" fmla="*/ 4 w 42"/>
                <a:gd name="T5" fmla="*/ 20 h 67"/>
                <a:gd name="T6" fmla="*/ 20 w 42"/>
                <a:gd name="T7" fmla="*/ 0 h 67"/>
                <a:gd name="T8" fmla="*/ 40 w 42"/>
                <a:gd name="T9" fmla="*/ 8 h 67"/>
                <a:gd name="T10" fmla="*/ 0 w 42"/>
                <a:gd name="T11" fmla="*/ 52 h 67"/>
              </a:gdLst>
              <a:cxnLst>
                <a:cxn ang="0">
                  <a:pos x="T0" y="T1"/>
                </a:cxn>
                <a:cxn ang="0">
                  <a:pos x="T2" y="T3"/>
                </a:cxn>
                <a:cxn ang="0">
                  <a:pos x="T4" y="T5"/>
                </a:cxn>
                <a:cxn ang="0">
                  <a:pos x="T6" y="T7"/>
                </a:cxn>
                <a:cxn ang="0">
                  <a:pos x="T8" y="T9"/>
                </a:cxn>
                <a:cxn ang="0">
                  <a:pos x="T10" y="T11"/>
                </a:cxn>
              </a:cxnLst>
              <a:rect l="0" t="0" r="r" b="b"/>
              <a:pathLst>
                <a:path w="42" h="67">
                  <a:moveTo>
                    <a:pt x="0" y="52"/>
                  </a:moveTo>
                  <a:cubicBezTo>
                    <a:pt x="2" y="40"/>
                    <a:pt x="8" y="34"/>
                    <a:pt x="20" y="32"/>
                  </a:cubicBezTo>
                  <a:cubicBezTo>
                    <a:pt x="19" y="24"/>
                    <a:pt x="2" y="31"/>
                    <a:pt x="4" y="20"/>
                  </a:cubicBezTo>
                  <a:cubicBezTo>
                    <a:pt x="1" y="5"/>
                    <a:pt x="19" y="11"/>
                    <a:pt x="20" y="0"/>
                  </a:cubicBezTo>
                  <a:cubicBezTo>
                    <a:pt x="28" y="2"/>
                    <a:pt x="30" y="9"/>
                    <a:pt x="40" y="8"/>
                  </a:cubicBezTo>
                  <a:cubicBezTo>
                    <a:pt x="24" y="5"/>
                    <a:pt x="42" y="67"/>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207">
              <a:extLst>
                <a:ext uri="{FF2B5EF4-FFF2-40B4-BE49-F238E27FC236}">
                  <a16:creationId xmlns:a16="http://schemas.microsoft.com/office/drawing/2014/main" id="{7AA4099D-D977-4E99-90F1-19A71F1079B6}"/>
                </a:ext>
              </a:extLst>
            </p:cNvPr>
            <p:cNvSpPr/>
            <p:nvPr/>
          </p:nvSpPr>
          <p:spPr bwMode="auto">
            <a:xfrm>
              <a:off x="7092950" y="1597026"/>
              <a:ext cx="58738" cy="87313"/>
            </a:xfrm>
            <a:custGeom>
              <a:gdLst>
                <a:gd name="T0" fmla="*/ 57 w 58"/>
                <a:gd name="T1" fmla="*/ 20 h 87"/>
                <a:gd name="T2" fmla="*/ 33 w 58"/>
                <a:gd name="T3" fmla="*/ 48 h 87"/>
                <a:gd name="T4" fmla="*/ 45 w 58"/>
                <a:gd name="T5" fmla="*/ 72 h 87"/>
                <a:gd name="T6" fmla="*/ 21 w 58"/>
                <a:gd name="T7" fmla="*/ 60 h 87"/>
                <a:gd name="T8" fmla="*/ 33 w 58"/>
                <a:gd name="T9" fmla="*/ 44 h 87"/>
                <a:gd name="T10" fmla="*/ 17 w 58"/>
                <a:gd name="T11" fmla="*/ 36 h 87"/>
                <a:gd name="T12" fmla="*/ 9 w 58"/>
                <a:gd name="T13" fmla="*/ 48 h 87"/>
                <a:gd name="T14" fmla="*/ 37 w 58"/>
                <a:gd name="T15" fmla="*/ 0 h 87"/>
                <a:gd name="T16" fmla="*/ 57 w 58"/>
                <a:gd name="T17" fmla="*/ 20 h 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87">
                  <a:moveTo>
                    <a:pt x="57" y="20"/>
                  </a:moveTo>
                  <a:cubicBezTo>
                    <a:pt x="53" y="34"/>
                    <a:pt x="53" y="50"/>
                    <a:pt x="33" y="48"/>
                  </a:cubicBezTo>
                  <a:cubicBezTo>
                    <a:pt x="43" y="57"/>
                    <a:pt x="41" y="63"/>
                    <a:pt x="45" y="72"/>
                  </a:cubicBezTo>
                  <a:cubicBezTo>
                    <a:pt x="25" y="87"/>
                    <a:pt x="40" y="53"/>
                    <a:pt x="21" y="60"/>
                  </a:cubicBezTo>
                  <a:cubicBezTo>
                    <a:pt x="23" y="52"/>
                    <a:pt x="22" y="43"/>
                    <a:pt x="33" y="44"/>
                  </a:cubicBezTo>
                  <a:cubicBezTo>
                    <a:pt x="36" y="33"/>
                    <a:pt x="14" y="47"/>
                    <a:pt x="17" y="36"/>
                  </a:cubicBezTo>
                  <a:cubicBezTo>
                    <a:pt x="13" y="39"/>
                    <a:pt x="11" y="43"/>
                    <a:pt x="9" y="48"/>
                  </a:cubicBezTo>
                  <a:cubicBezTo>
                    <a:pt x="0" y="28"/>
                    <a:pt x="52" y="27"/>
                    <a:pt x="37" y="0"/>
                  </a:cubicBezTo>
                  <a:cubicBezTo>
                    <a:pt x="58" y="7"/>
                    <a:pt x="39" y="15"/>
                    <a:pt x="57"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Freeform 208">
              <a:extLst>
                <a:ext uri="{FF2B5EF4-FFF2-40B4-BE49-F238E27FC236}">
                  <a16:creationId xmlns:a16="http://schemas.microsoft.com/office/drawing/2014/main" id="{3FCE577E-6B51-4DC5-9985-6BF157F20D5B}"/>
                </a:ext>
              </a:extLst>
            </p:cNvPr>
            <p:cNvSpPr/>
            <p:nvPr/>
          </p:nvSpPr>
          <p:spPr bwMode="auto">
            <a:xfrm>
              <a:off x="8343900" y="1595438"/>
              <a:ext cx="23813" cy="34925"/>
            </a:xfrm>
            <a:custGeom>
              <a:gdLst>
                <a:gd name="T0" fmla="*/ 12 w 24"/>
                <a:gd name="T1" fmla="*/ 1 h 34"/>
                <a:gd name="T2" fmla="*/ 24 w 24"/>
                <a:gd name="T3" fmla="*/ 13 h 34"/>
                <a:gd name="T4" fmla="*/ 16 w 24"/>
                <a:gd name="T5" fmla="*/ 29 h 34"/>
                <a:gd name="T6" fmla="*/ 0 w 24"/>
                <a:gd name="T7" fmla="*/ 33 h 34"/>
                <a:gd name="T8" fmla="*/ 0 w 24"/>
                <a:gd name="T9" fmla="*/ 21 h 34"/>
                <a:gd name="T10" fmla="*/ 12 w 24"/>
                <a:gd name="T11" fmla="*/ 1 h 34"/>
              </a:gdLst>
              <a:cxnLst>
                <a:cxn ang="0">
                  <a:pos x="T0" y="T1"/>
                </a:cxn>
                <a:cxn ang="0">
                  <a:pos x="T2" y="T3"/>
                </a:cxn>
                <a:cxn ang="0">
                  <a:pos x="T4" y="T5"/>
                </a:cxn>
                <a:cxn ang="0">
                  <a:pos x="T6" y="T7"/>
                </a:cxn>
                <a:cxn ang="0">
                  <a:pos x="T8" y="T9"/>
                </a:cxn>
                <a:cxn ang="0">
                  <a:pos x="T10" y="T11"/>
                </a:cxn>
              </a:cxnLst>
              <a:rect l="0" t="0" r="r" b="b"/>
              <a:pathLst>
                <a:path w="24" h="34">
                  <a:moveTo>
                    <a:pt x="12" y="1"/>
                  </a:moveTo>
                  <a:cubicBezTo>
                    <a:pt x="21" y="0"/>
                    <a:pt x="16" y="13"/>
                    <a:pt x="24" y="13"/>
                  </a:cubicBezTo>
                  <a:cubicBezTo>
                    <a:pt x="23" y="18"/>
                    <a:pt x="3" y="23"/>
                    <a:pt x="16" y="29"/>
                  </a:cubicBezTo>
                  <a:cubicBezTo>
                    <a:pt x="15" y="34"/>
                    <a:pt x="6" y="32"/>
                    <a:pt x="0" y="33"/>
                  </a:cubicBezTo>
                  <a:cubicBezTo>
                    <a:pt x="0" y="29"/>
                    <a:pt x="0" y="25"/>
                    <a:pt x="0" y="21"/>
                  </a:cubicBezTo>
                  <a:cubicBezTo>
                    <a:pt x="22" y="25"/>
                    <a:pt x="0" y="9"/>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Freeform 209">
              <a:extLst>
                <a:ext uri="{FF2B5EF4-FFF2-40B4-BE49-F238E27FC236}">
                  <a16:creationId xmlns:a16="http://schemas.microsoft.com/office/drawing/2014/main" id="{6C58D183-ECB6-4DD4-8DCC-8897497EB0EF}"/>
                </a:ext>
              </a:extLst>
            </p:cNvPr>
            <p:cNvSpPr/>
            <p:nvPr/>
          </p:nvSpPr>
          <p:spPr bwMode="auto">
            <a:xfrm>
              <a:off x="7043738" y="1668463"/>
              <a:ext cx="31750" cy="23813"/>
            </a:xfrm>
            <a:custGeom>
              <a:gdLst>
                <a:gd name="T0" fmla="*/ 25 w 31"/>
                <a:gd name="T1" fmla="*/ 4 h 23"/>
                <a:gd name="T2" fmla="*/ 29 w 31"/>
                <a:gd name="T3" fmla="*/ 12 h 23"/>
                <a:gd name="T4" fmla="*/ 9 w 31"/>
                <a:gd name="T5" fmla="*/ 20 h 23"/>
                <a:gd name="T6" fmla="*/ 5 w 31"/>
                <a:gd name="T7" fmla="*/ 0 h 23"/>
                <a:gd name="T8" fmla="*/ 25 w 31"/>
                <a:gd name="T9" fmla="*/ 4 h 23"/>
              </a:gdLst>
              <a:cxnLst>
                <a:cxn ang="0">
                  <a:pos x="T0" y="T1"/>
                </a:cxn>
                <a:cxn ang="0">
                  <a:pos x="T2" y="T3"/>
                </a:cxn>
                <a:cxn ang="0">
                  <a:pos x="T4" y="T5"/>
                </a:cxn>
                <a:cxn ang="0">
                  <a:pos x="T6" y="T7"/>
                </a:cxn>
                <a:cxn ang="0">
                  <a:pos x="T8" y="T9"/>
                </a:cxn>
              </a:cxnLst>
              <a:rect l="0" t="0" r="r" b="b"/>
              <a:pathLst>
                <a:path w="31" h="23">
                  <a:moveTo>
                    <a:pt x="25" y="4"/>
                  </a:moveTo>
                  <a:cubicBezTo>
                    <a:pt x="31" y="5"/>
                    <a:pt x="21" y="11"/>
                    <a:pt x="29" y="12"/>
                  </a:cubicBezTo>
                  <a:cubicBezTo>
                    <a:pt x="31" y="23"/>
                    <a:pt x="7" y="9"/>
                    <a:pt x="9" y="20"/>
                  </a:cubicBezTo>
                  <a:cubicBezTo>
                    <a:pt x="0" y="21"/>
                    <a:pt x="7" y="6"/>
                    <a:pt x="5" y="0"/>
                  </a:cubicBezTo>
                  <a:cubicBezTo>
                    <a:pt x="10" y="1"/>
                    <a:pt x="25" y="12"/>
                    <a:pt x="2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210">
              <a:extLst>
                <a:ext uri="{FF2B5EF4-FFF2-40B4-BE49-F238E27FC236}">
                  <a16:creationId xmlns:a16="http://schemas.microsoft.com/office/drawing/2014/main" id="{8E7FB5C5-792D-4621-983C-A92E22D196AA}"/>
                </a:ext>
              </a:extLst>
            </p:cNvPr>
            <p:cNvSpPr/>
            <p:nvPr/>
          </p:nvSpPr>
          <p:spPr bwMode="auto">
            <a:xfrm>
              <a:off x="7089775" y="1770063"/>
              <a:ext cx="41275" cy="39688"/>
            </a:xfrm>
            <a:custGeom>
              <a:gdLst>
                <a:gd name="T0" fmla="*/ 8 w 41"/>
                <a:gd name="T1" fmla="*/ 40 h 40"/>
                <a:gd name="T2" fmla="*/ 0 w 41"/>
                <a:gd name="T3" fmla="*/ 12 h 40"/>
                <a:gd name="T4" fmla="*/ 4 w 41"/>
                <a:gd name="T5" fmla="*/ 0 h 40"/>
                <a:gd name="T6" fmla="*/ 8 w 41"/>
                <a:gd name="T7" fmla="*/ 40 h 40"/>
              </a:gdLst>
              <a:cxnLst>
                <a:cxn ang="0">
                  <a:pos x="T0" y="T1"/>
                </a:cxn>
                <a:cxn ang="0">
                  <a:pos x="T2" y="T3"/>
                </a:cxn>
                <a:cxn ang="0">
                  <a:pos x="T4" y="T5"/>
                </a:cxn>
                <a:cxn ang="0">
                  <a:pos x="T6" y="T7"/>
                </a:cxn>
              </a:cxnLst>
              <a:rect l="0" t="0" r="r" b="b"/>
              <a:pathLst>
                <a:path w="41" h="40">
                  <a:moveTo>
                    <a:pt x="8" y="40"/>
                  </a:moveTo>
                  <a:cubicBezTo>
                    <a:pt x="0" y="27"/>
                    <a:pt x="15" y="14"/>
                    <a:pt x="0" y="12"/>
                  </a:cubicBezTo>
                  <a:cubicBezTo>
                    <a:pt x="2" y="9"/>
                    <a:pt x="4" y="6"/>
                    <a:pt x="4" y="0"/>
                  </a:cubicBezTo>
                  <a:cubicBezTo>
                    <a:pt x="31" y="2"/>
                    <a:pt x="41" y="38"/>
                    <a:pt x="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211">
              <a:extLst>
                <a:ext uri="{FF2B5EF4-FFF2-40B4-BE49-F238E27FC236}">
                  <a16:creationId xmlns:a16="http://schemas.microsoft.com/office/drawing/2014/main" id="{56965827-DBCC-4884-8E43-D5CAA1949C1F}"/>
                </a:ext>
              </a:extLst>
            </p:cNvPr>
            <p:cNvSpPr/>
            <p:nvPr/>
          </p:nvSpPr>
          <p:spPr bwMode="auto">
            <a:xfrm>
              <a:off x="7037388" y="1844676"/>
              <a:ext cx="31750" cy="22225"/>
            </a:xfrm>
            <a:custGeom>
              <a:gdLst>
                <a:gd name="T0" fmla="*/ 8 w 32"/>
                <a:gd name="T1" fmla="*/ 22 h 22"/>
                <a:gd name="T2" fmla="*/ 0 w 32"/>
                <a:gd name="T3" fmla="*/ 2 h 22"/>
                <a:gd name="T4" fmla="*/ 24 w 32"/>
                <a:gd name="T5" fmla="*/ 10 h 22"/>
                <a:gd name="T6" fmla="*/ 8 w 32"/>
                <a:gd name="T7" fmla="*/ 22 h 22"/>
              </a:gdLst>
              <a:cxnLst>
                <a:cxn ang="0">
                  <a:pos x="T0" y="T1"/>
                </a:cxn>
                <a:cxn ang="0">
                  <a:pos x="T2" y="T3"/>
                </a:cxn>
                <a:cxn ang="0">
                  <a:pos x="T4" y="T5"/>
                </a:cxn>
                <a:cxn ang="0">
                  <a:pos x="T6" y="T7"/>
                </a:cxn>
              </a:cxnLst>
              <a:rect l="0" t="0" r="r" b="b"/>
              <a:pathLst>
                <a:path w="32" h="22">
                  <a:moveTo>
                    <a:pt x="8" y="22"/>
                  </a:moveTo>
                  <a:cubicBezTo>
                    <a:pt x="2" y="19"/>
                    <a:pt x="2" y="9"/>
                    <a:pt x="0" y="2"/>
                  </a:cubicBezTo>
                  <a:cubicBezTo>
                    <a:pt x="13" y="0"/>
                    <a:pt x="16" y="8"/>
                    <a:pt x="24" y="10"/>
                  </a:cubicBezTo>
                  <a:cubicBezTo>
                    <a:pt x="32" y="17"/>
                    <a:pt x="8" y="6"/>
                    <a:pt x="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212">
              <a:extLst>
                <a:ext uri="{FF2B5EF4-FFF2-40B4-BE49-F238E27FC236}">
                  <a16:creationId xmlns:a16="http://schemas.microsoft.com/office/drawing/2014/main" id="{2EA2D599-8951-43C8-836C-9E0C2490F382}"/>
                </a:ext>
              </a:extLst>
            </p:cNvPr>
            <p:cNvSpPr/>
            <p:nvPr/>
          </p:nvSpPr>
          <p:spPr bwMode="auto">
            <a:xfrm>
              <a:off x="8375650" y="1866901"/>
              <a:ext cx="20638" cy="23813"/>
            </a:xfrm>
            <a:custGeom>
              <a:gdLst>
                <a:gd name="T0" fmla="*/ 16 w 20"/>
                <a:gd name="T1" fmla="*/ 0 h 24"/>
                <a:gd name="T2" fmla="*/ 4 w 20"/>
                <a:gd name="T3" fmla="*/ 24 h 24"/>
                <a:gd name="T4" fmla="*/ 16 w 20"/>
                <a:gd name="T5" fmla="*/ 0 h 24"/>
              </a:gdLst>
              <a:cxnLst>
                <a:cxn ang="0">
                  <a:pos x="T0" y="T1"/>
                </a:cxn>
                <a:cxn ang="0">
                  <a:pos x="T2" y="T3"/>
                </a:cxn>
                <a:cxn ang="0">
                  <a:pos x="T4" y="T5"/>
                </a:cxn>
              </a:cxnLst>
              <a:rect l="0" t="0" r="r" b="b"/>
              <a:pathLst>
                <a:path w="20" h="24">
                  <a:moveTo>
                    <a:pt x="16" y="0"/>
                  </a:moveTo>
                  <a:cubicBezTo>
                    <a:pt x="20" y="1"/>
                    <a:pt x="14" y="24"/>
                    <a:pt x="4" y="24"/>
                  </a:cubicBezTo>
                  <a:cubicBezTo>
                    <a:pt x="0" y="8"/>
                    <a:pt x="10" y="6"/>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213">
              <a:extLst>
                <a:ext uri="{FF2B5EF4-FFF2-40B4-BE49-F238E27FC236}">
                  <a16:creationId xmlns:a16="http://schemas.microsoft.com/office/drawing/2014/main" id="{E8BCA7AD-1754-4EC1-B3B5-E0BFD6DD2B72}"/>
                </a:ext>
              </a:extLst>
            </p:cNvPr>
            <p:cNvSpPr/>
            <p:nvPr/>
          </p:nvSpPr>
          <p:spPr bwMode="auto">
            <a:xfrm>
              <a:off x="7037388" y="1892301"/>
              <a:ext cx="41275" cy="31750"/>
            </a:xfrm>
            <a:custGeom>
              <a:gdLst>
                <a:gd name="T0" fmla="*/ 24 w 42"/>
                <a:gd name="T1" fmla="*/ 3 h 32"/>
                <a:gd name="T2" fmla="*/ 36 w 42"/>
                <a:gd name="T3" fmla="*/ 15 h 32"/>
                <a:gd name="T4" fmla="*/ 16 w 42"/>
                <a:gd name="T5" fmla="*/ 27 h 32"/>
                <a:gd name="T6" fmla="*/ 0 w 42"/>
                <a:gd name="T7" fmla="*/ 7 h 32"/>
                <a:gd name="T8" fmla="*/ 24 w 42"/>
                <a:gd name="T9" fmla="*/ 3 h 32"/>
              </a:gdLst>
              <a:cxnLst>
                <a:cxn ang="0">
                  <a:pos x="T0" y="T1"/>
                </a:cxn>
                <a:cxn ang="0">
                  <a:pos x="T2" y="T3"/>
                </a:cxn>
                <a:cxn ang="0">
                  <a:pos x="T4" y="T5"/>
                </a:cxn>
                <a:cxn ang="0">
                  <a:pos x="T6" y="T7"/>
                </a:cxn>
                <a:cxn ang="0">
                  <a:pos x="T8" y="T9"/>
                </a:cxn>
              </a:cxnLst>
              <a:rect l="0" t="0" r="r" b="b"/>
              <a:pathLst>
                <a:path w="42" h="32">
                  <a:moveTo>
                    <a:pt x="24" y="3"/>
                  </a:moveTo>
                  <a:cubicBezTo>
                    <a:pt x="25" y="5"/>
                    <a:pt x="5" y="19"/>
                    <a:pt x="36" y="15"/>
                  </a:cubicBezTo>
                  <a:cubicBezTo>
                    <a:pt x="42" y="32"/>
                    <a:pt x="15" y="16"/>
                    <a:pt x="16" y="27"/>
                  </a:cubicBezTo>
                  <a:cubicBezTo>
                    <a:pt x="13" y="18"/>
                    <a:pt x="1" y="18"/>
                    <a:pt x="0" y="7"/>
                  </a:cubicBezTo>
                  <a:cubicBezTo>
                    <a:pt x="10" y="0"/>
                    <a:pt x="12" y="9"/>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214">
              <a:extLst>
                <a:ext uri="{FF2B5EF4-FFF2-40B4-BE49-F238E27FC236}">
                  <a16:creationId xmlns:a16="http://schemas.microsoft.com/office/drawing/2014/main" id="{EC5628B4-69CC-4120-97A7-B5ABC6389DD9}"/>
                </a:ext>
              </a:extLst>
            </p:cNvPr>
            <p:cNvSpPr/>
            <p:nvPr/>
          </p:nvSpPr>
          <p:spPr bwMode="auto">
            <a:xfrm>
              <a:off x="8224838" y="2193926"/>
              <a:ext cx="17463" cy="30163"/>
            </a:xfrm>
            <a:custGeom>
              <a:gdLst>
                <a:gd name="T0" fmla="*/ 5 w 17"/>
                <a:gd name="T1" fmla="*/ 10 h 30"/>
                <a:gd name="T2" fmla="*/ 17 w 17"/>
                <a:gd name="T3" fmla="*/ 30 h 30"/>
                <a:gd name="T4" fmla="*/ 1 w 17"/>
                <a:gd name="T5" fmla="*/ 30 h 30"/>
                <a:gd name="T6" fmla="*/ 9 w 17"/>
                <a:gd name="T7" fmla="*/ 22 h 30"/>
                <a:gd name="T8" fmla="*/ 5 w 17"/>
                <a:gd name="T9" fmla="*/ 10 h 30"/>
              </a:gdLst>
              <a:cxnLst>
                <a:cxn ang="0">
                  <a:pos x="T0" y="T1"/>
                </a:cxn>
                <a:cxn ang="0">
                  <a:pos x="T2" y="T3"/>
                </a:cxn>
                <a:cxn ang="0">
                  <a:pos x="T4" y="T5"/>
                </a:cxn>
                <a:cxn ang="0">
                  <a:pos x="T6" y="T7"/>
                </a:cxn>
                <a:cxn ang="0">
                  <a:pos x="T8" y="T9"/>
                </a:cxn>
              </a:cxnLst>
              <a:rect l="0" t="0" r="r" b="b"/>
              <a:pathLst>
                <a:path w="17" h="30">
                  <a:moveTo>
                    <a:pt x="5" y="10"/>
                  </a:moveTo>
                  <a:cubicBezTo>
                    <a:pt x="11" y="0"/>
                    <a:pt x="16" y="23"/>
                    <a:pt x="17" y="30"/>
                  </a:cubicBezTo>
                  <a:cubicBezTo>
                    <a:pt x="12" y="30"/>
                    <a:pt x="6" y="30"/>
                    <a:pt x="1" y="30"/>
                  </a:cubicBezTo>
                  <a:cubicBezTo>
                    <a:pt x="0" y="23"/>
                    <a:pt x="4" y="22"/>
                    <a:pt x="9" y="22"/>
                  </a:cubicBezTo>
                  <a:cubicBezTo>
                    <a:pt x="0" y="16"/>
                    <a:pt x="14" y="12"/>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215">
              <a:extLst>
                <a:ext uri="{FF2B5EF4-FFF2-40B4-BE49-F238E27FC236}">
                  <a16:creationId xmlns:a16="http://schemas.microsoft.com/office/drawing/2014/main" id="{469266BE-2396-4846-A553-1DE77F6B8767}"/>
                </a:ext>
              </a:extLst>
            </p:cNvPr>
            <p:cNvSpPr/>
            <p:nvPr/>
          </p:nvSpPr>
          <p:spPr bwMode="auto">
            <a:xfrm>
              <a:off x="7366000" y="2312988"/>
              <a:ext cx="77788" cy="65088"/>
            </a:xfrm>
            <a:custGeom>
              <a:gdLst>
                <a:gd name="T0" fmla="*/ 30 w 78"/>
                <a:gd name="T1" fmla="*/ 37 h 65"/>
                <a:gd name="T2" fmla="*/ 46 w 78"/>
                <a:gd name="T3" fmla="*/ 53 h 65"/>
                <a:gd name="T4" fmla="*/ 2 w 78"/>
                <a:gd name="T5" fmla="*/ 37 h 65"/>
                <a:gd name="T6" fmla="*/ 18 w 78"/>
                <a:gd name="T7" fmla="*/ 29 h 65"/>
                <a:gd name="T8" fmla="*/ 2 w 78"/>
                <a:gd name="T9" fmla="*/ 21 h 65"/>
                <a:gd name="T10" fmla="*/ 78 w 78"/>
                <a:gd name="T11" fmla="*/ 49 h 65"/>
                <a:gd name="T12" fmla="*/ 30 w 78"/>
                <a:gd name="T13" fmla="*/ 37 h 65"/>
              </a:gdLst>
              <a:cxnLst>
                <a:cxn ang="0">
                  <a:pos x="T0" y="T1"/>
                </a:cxn>
                <a:cxn ang="0">
                  <a:pos x="T2" y="T3"/>
                </a:cxn>
                <a:cxn ang="0">
                  <a:pos x="T4" y="T5"/>
                </a:cxn>
                <a:cxn ang="0">
                  <a:pos x="T6" y="T7"/>
                </a:cxn>
                <a:cxn ang="0">
                  <a:pos x="T8" y="T9"/>
                </a:cxn>
                <a:cxn ang="0">
                  <a:pos x="T10" y="T11"/>
                </a:cxn>
                <a:cxn ang="0">
                  <a:pos x="T12" y="T13"/>
                </a:cxn>
              </a:cxnLst>
              <a:rect l="0" t="0" r="r" b="b"/>
              <a:pathLst>
                <a:path w="78" h="65">
                  <a:moveTo>
                    <a:pt x="30" y="37"/>
                  </a:moveTo>
                  <a:cubicBezTo>
                    <a:pt x="31" y="46"/>
                    <a:pt x="49" y="39"/>
                    <a:pt x="46" y="53"/>
                  </a:cubicBezTo>
                  <a:cubicBezTo>
                    <a:pt x="21" y="58"/>
                    <a:pt x="28" y="31"/>
                    <a:pt x="2" y="37"/>
                  </a:cubicBezTo>
                  <a:cubicBezTo>
                    <a:pt x="0" y="25"/>
                    <a:pt x="12" y="23"/>
                    <a:pt x="18" y="29"/>
                  </a:cubicBezTo>
                  <a:cubicBezTo>
                    <a:pt x="17" y="22"/>
                    <a:pt x="11" y="20"/>
                    <a:pt x="2" y="21"/>
                  </a:cubicBezTo>
                  <a:cubicBezTo>
                    <a:pt x="27" y="0"/>
                    <a:pt x="49" y="47"/>
                    <a:pt x="78" y="49"/>
                  </a:cubicBezTo>
                  <a:cubicBezTo>
                    <a:pt x="67" y="65"/>
                    <a:pt x="46" y="32"/>
                    <a:pt x="3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Freeform 216">
              <a:extLst>
                <a:ext uri="{FF2B5EF4-FFF2-40B4-BE49-F238E27FC236}">
                  <a16:creationId xmlns:a16="http://schemas.microsoft.com/office/drawing/2014/main" id="{042E4F6A-54A7-439F-9688-FCDD37FAE540}"/>
                </a:ext>
              </a:extLst>
            </p:cNvPr>
            <p:cNvSpPr/>
            <p:nvPr/>
          </p:nvSpPr>
          <p:spPr bwMode="auto">
            <a:xfrm>
              <a:off x="7443788" y="2370138"/>
              <a:ext cx="184150" cy="76200"/>
            </a:xfrm>
            <a:custGeom>
              <a:gdLst>
                <a:gd name="T0" fmla="*/ 68 w 182"/>
                <a:gd name="T1" fmla="*/ 28 h 76"/>
                <a:gd name="T2" fmla="*/ 64 w 182"/>
                <a:gd name="T3" fmla="*/ 52 h 76"/>
                <a:gd name="T4" fmla="*/ 0 w 182"/>
                <a:gd name="T5" fmla="*/ 12 h 76"/>
                <a:gd name="T6" fmla="*/ 32 w 182"/>
                <a:gd name="T7" fmla="*/ 24 h 76"/>
                <a:gd name="T8" fmla="*/ 12 w 182"/>
                <a:gd name="T9" fmla="*/ 4 h 76"/>
                <a:gd name="T10" fmla="*/ 44 w 182"/>
                <a:gd name="T11" fmla="*/ 20 h 76"/>
                <a:gd name="T12" fmla="*/ 68 w 182"/>
                <a:gd name="T13" fmla="*/ 12 h 76"/>
                <a:gd name="T14" fmla="*/ 84 w 182"/>
                <a:gd name="T15" fmla="*/ 36 h 76"/>
                <a:gd name="T16" fmla="*/ 152 w 182"/>
                <a:gd name="T17" fmla="*/ 40 h 76"/>
                <a:gd name="T18" fmla="*/ 148 w 182"/>
                <a:gd name="T19" fmla="*/ 56 h 76"/>
                <a:gd name="T20" fmla="*/ 180 w 182"/>
                <a:gd name="T21" fmla="*/ 56 h 76"/>
                <a:gd name="T22" fmla="*/ 176 w 182"/>
                <a:gd name="T23" fmla="*/ 76 h 76"/>
                <a:gd name="T24" fmla="*/ 160 w 182"/>
                <a:gd name="T25" fmla="*/ 76 h 76"/>
                <a:gd name="T26" fmla="*/ 84 w 182"/>
                <a:gd name="T27" fmla="*/ 56 h 76"/>
                <a:gd name="T28" fmla="*/ 68 w 182"/>
                <a:gd name="T29" fmla="*/ 28 h 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76">
                  <a:moveTo>
                    <a:pt x="68" y="28"/>
                  </a:moveTo>
                  <a:cubicBezTo>
                    <a:pt x="63" y="32"/>
                    <a:pt x="79" y="44"/>
                    <a:pt x="64" y="52"/>
                  </a:cubicBezTo>
                  <a:cubicBezTo>
                    <a:pt x="47" y="37"/>
                    <a:pt x="10" y="43"/>
                    <a:pt x="0" y="12"/>
                  </a:cubicBezTo>
                  <a:cubicBezTo>
                    <a:pt x="16" y="11"/>
                    <a:pt x="21" y="21"/>
                    <a:pt x="32" y="24"/>
                  </a:cubicBezTo>
                  <a:cubicBezTo>
                    <a:pt x="42" y="16"/>
                    <a:pt x="14" y="12"/>
                    <a:pt x="12" y="4"/>
                  </a:cubicBezTo>
                  <a:cubicBezTo>
                    <a:pt x="17" y="0"/>
                    <a:pt x="49" y="2"/>
                    <a:pt x="44" y="20"/>
                  </a:cubicBezTo>
                  <a:cubicBezTo>
                    <a:pt x="57" y="22"/>
                    <a:pt x="53" y="8"/>
                    <a:pt x="68" y="12"/>
                  </a:cubicBezTo>
                  <a:cubicBezTo>
                    <a:pt x="69" y="25"/>
                    <a:pt x="83" y="24"/>
                    <a:pt x="84" y="36"/>
                  </a:cubicBezTo>
                  <a:cubicBezTo>
                    <a:pt x="105" y="17"/>
                    <a:pt x="135" y="45"/>
                    <a:pt x="152" y="40"/>
                  </a:cubicBezTo>
                  <a:cubicBezTo>
                    <a:pt x="160" y="48"/>
                    <a:pt x="150" y="48"/>
                    <a:pt x="148" y="56"/>
                  </a:cubicBezTo>
                  <a:cubicBezTo>
                    <a:pt x="159" y="56"/>
                    <a:pt x="169" y="56"/>
                    <a:pt x="180" y="56"/>
                  </a:cubicBezTo>
                  <a:cubicBezTo>
                    <a:pt x="182" y="66"/>
                    <a:pt x="173" y="65"/>
                    <a:pt x="176" y="76"/>
                  </a:cubicBezTo>
                  <a:cubicBezTo>
                    <a:pt x="171" y="76"/>
                    <a:pt x="165" y="76"/>
                    <a:pt x="160" y="76"/>
                  </a:cubicBezTo>
                  <a:cubicBezTo>
                    <a:pt x="145" y="48"/>
                    <a:pt x="117" y="73"/>
                    <a:pt x="84" y="56"/>
                  </a:cubicBezTo>
                  <a:cubicBezTo>
                    <a:pt x="91" y="47"/>
                    <a:pt x="81" y="30"/>
                    <a:pt x="6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 name="Freeform 217">
              <a:extLst>
                <a:ext uri="{FF2B5EF4-FFF2-40B4-BE49-F238E27FC236}">
                  <a16:creationId xmlns:a16="http://schemas.microsoft.com/office/drawing/2014/main" id="{005CE3C7-2044-4CDB-A9BD-20E4C74A2FE4}"/>
                </a:ext>
              </a:extLst>
            </p:cNvPr>
            <p:cNvSpPr/>
            <p:nvPr/>
          </p:nvSpPr>
          <p:spPr bwMode="auto">
            <a:xfrm>
              <a:off x="7799388" y="2454276"/>
              <a:ext cx="55563" cy="28575"/>
            </a:xfrm>
            <a:custGeom>
              <a:gdLst>
                <a:gd name="T0" fmla="*/ 0 w 56"/>
                <a:gd name="T1" fmla="*/ 20 h 29"/>
                <a:gd name="T2" fmla="*/ 0 w 56"/>
                <a:gd name="T3" fmla="*/ 20 h 29"/>
              </a:gdLst>
              <a:cxnLst>
                <a:cxn ang="0">
                  <a:pos x="T0" y="T1"/>
                </a:cxn>
                <a:cxn ang="0">
                  <a:pos x="T2" y="T3"/>
                </a:cxn>
              </a:cxnLst>
              <a:rect l="0" t="0" r="r" b="b"/>
              <a:pathLst>
                <a:path w="56" h="28">
                  <a:moveTo>
                    <a:pt x="0" y="20"/>
                  </a:moveTo>
                  <a:cubicBezTo>
                    <a:pt x="53" y="0"/>
                    <a:pt x="56" y="2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 name="Freeform 218">
              <a:extLst>
                <a:ext uri="{FF2B5EF4-FFF2-40B4-BE49-F238E27FC236}">
                  <a16:creationId xmlns:a16="http://schemas.microsoft.com/office/drawing/2014/main" id="{2E7BCEFC-4FB0-4656-90BC-068CFC68E919}"/>
                </a:ext>
              </a:extLst>
            </p:cNvPr>
            <p:cNvSpPr/>
            <p:nvPr/>
          </p:nvSpPr>
          <p:spPr bwMode="auto">
            <a:xfrm>
              <a:off x="7351713" y="1100138"/>
              <a:ext cx="323850" cy="179388"/>
            </a:xfrm>
            <a:custGeom>
              <a:gdLst>
                <a:gd name="T0" fmla="*/ 144 w 321"/>
                <a:gd name="T1" fmla="*/ 86 h 179"/>
                <a:gd name="T2" fmla="*/ 144 w 321"/>
                <a:gd name="T3" fmla="*/ 98 h 179"/>
                <a:gd name="T4" fmla="*/ 104 w 321"/>
                <a:gd name="T5" fmla="*/ 118 h 179"/>
                <a:gd name="T6" fmla="*/ 144 w 321"/>
                <a:gd name="T7" fmla="*/ 118 h 179"/>
                <a:gd name="T8" fmla="*/ 208 w 321"/>
                <a:gd name="T9" fmla="*/ 98 h 179"/>
                <a:gd name="T10" fmla="*/ 176 w 321"/>
                <a:gd name="T11" fmla="*/ 118 h 179"/>
                <a:gd name="T12" fmla="*/ 164 w 321"/>
                <a:gd name="T13" fmla="*/ 110 h 179"/>
                <a:gd name="T14" fmla="*/ 152 w 321"/>
                <a:gd name="T15" fmla="*/ 134 h 179"/>
                <a:gd name="T16" fmla="*/ 148 w 321"/>
                <a:gd name="T17" fmla="*/ 122 h 179"/>
                <a:gd name="T18" fmla="*/ 116 w 321"/>
                <a:gd name="T19" fmla="*/ 130 h 179"/>
                <a:gd name="T20" fmla="*/ 108 w 321"/>
                <a:gd name="T21" fmla="*/ 142 h 179"/>
                <a:gd name="T22" fmla="*/ 128 w 321"/>
                <a:gd name="T23" fmla="*/ 146 h 179"/>
                <a:gd name="T24" fmla="*/ 120 w 321"/>
                <a:gd name="T25" fmla="*/ 134 h 179"/>
                <a:gd name="T26" fmla="*/ 136 w 321"/>
                <a:gd name="T27" fmla="*/ 134 h 179"/>
                <a:gd name="T28" fmla="*/ 132 w 321"/>
                <a:gd name="T29" fmla="*/ 142 h 179"/>
                <a:gd name="T30" fmla="*/ 160 w 321"/>
                <a:gd name="T31" fmla="*/ 138 h 179"/>
                <a:gd name="T32" fmla="*/ 52 w 321"/>
                <a:gd name="T33" fmla="*/ 166 h 179"/>
                <a:gd name="T34" fmla="*/ 68 w 321"/>
                <a:gd name="T35" fmla="*/ 154 h 179"/>
                <a:gd name="T36" fmla="*/ 36 w 321"/>
                <a:gd name="T37" fmla="*/ 118 h 179"/>
                <a:gd name="T38" fmla="*/ 0 w 321"/>
                <a:gd name="T39" fmla="*/ 118 h 179"/>
                <a:gd name="T40" fmla="*/ 8 w 321"/>
                <a:gd name="T41" fmla="*/ 90 h 179"/>
                <a:gd name="T42" fmla="*/ 160 w 321"/>
                <a:gd name="T43" fmla="*/ 34 h 179"/>
                <a:gd name="T44" fmla="*/ 156 w 321"/>
                <a:gd name="T45" fmla="*/ 46 h 179"/>
                <a:gd name="T46" fmla="*/ 236 w 321"/>
                <a:gd name="T47" fmla="*/ 22 h 179"/>
                <a:gd name="T48" fmla="*/ 316 w 321"/>
                <a:gd name="T49" fmla="*/ 26 h 179"/>
                <a:gd name="T50" fmla="*/ 292 w 321"/>
                <a:gd name="T51" fmla="*/ 26 h 179"/>
                <a:gd name="T52" fmla="*/ 308 w 321"/>
                <a:gd name="T53" fmla="*/ 30 h 179"/>
                <a:gd name="T54" fmla="*/ 304 w 321"/>
                <a:gd name="T55" fmla="*/ 42 h 179"/>
                <a:gd name="T56" fmla="*/ 188 w 321"/>
                <a:gd name="T57" fmla="*/ 54 h 179"/>
                <a:gd name="T58" fmla="*/ 168 w 321"/>
                <a:gd name="T59" fmla="*/ 66 h 179"/>
                <a:gd name="T60" fmla="*/ 172 w 321"/>
                <a:gd name="T61" fmla="*/ 54 h 179"/>
                <a:gd name="T62" fmla="*/ 128 w 321"/>
                <a:gd name="T63" fmla="*/ 66 h 179"/>
                <a:gd name="T64" fmla="*/ 128 w 321"/>
                <a:gd name="T65" fmla="*/ 78 h 179"/>
                <a:gd name="T66" fmla="*/ 144 w 321"/>
                <a:gd name="T67" fmla="*/ 86 h 1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1" h="179">
                  <a:moveTo>
                    <a:pt x="144" y="86"/>
                  </a:moveTo>
                  <a:cubicBezTo>
                    <a:pt x="144" y="90"/>
                    <a:pt x="144" y="94"/>
                    <a:pt x="144" y="98"/>
                  </a:cubicBezTo>
                  <a:cubicBezTo>
                    <a:pt x="124" y="95"/>
                    <a:pt x="123" y="111"/>
                    <a:pt x="104" y="118"/>
                  </a:cubicBezTo>
                  <a:cubicBezTo>
                    <a:pt x="116" y="135"/>
                    <a:pt x="132" y="101"/>
                    <a:pt x="144" y="118"/>
                  </a:cubicBezTo>
                  <a:cubicBezTo>
                    <a:pt x="154" y="102"/>
                    <a:pt x="186" y="89"/>
                    <a:pt x="208" y="98"/>
                  </a:cubicBezTo>
                  <a:cubicBezTo>
                    <a:pt x="201" y="108"/>
                    <a:pt x="176" y="101"/>
                    <a:pt x="176" y="118"/>
                  </a:cubicBezTo>
                  <a:cubicBezTo>
                    <a:pt x="169" y="118"/>
                    <a:pt x="166" y="115"/>
                    <a:pt x="164" y="110"/>
                  </a:cubicBezTo>
                  <a:cubicBezTo>
                    <a:pt x="159" y="117"/>
                    <a:pt x="150" y="120"/>
                    <a:pt x="152" y="134"/>
                  </a:cubicBezTo>
                  <a:cubicBezTo>
                    <a:pt x="139" y="137"/>
                    <a:pt x="146" y="126"/>
                    <a:pt x="148" y="122"/>
                  </a:cubicBezTo>
                  <a:cubicBezTo>
                    <a:pt x="136" y="123"/>
                    <a:pt x="134" y="134"/>
                    <a:pt x="116" y="130"/>
                  </a:cubicBezTo>
                  <a:cubicBezTo>
                    <a:pt x="112" y="133"/>
                    <a:pt x="110" y="137"/>
                    <a:pt x="108" y="142"/>
                  </a:cubicBezTo>
                  <a:cubicBezTo>
                    <a:pt x="112" y="146"/>
                    <a:pt x="115" y="143"/>
                    <a:pt x="128" y="146"/>
                  </a:cubicBezTo>
                  <a:cubicBezTo>
                    <a:pt x="125" y="142"/>
                    <a:pt x="119" y="142"/>
                    <a:pt x="120" y="134"/>
                  </a:cubicBezTo>
                  <a:cubicBezTo>
                    <a:pt x="127" y="130"/>
                    <a:pt x="133" y="146"/>
                    <a:pt x="136" y="134"/>
                  </a:cubicBezTo>
                  <a:cubicBezTo>
                    <a:pt x="143" y="137"/>
                    <a:pt x="138" y="143"/>
                    <a:pt x="132" y="142"/>
                  </a:cubicBezTo>
                  <a:cubicBezTo>
                    <a:pt x="139" y="154"/>
                    <a:pt x="147" y="133"/>
                    <a:pt x="160" y="138"/>
                  </a:cubicBezTo>
                  <a:cubicBezTo>
                    <a:pt x="143" y="179"/>
                    <a:pt x="84" y="167"/>
                    <a:pt x="52" y="166"/>
                  </a:cubicBezTo>
                  <a:cubicBezTo>
                    <a:pt x="55" y="160"/>
                    <a:pt x="58" y="153"/>
                    <a:pt x="68" y="154"/>
                  </a:cubicBezTo>
                  <a:cubicBezTo>
                    <a:pt x="65" y="135"/>
                    <a:pt x="28" y="134"/>
                    <a:pt x="36" y="118"/>
                  </a:cubicBezTo>
                  <a:cubicBezTo>
                    <a:pt x="18" y="116"/>
                    <a:pt x="13" y="125"/>
                    <a:pt x="0" y="118"/>
                  </a:cubicBezTo>
                  <a:cubicBezTo>
                    <a:pt x="2" y="101"/>
                    <a:pt x="16" y="110"/>
                    <a:pt x="8" y="90"/>
                  </a:cubicBezTo>
                  <a:cubicBezTo>
                    <a:pt x="53" y="59"/>
                    <a:pt x="129" y="58"/>
                    <a:pt x="160" y="34"/>
                  </a:cubicBezTo>
                  <a:cubicBezTo>
                    <a:pt x="173" y="38"/>
                    <a:pt x="156" y="42"/>
                    <a:pt x="156" y="46"/>
                  </a:cubicBezTo>
                  <a:cubicBezTo>
                    <a:pt x="178" y="26"/>
                    <a:pt x="209" y="25"/>
                    <a:pt x="236" y="22"/>
                  </a:cubicBezTo>
                  <a:cubicBezTo>
                    <a:pt x="260" y="19"/>
                    <a:pt x="299" y="0"/>
                    <a:pt x="316" y="26"/>
                  </a:cubicBezTo>
                  <a:cubicBezTo>
                    <a:pt x="303" y="24"/>
                    <a:pt x="300" y="35"/>
                    <a:pt x="292" y="26"/>
                  </a:cubicBezTo>
                  <a:cubicBezTo>
                    <a:pt x="286" y="37"/>
                    <a:pt x="309" y="37"/>
                    <a:pt x="308" y="30"/>
                  </a:cubicBezTo>
                  <a:cubicBezTo>
                    <a:pt x="321" y="34"/>
                    <a:pt x="304" y="38"/>
                    <a:pt x="304" y="42"/>
                  </a:cubicBezTo>
                  <a:cubicBezTo>
                    <a:pt x="265" y="31"/>
                    <a:pt x="228" y="67"/>
                    <a:pt x="188" y="54"/>
                  </a:cubicBezTo>
                  <a:cubicBezTo>
                    <a:pt x="182" y="58"/>
                    <a:pt x="180" y="67"/>
                    <a:pt x="168" y="66"/>
                  </a:cubicBezTo>
                  <a:cubicBezTo>
                    <a:pt x="170" y="63"/>
                    <a:pt x="172" y="60"/>
                    <a:pt x="172" y="54"/>
                  </a:cubicBezTo>
                  <a:cubicBezTo>
                    <a:pt x="152" y="53"/>
                    <a:pt x="150" y="69"/>
                    <a:pt x="128" y="66"/>
                  </a:cubicBezTo>
                  <a:cubicBezTo>
                    <a:pt x="128" y="78"/>
                    <a:pt x="154" y="71"/>
                    <a:pt x="128" y="78"/>
                  </a:cubicBezTo>
                  <a:cubicBezTo>
                    <a:pt x="129" y="85"/>
                    <a:pt x="135" y="87"/>
                    <a:pt x="144"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 name="Freeform 219">
              <a:extLst>
                <a:ext uri="{FF2B5EF4-FFF2-40B4-BE49-F238E27FC236}">
                  <a16:creationId xmlns:a16="http://schemas.microsoft.com/office/drawing/2014/main" id="{ABD463EB-E520-406A-A33A-BC279320A717}"/>
                </a:ext>
              </a:extLst>
            </p:cNvPr>
            <p:cNvSpPr/>
            <p:nvPr/>
          </p:nvSpPr>
          <p:spPr bwMode="auto">
            <a:xfrm>
              <a:off x="7089775" y="1812926"/>
              <a:ext cx="39688" cy="98425"/>
            </a:xfrm>
            <a:custGeom>
              <a:gdLst>
                <a:gd name="T0" fmla="*/ 20 w 40"/>
                <a:gd name="T1" fmla="*/ 97 h 97"/>
                <a:gd name="T2" fmla="*/ 20 w 40"/>
                <a:gd name="T3" fmla="*/ 89 h 97"/>
                <a:gd name="T4" fmla="*/ 8 w 40"/>
                <a:gd name="T5" fmla="*/ 85 h 97"/>
                <a:gd name="T6" fmla="*/ 20 w 40"/>
                <a:gd name="T7" fmla="*/ 65 h 97"/>
                <a:gd name="T8" fmla="*/ 8 w 40"/>
                <a:gd name="T9" fmla="*/ 57 h 97"/>
                <a:gd name="T10" fmla="*/ 0 w 40"/>
                <a:gd name="T11" fmla="*/ 13 h 97"/>
                <a:gd name="T12" fmla="*/ 24 w 40"/>
                <a:gd name="T13" fmla="*/ 1 h 97"/>
                <a:gd name="T14" fmla="*/ 32 w 40"/>
                <a:gd name="T15" fmla="*/ 45 h 97"/>
                <a:gd name="T16" fmla="*/ 36 w 40"/>
                <a:gd name="T17" fmla="*/ 73 h 97"/>
                <a:gd name="T18" fmla="*/ 32 w 40"/>
                <a:gd name="T19" fmla="*/ 85 h 97"/>
                <a:gd name="T20" fmla="*/ 20 w 40"/>
                <a:gd name="T21" fmla="*/ 97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97">
                  <a:moveTo>
                    <a:pt x="20" y="97"/>
                  </a:moveTo>
                  <a:cubicBezTo>
                    <a:pt x="15" y="96"/>
                    <a:pt x="16" y="89"/>
                    <a:pt x="20" y="89"/>
                  </a:cubicBezTo>
                  <a:cubicBezTo>
                    <a:pt x="19" y="84"/>
                    <a:pt x="13" y="86"/>
                    <a:pt x="8" y="85"/>
                  </a:cubicBezTo>
                  <a:cubicBezTo>
                    <a:pt x="12" y="78"/>
                    <a:pt x="18" y="73"/>
                    <a:pt x="20" y="65"/>
                  </a:cubicBezTo>
                  <a:cubicBezTo>
                    <a:pt x="17" y="61"/>
                    <a:pt x="13" y="59"/>
                    <a:pt x="8" y="57"/>
                  </a:cubicBezTo>
                  <a:cubicBezTo>
                    <a:pt x="17" y="40"/>
                    <a:pt x="13" y="29"/>
                    <a:pt x="0" y="13"/>
                  </a:cubicBezTo>
                  <a:cubicBezTo>
                    <a:pt x="3" y="0"/>
                    <a:pt x="23" y="6"/>
                    <a:pt x="24" y="1"/>
                  </a:cubicBezTo>
                  <a:cubicBezTo>
                    <a:pt x="28" y="14"/>
                    <a:pt x="18" y="35"/>
                    <a:pt x="32" y="45"/>
                  </a:cubicBezTo>
                  <a:cubicBezTo>
                    <a:pt x="14" y="54"/>
                    <a:pt x="40" y="55"/>
                    <a:pt x="36" y="73"/>
                  </a:cubicBezTo>
                  <a:cubicBezTo>
                    <a:pt x="23" y="66"/>
                    <a:pt x="18" y="89"/>
                    <a:pt x="32" y="85"/>
                  </a:cubicBezTo>
                  <a:cubicBezTo>
                    <a:pt x="32" y="93"/>
                    <a:pt x="19" y="88"/>
                    <a:pt x="20"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80" name="图片 79" descr="图片包含 人员, 户外, 妇女, 女孩&#10;&#10;已生成极高可信度的说明">
            <a:extLst>
              <a:ext uri="{FF2B5EF4-FFF2-40B4-BE49-F238E27FC236}">
                <a16:creationId xmlns:a16="http://schemas.microsoft.com/office/drawing/2014/main" id="{0314D743-7A09-483E-8B50-7A7CB1A87219}"/>
              </a:ext>
            </a:extLst>
          </p:cNvPr>
          <p:cNvPicPr>
            <a:picLocks noChangeAspect="1"/>
          </p:cNvPicPr>
          <p:nvPr/>
        </p:nvPicPr>
        <p:blipFill>
          <a:blip r:embed="rId2">
            <a:extLst>
              <a:ext uri="{28A0092B-C50C-407E-A947-70E740481C1C}">
                <a14:useLocalDpi xmlns:a14="http://schemas.microsoft.com/office/drawing/2010/main" val="0"/>
              </a:ext>
            </a:extLst>
          </a:blip>
          <a:srcRect l="-62" t="47858" r="100000" b="48446"/>
          <a:stretch>
            <a:fillRect/>
          </a:stretch>
        </p:blipFill>
        <p:spPr>
          <a:xfrm>
            <a:off x="5395643" y="2640223"/>
            <a:ext cx="4807" cy="190396"/>
          </a:xfrm>
          <a:custGeom>
            <a:gdLst>
              <a:gd name="connsiteX0" fmla="*/ 4807 w 4807"/>
              <a:gd name="connsiteY0" fmla="*/ 0 h 190396"/>
              <a:gd name="connsiteX1" fmla="*/ 4807 w 4807"/>
              <a:gd name="connsiteY1" fmla="*/ 190396 h 190396"/>
              <a:gd name="connsiteX2" fmla="*/ 0 w 4807"/>
              <a:gd name="connsiteY2" fmla="*/ 95198 h 190396"/>
              <a:gd name="connsiteX3" fmla="*/ 4807 w 4807"/>
              <a:gd name="connsiteY3" fmla="*/ 0 h 190396"/>
            </a:gdLst>
            <a:cxnLst>
              <a:cxn ang="0">
                <a:pos x="connsiteX0" y="connsiteY0"/>
              </a:cxn>
              <a:cxn ang="0">
                <a:pos x="connsiteX1" y="connsiteY1"/>
              </a:cxn>
              <a:cxn ang="0">
                <a:pos x="connsiteX2" y="connsiteY2"/>
              </a:cxn>
              <a:cxn ang="0">
                <a:pos x="connsiteX3" y="connsiteY3"/>
              </a:cxn>
            </a:cxnLst>
            <a:rect l="l" t="t" r="r" b="b"/>
            <a:pathLst>
              <a:path w="4807" h="190396">
                <a:moveTo>
                  <a:pt x="4807" y="0"/>
                </a:moveTo>
                <a:lnTo>
                  <a:pt x="4807" y="190396"/>
                </a:lnTo>
                <a:lnTo>
                  <a:pt x="0" y="95198"/>
                </a:lnTo>
                <a:lnTo>
                  <a:pt x="4807" y="0"/>
                </a:lnTo>
                <a:close/>
              </a:path>
            </a:pathLst>
          </a:custGeom>
        </p:spPr>
      </p:pic>
      <p:sp>
        <p:nvSpPr>
          <p:cNvPr id="84" name="文本框 83">
            <a:extLst>
              <a:ext uri="{FF2B5EF4-FFF2-40B4-BE49-F238E27FC236}">
                <a16:creationId xmlns:a16="http://schemas.microsoft.com/office/drawing/2014/main" id="{A3C8C301-ADB6-4C58-80F5-2A17CD990CBF}"/>
              </a:ext>
            </a:extLst>
          </p:cNvPr>
          <p:cNvSpPr txBox="1"/>
          <p:nvPr/>
        </p:nvSpPr>
        <p:spPr>
          <a:xfrm>
            <a:off x="2861066" y="492931"/>
            <a:ext cx="6069496" cy="584775"/>
          </a:xfrm>
          <a:prstGeom prst="rect">
            <a:avLst/>
          </a:prstGeom>
          <a:noFill/>
        </p:spPr>
        <p:txBody>
          <a:bodyPr wrap="square" rtlCol="0">
            <a:spAutoFit/>
          </a:bodyPr>
          <a:lstStyle/>
          <a:p>
            <a:pPr algn="ctr"/>
            <a:r>
              <a:rPr lang="zh-CN" altLang="en-US" sz="3200" b="1" spc="600">
                <a:latin typeface="华文中宋" panose="02010600040101010101" pitchFamily="2" charset="-122"/>
                <a:ea typeface="华文中宋" panose="02010600040101010101" pitchFamily="2" charset="-122"/>
              </a:rPr>
              <a:t>点击添加您的标题</a:t>
            </a:r>
          </a:p>
        </p:txBody>
      </p:sp>
      <p:sp>
        <p:nvSpPr>
          <p:cNvPr id="85" name="文本框 84">
            <a:extLst>
              <a:ext uri="{FF2B5EF4-FFF2-40B4-BE49-F238E27FC236}">
                <a16:creationId xmlns:a16="http://schemas.microsoft.com/office/drawing/2014/main" id="{849AC35C-F6CB-4B08-B0A9-06E133A51F2B}"/>
              </a:ext>
            </a:extLst>
          </p:cNvPr>
          <p:cNvSpPr txBox="1"/>
          <p:nvPr/>
        </p:nvSpPr>
        <p:spPr>
          <a:xfrm>
            <a:off x="5736016" y="3256013"/>
            <a:ext cx="4823791" cy="2862322"/>
          </a:xfrm>
          <a:prstGeom prst="rect">
            <a:avLst/>
          </a:prstGeom>
          <a:noFill/>
        </p:spPr>
        <p:txBody>
          <a:bodyPr wrap="square" rtlCol="0">
            <a:spAutoFit/>
          </a:bodyPr>
          <a:lstStyle/>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endParaRPr lang="zh-CN" altLang="en-US"/>
          </a:p>
          <a:p>
            <a:endParaRPr lang="zh-CN" altLang="en-US"/>
          </a:p>
          <a:p>
            <a:endParaRPr lang="zh-CN" altLang="en-US"/>
          </a:p>
          <a:p>
            <a:endParaRPr lang="zh-CN" altLang="en-US"/>
          </a:p>
        </p:txBody>
      </p:sp>
      <p:sp>
        <p:nvSpPr>
          <p:cNvPr id="86" name="矩形 85">
            <a:extLst>
              <a:ext uri="{FF2B5EF4-FFF2-40B4-BE49-F238E27FC236}">
                <a16:creationId xmlns:a16="http://schemas.microsoft.com/office/drawing/2014/main" id="{6B5D8F1B-D06A-40A4-9935-1B33ACADBC20}"/>
              </a:ext>
            </a:extLst>
          </p:cNvPr>
          <p:cNvSpPr/>
          <p:nvPr/>
        </p:nvSpPr>
        <p:spPr>
          <a:xfrm>
            <a:off x="6257050" y="2240399"/>
            <a:ext cx="2682504" cy="552244"/>
          </a:xfrm>
          <a:prstGeom prst="rect">
            <a:avLst/>
          </a:prstGeom>
          <a:solidFill>
            <a:srgbClr val="ADB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a:solidFill>
                  <a:schemeClr val="tx1"/>
                </a:solidFill>
                <a:latin typeface="华文中宋" panose="02010600040101010101" pitchFamily="2" charset="-122"/>
                <a:ea typeface="华文中宋" panose="02010600040101010101" pitchFamily="2" charset="-122"/>
              </a:rPr>
              <a:t>点击添加文字</a:t>
            </a:r>
          </a:p>
        </p:txBody>
      </p:sp>
    </p:spTree>
    <p:extLst>
      <p:ext uri="{BB962C8B-B14F-4D97-AF65-F5344CB8AC3E}">
        <p14:creationId val="3235480320"/>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p:cTn id="7" dur="500" fill="hold"/>
                                        <p:tgtEl>
                                          <p:spTgt spid="84"/>
                                        </p:tgtEl>
                                        <p:attrNameLst>
                                          <p:attrName>ppt_w</p:attrName>
                                        </p:attrNameLst>
                                      </p:cBhvr>
                                      <p:tavLst>
                                        <p:tav tm="0">
                                          <p:val>
                                            <p:fltVal val="0"/>
                                          </p:val>
                                        </p:tav>
                                        <p:tav tm="100000">
                                          <p:val>
                                            <p:strVal val="#ppt_w"/>
                                          </p:val>
                                        </p:tav>
                                      </p:tavLst>
                                    </p:anim>
                                    <p:anim calcmode="lin" valueType="num">
                                      <p:cBhvr>
                                        <p:cTn id="8" dur="500" fill="hold"/>
                                        <p:tgtEl>
                                          <p:spTgt spid="84"/>
                                        </p:tgtEl>
                                        <p:attrNameLst>
                                          <p:attrName>ppt_h</p:attrName>
                                        </p:attrNameLst>
                                      </p:cBhvr>
                                      <p:tavLst>
                                        <p:tav tm="0">
                                          <p:val>
                                            <p:fltVal val="0"/>
                                          </p:val>
                                        </p:tav>
                                        <p:tav tm="100000">
                                          <p:val>
                                            <p:strVal val="#ppt_h"/>
                                          </p:val>
                                        </p:tav>
                                      </p:tavLst>
                                    </p:anim>
                                    <p:animEffect transition="in" filter="fade">
                                      <p:cBhvr>
                                        <p:cTn id="9" dur="500"/>
                                        <p:tgtEl>
                                          <p:spTgt spid="84"/>
                                        </p:tgtEl>
                                      </p:cBhvr>
                                    </p:animEffect>
                                    <p:anim calcmode="lin" valueType="num">
                                      <p:cBhvr>
                                        <p:cTn id="10" dur="500" fill="hold"/>
                                        <p:tgtEl>
                                          <p:spTgt spid="84"/>
                                        </p:tgtEl>
                                        <p:attrNameLst>
                                          <p:attrName>ppt_x</p:attrName>
                                        </p:attrNameLst>
                                      </p:cBhvr>
                                      <p:tavLst>
                                        <p:tav tm="0">
                                          <p:val>
                                            <p:fltVal val="0.5"/>
                                          </p:val>
                                        </p:tav>
                                        <p:tav tm="100000">
                                          <p:val>
                                            <p:strVal val="#ppt_x"/>
                                          </p:val>
                                        </p:tav>
                                      </p:tavLst>
                                    </p:anim>
                                    <p:anim calcmode="lin" valueType="num">
                                      <p:cBhvr>
                                        <p:cTn id="11" dur="500" fill="hold"/>
                                        <p:tgtEl>
                                          <p:spTgt spid="8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sp>
        <p:nvSpPr>
          <p:cNvPr id="6" name="文本框 5">
            <a:extLst>
              <a:ext uri="{FF2B5EF4-FFF2-40B4-BE49-F238E27FC236}">
                <a16:creationId xmlns:a16="http://schemas.microsoft.com/office/drawing/2014/main" id="{F59E3784-9C54-408D-8743-1C0EA5850375}"/>
              </a:ext>
            </a:extLst>
          </p:cNvPr>
          <p:cNvSpPr txBox="1"/>
          <p:nvPr/>
        </p:nvSpPr>
        <p:spPr>
          <a:xfrm>
            <a:off x="2861066" y="492931"/>
            <a:ext cx="6069496" cy="584775"/>
          </a:xfrm>
          <a:prstGeom prst="rect">
            <a:avLst/>
          </a:prstGeom>
          <a:noFill/>
        </p:spPr>
        <p:txBody>
          <a:bodyPr wrap="square" rtlCol="0">
            <a:spAutoFit/>
          </a:bodyPr>
          <a:lstStyle/>
          <a:p>
            <a:pPr algn="ctr"/>
            <a:r>
              <a:rPr lang="zh-CN" altLang="en-US" sz="3200" b="1" spc="600">
                <a:latin typeface="华文中宋" panose="02010600040101010101" pitchFamily="2" charset="-122"/>
                <a:ea typeface="华文中宋" panose="02010600040101010101" pitchFamily="2" charset="-122"/>
              </a:rPr>
              <a:t>点击添加您的标题</a:t>
            </a:r>
          </a:p>
        </p:txBody>
      </p:sp>
      <p:grpSp>
        <p:nvGrpSpPr>
          <p:cNvPr id="7" name="组合 6">
            <a:extLst>
              <a:ext uri="{FF2B5EF4-FFF2-40B4-BE49-F238E27FC236}">
                <a16:creationId xmlns:a16="http://schemas.microsoft.com/office/drawing/2014/main" id="{8A02B3AC-D4E7-46D3-B1E1-3E8CD62DD914}"/>
              </a:ext>
            </a:extLst>
          </p:cNvPr>
          <p:cNvGrpSpPr/>
          <p:nvPr/>
        </p:nvGrpSpPr>
        <p:grpSpPr>
          <a:xfrm>
            <a:off x="-243131" y="389346"/>
            <a:ext cx="6951579" cy="6308496"/>
            <a:chOff x="7096125" y="2376487"/>
            <a:chExt cx="1057276" cy="1217614"/>
          </a:xfrm>
          <a:blipFill dpi="0" rotWithShape="1">
            <a:blip r:embed="rId5">
              <a:extLst>
                <a:ext uri="{28A0092B-C50C-407E-A947-70E740481C1C}">
                  <a14:useLocalDpi xmlns:a14="http://schemas.microsoft.com/office/drawing/2010/main" val="0"/>
                </a:ext>
              </a:extLst>
            </a:blip>
            <a:stretch>
              <a:fillRect/>
            </a:stretch>
          </a:blipFill>
        </p:grpSpPr>
        <p:sp>
          <p:nvSpPr>
            <p:cNvPr id="8" name="Freeform 20668">
              <a:extLst>
                <a:ext uri="{FF2B5EF4-FFF2-40B4-BE49-F238E27FC236}">
                  <a16:creationId xmlns:a16="http://schemas.microsoft.com/office/drawing/2014/main" id="{72CC4915-F4F5-4859-9173-3396303A8472}"/>
                </a:ext>
              </a:extLst>
            </p:cNvPr>
            <p:cNvSpPr/>
            <p:nvPr/>
          </p:nvSpPr>
          <p:spPr bwMode="auto">
            <a:xfrm>
              <a:off x="7486650" y="2376487"/>
              <a:ext cx="33338" cy="52388"/>
            </a:xfrm>
            <a:custGeom>
              <a:gdLst>
                <a:gd name="T0" fmla="*/ 7 w 9"/>
                <a:gd name="T1" fmla="*/ 9 h 14"/>
                <a:gd name="T2" fmla="*/ 0 w 9"/>
                <a:gd name="T3" fmla="*/ 3 h 14"/>
                <a:gd name="T4" fmla="*/ 3 w 9"/>
                <a:gd name="T5" fmla="*/ 14 h 14"/>
                <a:gd name="T6" fmla="*/ 7 w 9"/>
                <a:gd name="T7" fmla="*/ 9 h 14"/>
              </a:gdLst>
              <a:cxnLst>
                <a:cxn ang="0">
                  <a:pos x="T0" y="T1"/>
                </a:cxn>
                <a:cxn ang="0">
                  <a:pos x="T2" y="T3"/>
                </a:cxn>
                <a:cxn ang="0">
                  <a:pos x="T4" y="T5"/>
                </a:cxn>
                <a:cxn ang="0">
                  <a:pos x="T6" y="T7"/>
                </a:cxn>
              </a:cxnLst>
              <a:rect l="0" t="0" r="r" b="b"/>
              <a:pathLst>
                <a:path w="9" h="14">
                  <a:moveTo>
                    <a:pt x="7" y="9"/>
                  </a:moveTo>
                  <a:cubicBezTo>
                    <a:pt x="9" y="4"/>
                    <a:pt x="4" y="0"/>
                    <a:pt x="0" y="3"/>
                  </a:cubicBezTo>
                  <a:cubicBezTo>
                    <a:pt x="0" y="7"/>
                    <a:pt x="1" y="11"/>
                    <a:pt x="3" y="14"/>
                  </a:cubicBezTo>
                  <a:cubicBezTo>
                    <a:pt x="6" y="13"/>
                    <a:pt x="8" y="13"/>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20669">
              <a:extLst>
                <a:ext uri="{FF2B5EF4-FFF2-40B4-BE49-F238E27FC236}">
                  <a16:creationId xmlns:a16="http://schemas.microsoft.com/office/drawing/2014/main" id="{2F862ADD-FB41-4098-88D0-A9B6589FAF7E}"/>
                </a:ext>
              </a:extLst>
            </p:cNvPr>
            <p:cNvSpPr/>
            <p:nvPr/>
          </p:nvSpPr>
          <p:spPr bwMode="auto">
            <a:xfrm>
              <a:off x="7672388" y="2505075"/>
              <a:ext cx="25400" cy="46038"/>
            </a:xfrm>
            <a:custGeom>
              <a:gdLst>
                <a:gd name="T0" fmla="*/ 4 w 7"/>
                <a:gd name="T1" fmla="*/ 12 h 13"/>
                <a:gd name="T2" fmla="*/ 6 w 7"/>
                <a:gd name="T3" fmla="*/ 5 h 13"/>
                <a:gd name="T4" fmla="*/ 2 w 7"/>
                <a:gd name="T5" fmla="*/ 1 h 13"/>
                <a:gd name="T6" fmla="*/ 0 w 7"/>
                <a:gd name="T7" fmla="*/ 10 h 13"/>
                <a:gd name="T8" fmla="*/ 4 w 7"/>
                <a:gd name="T9" fmla="*/ 12 h 13"/>
              </a:gdLst>
              <a:cxnLst>
                <a:cxn ang="0">
                  <a:pos x="T0" y="T1"/>
                </a:cxn>
                <a:cxn ang="0">
                  <a:pos x="T2" y="T3"/>
                </a:cxn>
                <a:cxn ang="0">
                  <a:pos x="T4" y="T5"/>
                </a:cxn>
                <a:cxn ang="0">
                  <a:pos x="T6" y="T7"/>
                </a:cxn>
                <a:cxn ang="0">
                  <a:pos x="T8" y="T9"/>
                </a:cxn>
              </a:cxnLst>
              <a:rect l="0" t="0" r="r" b="b"/>
              <a:pathLst>
                <a:path w="7" h="13">
                  <a:moveTo>
                    <a:pt x="4" y="12"/>
                  </a:moveTo>
                  <a:cubicBezTo>
                    <a:pt x="4" y="10"/>
                    <a:pt x="7" y="8"/>
                    <a:pt x="6" y="5"/>
                  </a:cubicBezTo>
                  <a:cubicBezTo>
                    <a:pt x="4" y="4"/>
                    <a:pt x="6" y="0"/>
                    <a:pt x="2" y="1"/>
                  </a:cubicBezTo>
                  <a:cubicBezTo>
                    <a:pt x="0" y="3"/>
                    <a:pt x="0" y="6"/>
                    <a:pt x="0" y="10"/>
                  </a:cubicBezTo>
                  <a:cubicBezTo>
                    <a:pt x="1" y="11"/>
                    <a:pt x="2" y="13"/>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20670">
              <a:extLst>
                <a:ext uri="{FF2B5EF4-FFF2-40B4-BE49-F238E27FC236}">
                  <a16:creationId xmlns:a16="http://schemas.microsoft.com/office/drawing/2014/main" id="{54329D0C-FD61-4072-9495-42AD9B6C7FA7}"/>
                </a:ext>
              </a:extLst>
            </p:cNvPr>
            <p:cNvSpPr/>
            <p:nvPr/>
          </p:nvSpPr>
          <p:spPr bwMode="auto">
            <a:xfrm>
              <a:off x="7872413" y="2525713"/>
              <a:ext cx="44450" cy="58738"/>
            </a:xfrm>
            <a:custGeom>
              <a:gdLst>
                <a:gd name="T0" fmla="*/ 3 w 12"/>
                <a:gd name="T1" fmla="*/ 16 h 16"/>
                <a:gd name="T2" fmla="*/ 7 w 12"/>
                <a:gd name="T3" fmla="*/ 16 h 16"/>
                <a:gd name="T4" fmla="*/ 11 w 12"/>
                <a:gd name="T5" fmla="*/ 5 h 16"/>
                <a:gd name="T6" fmla="*/ 7 w 12"/>
                <a:gd name="T7" fmla="*/ 1 h 16"/>
                <a:gd name="T8" fmla="*/ 3 w 12"/>
                <a:gd name="T9" fmla="*/ 16 h 16"/>
              </a:gdLst>
              <a:cxnLst>
                <a:cxn ang="0">
                  <a:pos x="T0" y="T1"/>
                </a:cxn>
                <a:cxn ang="0">
                  <a:pos x="T2" y="T3"/>
                </a:cxn>
                <a:cxn ang="0">
                  <a:pos x="T4" y="T5"/>
                </a:cxn>
                <a:cxn ang="0">
                  <a:pos x="T6" y="T7"/>
                </a:cxn>
                <a:cxn ang="0">
                  <a:pos x="T8" y="T9"/>
                </a:cxn>
              </a:cxnLst>
              <a:rect l="0" t="0" r="r" b="b"/>
              <a:pathLst>
                <a:path w="12" h="16">
                  <a:moveTo>
                    <a:pt x="3" y="16"/>
                  </a:moveTo>
                  <a:cubicBezTo>
                    <a:pt x="7" y="16"/>
                    <a:pt x="7" y="16"/>
                    <a:pt x="7" y="16"/>
                  </a:cubicBezTo>
                  <a:cubicBezTo>
                    <a:pt x="8" y="12"/>
                    <a:pt x="12" y="10"/>
                    <a:pt x="11" y="5"/>
                  </a:cubicBezTo>
                  <a:cubicBezTo>
                    <a:pt x="12" y="2"/>
                    <a:pt x="10" y="0"/>
                    <a:pt x="7" y="1"/>
                  </a:cubicBezTo>
                  <a:cubicBezTo>
                    <a:pt x="0" y="3"/>
                    <a:pt x="4" y="11"/>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20671">
              <a:extLst>
                <a:ext uri="{FF2B5EF4-FFF2-40B4-BE49-F238E27FC236}">
                  <a16:creationId xmlns:a16="http://schemas.microsoft.com/office/drawing/2014/main" id="{B11BE2DA-3AFB-48A7-A3C5-98EF91663FF3}"/>
                </a:ext>
              </a:extLst>
            </p:cNvPr>
            <p:cNvSpPr/>
            <p:nvPr/>
          </p:nvSpPr>
          <p:spPr bwMode="auto">
            <a:xfrm>
              <a:off x="7464425" y="2652713"/>
              <a:ext cx="30163" cy="61913"/>
            </a:xfrm>
            <a:custGeom>
              <a:gdLst>
                <a:gd name="T0" fmla="*/ 7 w 8"/>
                <a:gd name="T1" fmla="*/ 15 h 17"/>
                <a:gd name="T2" fmla="*/ 8 w 8"/>
                <a:gd name="T3" fmla="*/ 6 h 17"/>
                <a:gd name="T4" fmla="*/ 3 w 8"/>
                <a:gd name="T5" fmla="*/ 2 h 17"/>
                <a:gd name="T6" fmla="*/ 0 w 8"/>
                <a:gd name="T7" fmla="*/ 10 h 17"/>
                <a:gd name="T8" fmla="*/ 7 w 8"/>
                <a:gd name="T9" fmla="*/ 15 h 17"/>
              </a:gdLst>
              <a:cxnLst>
                <a:cxn ang="0">
                  <a:pos x="T0" y="T1"/>
                </a:cxn>
                <a:cxn ang="0">
                  <a:pos x="T2" y="T3"/>
                </a:cxn>
                <a:cxn ang="0">
                  <a:pos x="T4" y="T5"/>
                </a:cxn>
                <a:cxn ang="0">
                  <a:pos x="T6" y="T7"/>
                </a:cxn>
                <a:cxn ang="0">
                  <a:pos x="T8" y="T9"/>
                </a:cxn>
              </a:cxnLst>
              <a:rect l="0" t="0" r="r" b="b"/>
              <a:pathLst>
                <a:path w="8" h="17">
                  <a:moveTo>
                    <a:pt x="7" y="15"/>
                  </a:moveTo>
                  <a:cubicBezTo>
                    <a:pt x="8" y="6"/>
                    <a:pt x="8" y="6"/>
                    <a:pt x="8" y="6"/>
                  </a:cubicBezTo>
                  <a:cubicBezTo>
                    <a:pt x="6" y="6"/>
                    <a:pt x="7" y="0"/>
                    <a:pt x="3" y="2"/>
                  </a:cubicBezTo>
                  <a:cubicBezTo>
                    <a:pt x="1" y="4"/>
                    <a:pt x="0" y="6"/>
                    <a:pt x="0" y="10"/>
                  </a:cubicBezTo>
                  <a:cubicBezTo>
                    <a:pt x="1" y="13"/>
                    <a:pt x="2" y="17"/>
                    <a:pt x="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20672">
              <a:extLst>
                <a:ext uri="{FF2B5EF4-FFF2-40B4-BE49-F238E27FC236}">
                  <a16:creationId xmlns:a16="http://schemas.microsoft.com/office/drawing/2014/main" id="{3913D1B5-ACDE-4895-BD4A-62B7C0265D28}"/>
                </a:ext>
              </a:extLst>
            </p:cNvPr>
            <p:cNvSpPr/>
            <p:nvPr/>
          </p:nvSpPr>
          <p:spPr bwMode="auto">
            <a:xfrm>
              <a:off x="7643813" y="2668588"/>
              <a:ext cx="50800" cy="76200"/>
            </a:xfrm>
            <a:custGeom>
              <a:gdLst>
                <a:gd name="T0" fmla="*/ 6 w 14"/>
                <a:gd name="T1" fmla="*/ 0 h 21"/>
                <a:gd name="T2" fmla="*/ 5 w 14"/>
                <a:gd name="T3" fmla="*/ 0 h 21"/>
                <a:gd name="T4" fmla="*/ 0 w 14"/>
                <a:gd name="T5" fmla="*/ 11 h 21"/>
                <a:gd name="T6" fmla="*/ 2 w 14"/>
                <a:gd name="T7" fmla="*/ 21 h 21"/>
                <a:gd name="T8" fmla="*/ 6 w 14"/>
                <a:gd name="T9" fmla="*/ 0 h 21"/>
              </a:gdLst>
              <a:cxnLst>
                <a:cxn ang="0">
                  <a:pos x="T0" y="T1"/>
                </a:cxn>
                <a:cxn ang="0">
                  <a:pos x="T2" y="T3"/>
                </a:cxn>
                <a:cxn ang="0">
                  <a:pos x="T4" y="T5"/>
                </a:cxn>
                <a:cxn ang="0">
                  <a:pos x="T6" y="T7"/>
                </a:cxn>
                <a:cxn ang="0">
                  <a:pos x="T8" y="T9"/>
                </a:cxn>
              </a:cxnLst>
              <a:rect l="0" t="0" r="r" b="b"/>
              <a:pathLst>
                <a:path w="14" h="21">
                  <a:moveTo>
                    <a:pt x="6" y="0"/>
                  </a:moveTo>
                  <a:cubicBezTo>
                    <a:pt x="5" y="0"/>
                    <a:pt x="5" y="0"/>
                    <a:pt x="5" y="0"/>
                  </a:cubicBezTo>
                  <a:cubicBezTo>
                    <a:pt x="4" y="4"/>
                    <a:pt x="7" y="12"/>
                    <a:pt x="0" y="11"/>
                  </a:cubicBezTo>
                  <a:cubicBezTo>
                    <a:pt x="0" y="15"/>
                    <a:pt x="0" y="18"/>
                    <a:pt x="2" y="21"/>
                  </a:cubicBezTo>
                  <a:cubicBezTo>
                    <a:pt x="14" y="17"/>
                    <a:pt x="2" y="7"/>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20673">
              <a:extLst>
                <a:ext uri="{FF2B5EF4-FFF2-40B4-BE49-F238E27FC236}">
                  <a16:creationId xmlns:a16="http://schemas.microsoft.com/office/drawing/2014/main" id="{19F4BCF6-528A-438B-B6AF-43A833900E60}"/>
                </a:ext>
              </a:extLst>
            </p:cNvPr>
            <p:cNvSpPr/>
            <p:nvPr/>
          </p:nvSpPr>
          <p:spPr bwMode="auto">
            <a:xfrm>
              <a:off x="7421563" y="2671763"/>
              <a:ext cx="20638" cy="28575"/>
            </a:xfrm>
            <a:custGeom>
              <a:gdLst>
                <a:gd name="T0" fmla="*/ 3 w 6"/>
                <a:gd name="T1" fmla="*/ 8 h 8"/>
                <a:gd name="T2" fmla="*/ 5 w 6"/>
                <a:gd name="T3" fmla="*/ 2 h 8"/>
                <a:gd name="T4" fmla="*/ 0 w 6"/>
                <a:gd name="T5" fmla="*/ 0 h 8"/>
                <a:gd name="T6" fmla="*/ 1 w 6"/>
                <a:gd name="T7" fmla="*/ 8 h 8"/>
                <a:gd name="T8" fmla="*/ 3 w 6"/>
                <a:gd name="T9" fmla="*/ 8 h 8"/>
              </a:gdLst>
              <a:cxnLst>
                <a:cxn ang="0">
                  <a:pos x="T0" y="T1"/>
                </a:cxn>
                <a:cxn ang="0">
                  <a:pos x="T2" y="T3"/>
                </a:cxn>
                <a:cxn ang="0">
                  <a:pos x="T4" y="T5"/>
                </a:cxn>
                <a:cxn ang="0">
                  <a:pos x="T6" y="T7"/>
                </a:cxn>
                <a:cxn ang="0">
                  <a:pos x="T8" y="T9"/>
                </a:cxn>
              </a:cxnLst>
              <a:rect l="0" t="0" r="r" b="b"/>
              <a:pathLst>
                <a:path w="6" h="8">
                  <a:moveTo>
                    <a:pt x="3" y="8"/>
                  </a:moveTo>
                  <a:cubicBezTo>
                    <a:pt x="4" y="6"/>
                    <a:pt x="6" y="5"/>
                    <a:pt x="5" y="2"/>
                  </a:cubicBezTo>
                  <a:cubicBezTo>
                    <a:pt x="4" y="0"/>
                    <a:pt x="2" y="0"/>
                    <a:pt x="0" y="0"/>
                  </a:cubicBezTo>
                  <a:cubicBezTo>
                    <a:pt x="1" y="8"/>
                    <a:pt x="1" y="8"/>
                    <a:pt x="1" y="8"/>
                  </a:cubicBezTo>
                  <a:lnTo>
                    <a:pt x="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20674">
              <a:extLst>
                <a:ext uri="{FF2B5EF4-FFF2-40B4-BE49-F238E27FC236}">
                  <a16:creationId xmlns:a16="http://schemas.microsoft.com/office/drawing/2014/main" id="{833D6847-FFAA-4336-985A-EF4DBAC84313}"/>
                </a:ext>
              </a:extLst>
            </p:cNvPr>
            <p:cNvSpPr/>
            <p:nvPr/>
          </p:nvSpPr>
          <p:spPr bwMode="auto">
            <a:xfrm>
              <a:off x="7843838" y="2671763"/>
              <a:ext cx="25400" cy="22225"/>
            </a:xfrm>
            <a:custGeom>
              <a:gdLst>
                <a:gd name="T0" fmla="*/ 5 w 7"/>
                <a:gd name="T1" fmla="*/ 0 h 6"/>
                <a:gd name="T2" fmla="*/ 1 w 7"/>
                <a:gd name="T3" fmla="*/ 6 h 6"/>
                <a:gd name="T4" fmla="*/ 2 w 7"/>
                <a:gd name="T5" fmla="*/ 6 h 6"/>
                <a:gd name="T6" fmla="*/ 5 w 7"/>
                <a:gd name="T7" fmla="*/ 0 h 6"/>
              </a:gdLst>
              <a:cxnLst>
                <a:cxn ang="0">
                  <a:pos x="T0" y="T1"/>
                </a:cxn>
                <a:cxn ang="0">
                  <a:pos x="T2" y="T3"/>
                </a:cxn>
                <a:cxn ang="0">
                  <a:pos x="T4" y="T5"/>
                </a:cxn>
                <a:cxn ang="0">
                  <a:pos x="T6" y="T7"/>
                </a:cxn>
              </a:cxnLst>
              <a:rect l="0" t="0" r="r" b="b"/>
              <a:pathLst>
                <a:path w="7" h="6">
                  <a:moveTo>
                    <a:pt x="5" y="0"/>
                  </a:moveTo>
                  <a:cubicBezTo>
                    <a:pt x="3" y="0"/>
                    <a:pt x="0" y="3"/>
                    <a:pt x="1" y="6"/>
                  </a:cubicBezTo>
                  <a:cubicBezTo>
                    <a:pt x="2" y="6"/>
                    <a:pt x="2" y="6"/>
                    <a:pt x="2" y="6"/>
                  </a:cubicBezTo>
                  <a:cubicBezTo>
                    <a:pt x="3" y="4"/>
                    <a:pt x="7"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20675">
              <a:extLst>
                <a:ext uri="{FF2B5EF4-FFF2-40B4-BE49-F238E27FC236}">
                  <a16:creationId xmlns:a16="http://schemas.microsoft.com/office/drawing/2014/main" id="{CFB6445D-36DD-48DC-9FD0-E1E75DE7D9F6}"/>
                </a:ext>
              </a:extLst>
            </p:cNvPr>
            <p:cNvSpPr/>
            <p:nvPr/>
          </p:nvSpPr>
          <p:spPr bwMode="auto">
            <a:xfrm>
              <a:off x="7253288" y="2686050"/>
              <a:ext cx="50800" cy="42863"/>
            </a:xfrm>
            <a:custGeom>
              <a:gdLst>
                <a:gd name="T0" fmla="*/ 10 w 14"/>
                <a:gd name="T1" fmla="*/ 11 h 12"/>
                <a:gd name="T2" fmla="*/ 11 w 14"/>
                <a:gd name="T3" fmla="*/ 9 h 12"/>
                <a:gd name="T4" fmla="*/ 6 w 14"/>
                <a:gd name="T5" fmla="*/ 0 h 12"/>
                <a:gd name="T6" fmla="*/ 1 w 14"/>
                <a:gd name="T7" fmla="*/ 5 h 12"/>
                <a:gd name="T8" fmla="*/ 10 w 14"/>
                <a:gd name="T9" fmla="*/ 11 h 12"/>
              </a:gdLst>
              <a:cxnLst>
                <a:cxn ang="0">
                  <a:pos x="T0" y="T1"/>
                </a:cxn>
                <a:cxn ang="0">
                  <a:pos x="T2" y="T3"/>
                </a:cxn>
                <a:cxn ang="0">
                  <a:pos x="T4" y="T5"/>
                </a:cxn>
                <a:cxn ang="0">
                  <a:pos x="T6" y="T7"/>
                </a:cxn>
                <a:cxn ang="0">
                  <a:pos x="T8" y="T9"/>
                </a:cxn>
              </a:cxnLst>
              <a:rect l="0" t="0" r="r" b="b"/>
              <a:pathLst>
                <a:path w="14" h="12">
                  <a:moveTo>
                    <a:pt x="10" y="11"/>
                  </a:moveTo>
                  <a:cubicBezTo>
                    <a:pt x="10" y="11"/>
                    <a:pt x="11" y="10"/>
                    <a:pt x="11" y="9"/>
                  </a:cubicBezTo>
                  <a:cubicBezTo>
                    <a:pt x="14" y="5"/>
                    <a:pt x="9" y="1"/>
                    <a:pt x="6" y="0"/>
                  </a:cubicBezTo>
                  <a:cubicBezTo>
                    <a:pt x="4" y="1"/>
                    <a:pt x="0" y="1"/>
                    <a:pt x="1" y="5"/>
                  </a:cubicBezTo>
                  <a:cubicBezTo>
                    <a:pt x="3" y="7"/>
                    <a:pt x="6" y="12"/>
                    <a:pt x="1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20676">
              <a:extLst>
                <a:ext uri="{FF2B5EF4-FFF2-40B4-BE49-F238E27FC236}">
                  <a16:creationId xmlns:a16="http://schemas.microsoft.com/office/drawing/2014/main" id="{4E658B4E-08E4-4901-A6D8-3586B11FE45D}"/>
                </a:ext>
              </a:extLst>
            </p:cNvPr>
            <p:cNvSpPr/>
            <p:nvPr/>
          </p:nvSpPr>
          <p:spPr bwMode="auto">
            <a:xfrm>
              <a:off x="7689850" y="2708275"/>
              <a:ext cx="33338" cy="61913"/>
            </a:xfrm>
            <a:custGeom>
              <a:gdLst>
                <a:gd name="T0" fmla="*/ 6 w 9"/>
                <a:gd name="T1" fmla="*/ 16 h 17"/>
                <a:gd name="T2" fmla="*/ 9 w 9"/>
                <a:gd name="T3" fmla="*/ 17 h 17"/>
                <a:gd name="T4" fmla="*/ 9 w 9"/>
                <a:gd name="T5" fmla="*/ 0 h 17"/>
                <a:gd name="T6" fmla="*/ 6 w 9"/>
                <a:gd name="T7" fmla="*/ 16 h 17"/>
              </a:gdLst>
              <a:cxnLst>
                <a:cxn ang="0">
                  <a:pos x="T0" y="T1"/>
                </a:cxn>
                <a:cxn ang="0">
                  <a:pos x="T2" y="T3"/>
                </a:cxn>
                <a:cxn ang="0">
                  <a:pos x="T4" y="T5"/>
                </a:cxn>
                <a:cxn ang="0">
                  <a:pos x="T6" y="T7"/>
                </a:cxn>
              </a:cxnLst>
              <a:rect l="0" t="0" r="r" b="b"/>
              <a:pathLst>
                <a:path w="9" h="17">
                  <a:moveTo>
                    <a:pt x="6" y="16"/>
                  </a:moveTo>
                  <a:cubicBezTo>
                    <a:pt x="7" y="16"/>
                    <a:pt x="8" y="15"/>
                    <a:pt x="9" y="17"/>
                  </a:cubicBezTo>
                  <a:cubicBezTo>
                    <a:pt x="9" y="13"/>
                    <a:pt x="9" y="6"/>
                    <a:pt x="9" y="0"/>
                  </a:cubicBezTo>
                  <a:cubicBezTo>
                    <a:pt x="0" y="3"/>
                    <a:pt x="7" y="9"/>
                    <a:pt x="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0677">
              <a:extLst>
                <a:ext uri="{FF2B5EF4-FFF2-40B4-BE49-F238E27FC236}">
                  <a16:creationId xmlns:a16="http://schemas.microsoft.com/office/drawing/2014/main" id="{A414FDD3-EBC9-4283-87F4-C1C1F2211BCE}"/>
                </a:ext>
              </a:extLst>
            </p:cNvPr>
            <p:cNvSpPr/>
            <p:nvPr/>
          </p:nvSpPr>
          <p:spPr bwMode="auto">
            <a:xfrm>
              <a:off x="7270750" y="2728913"/>
              <a:ext cx="736600" cy="741363"/>
            </a:xfrm>
            <a:custGeom>
              <a:gdLst>
                <a:gd name="T0" fmla="*/ 174 w 202"/>
                <a:gd name="T1" fmla="*/ 93 h 204"/>
                <a:gd name="T2" fmla="*/ 184 w 202"/>
                <a:gd name="T3" fmla="*/ 71 h 204"/>
                <a:gd name="T4" fmla="*/ 181 w 202"/>
                <a:gd name="T5" fmla="*/ 58 h 204"/>
                <a:gd name="T6" fmla="*/ 194 w 202"/>
                <a:gd name="T7" fmla="*/ 51 h 204"/>
                <a:gd name="T8" fmla="*/ 191 w 202"/>
                <a:gd name="T9" fmla="*/ 44 h 204"/>
                <a:gd name="T10" fmla="*/ 194 w 202"/>
                <a:gd name="T11" fmla="*/ 52 h 204"/>
                <a:gd name="T12" fmla="*/ 184 w 202"/>
                <a:gd name="T13" fmla="*/ 36 h 204"/>
                <a:gd name="T14" fmla="*/ 176 w 202"/>
                <a:gd name="T15" fmla="*/ 33 h 204"/>
                <a:gd name="T16" fmla="*/ 152 w 202"/>
                <a:gd name="T17" fmla="*/ 12 h 204"/>
                <a:gd name="T18" fmla="*/ 137 w 202"/>
                <a:gd name="T19" fmla="*/ 14 h 204"/>
                <a:gd name="T20" fmla="*/ 124 w 202"/>
                <a:gd name="T21" fmla="*/ 11 h 204"/>
                <a:gd name="T22" fmla="*/ 101 w 202"/>
                <a:gd name="T23" fmla="*/ 29 h 204"/>
                <a:gd name="T24" fmla="*/ 92 w 202"/>
                <a:gd name="T25" fmla="*/ 11 h 204"/>
                <a:gd name="T26" fmla="*/ 68 w 202"/>
                <a:gd name="T27" fmla="*/ 12 h 204"/>
                <a:gd name="T28" fmla="*/ 73 w 202"/>
                <a:gd name="T29" fmla="*/ 3 h 204"/>
                <a:gd name="T30" fmla="*/ 62 w 202"/>
                <a:gd name="T31" fmla="*/ 3 h 204"/>
                <a:gd name="T32" fmla="*/ 56 w 202"/>
                <a:gd name="T33" fmla="*/ 18 h 204"/>
                <a:gd name="T34" fmla="*/ 46 w 202"/>
                <a:gd name="T35" fmla="*/ 21 h 204"/>
                <a:gd name="T36" fmla="*/ 23 w 202"/>
                <a:gd name="T37" fmla="*/ 28 h 204"/>
                <a:gd name="T38" fmla="*/ 23 w 202"/>
                <a:gd name="T39" fmla="*/ 44 h 204"/>
                <a:gd name="T40" fmla="*/ 10 w 202"/>
                <a:gd name="T41" fmla="*/ 51 h 204"/>
                <a:gd name="T42" fmla="*/ 13 w 202"/>
                <a:gd name="T43" fmla="*/ 77 h 204"/>
                <a:gd name="T44" fmla="*/ 20 w 202"/>
                <a:gd name="T45" fmla="*/ 73 h 204"/>
                <a:gd name="T46" fmla="*/ 24 w 202"/>
                <a:gd name="T47" fmla="*/ 98 h 204"/>
                <a:gd name="T48" fmla="*/ 7 w 202"/>
                <a:gd name="T49" fmla="*/ 95 h 204"/>
                <a:gd name="T50" fmla="*/ 2 w 202"/>
                <a:gd name="T51" fmla="*/ 112 h 204"/>
                <a:gd name="T52" fmla="*/ 21 w 202"/>
                <a:gd name="T53" fmla="*/ 105 h 204"/>
                <a:gd name="T54" fmla="*/ 14 w 202"/>
                <a:gd name="T55" fmla="*/ 137 h 204"/>
                <a:gd name="T56" fmla="*/ 28 w 202"/>
                <a:gd name="T57" fmla="*/ 142 h 204"/>
                <a:gd name="T58" fmla="*/ 44 w 202"/>
                <a:gd name="T59" fmla="*/ 162 h 204"/>
                <a:gd name="T60" fmla="*/ 44 w 202"/>
                <a:gd name="T61" fmla="*/ 171 h 204"/>
                <a:gd name="T62" fmla="*/ 70 w 202"/>
                <a:gd name="T63" fmla="*/ 178 h 204"/>
                <a:gd name="T64" fmla="*/ 82 w 202"/>
                <a:gd name="T65" fmla="*/ 175 h 204"/>
                <a:gd name="T66" fmla="*/ 88 w 202"/>
                <a:gd name="T67" fmla="*/ 177 h 204"/>
                <a:gd name="T68" fmla="*/ 107 w 202"/>
                <a:gd name="T69" fmla="*/ 168 h 204"/>
                <a:gd name="T70" fmla="*/ 107 w 202"/>
                <a:gd name="T71" fmla="*/ 177 h 204"/>
                <a:gd name="T72" fmla="*/ 93 w 202"/>
                <a:gd name="T73" fmla="*/ 187 h 204"/>
                <a:gd name="T74" fmla="*/ 97 w 202"/>
                <a:gd name="T75" fmla="*/ 198 h 204"/>
                <a:gd name="T76" fmla="*/ 114 w 202"/>
                <a:gd name="T77" fmla="*/ 203 h 204"/>
                <a:gd name="T78" fmla="*/ 115 w 202"/>
                <a:gd name="T79" fmla="*/ 187 h 204"/>
                <a:gd name="T80" fmla="*/ 117 w 202"/>
                <a:gd name="T81" fmla="*/ 171 h 204"/>
                <a:gd name="T82" fmla="*/ 118 w 202"/>
                <a:gd name="T83" fmla="*/ 177 h 204"/>
                <a:gd name="T84" fmla="*/ 130 w 202"/>
                <a:gd name="T85" fmla="*/ 178 h 204"/>
                <a:gd name="T86" fmla="*/ 159 w 202"/>
                <a:gd name="T87" fmla="*/ 180 h 204"/>
                <a:gd name="T88" fmla="*/ 164 w 202"/>
                <a:gd name="T89" fmla="*/ 153 h 204"/>
                <a:gd name="T90" fmla="*/ 170 w 202"/>
                <a:gd name="T91" fmla="*/ 98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204">
                  <a:moveTo>
                    <a:pt x="176" y="101"/>
                  </a:moveTo>
                  <a:cubicBezTo>
                    <a:pt x="178" y="97"/>
                    <a:pt x="173" y="97"/>
                    <a:pt x="174" y="93"/>
                  </a:cubicBezTo>
                  <a:cubicBezTo>
                    <a:pt x="175" y="91"/>
                    <a:pt x="177" y="92"/>
                    <a:pt x="179" y="92"/>
                  </a:cubicBezTo>
                  <a:cubicBezTo>
                    <a:pt x="179" y="86"/>
                    <a:pt x="177" y="76"/>
                    <a:pt x="184" y="71"/>
                  </a:cubicBezTo>
                  <a:cubicBezTo>
                    <a:pt x="185" y="69"/>
                    <a:pt x="184" y="67"/>
                    <a:pt x="182" y="65"/>
                  </a:cubicBezTo>
                  <a:cubicBezTo>
                    <a:pt x="185" y="63"/>
                    <a:pt x="181" y="61"/>
                    <a:pt x="181" y="58"/>
                  </a:cubicBezTo>
                  <a:cubicBezTo>
                    <a:pt x="187" y="55"/>
                    <a:pt x="196" y="56"/>
                    <a:pt x="202" y="52"/>
                  </a:cubicBezTo>
                  <a:cubicBezTo>
                    <a:pt x="194" y="51"/>
                    <a:pt x="194" y="51"/>
                    <a:pt x="194" y="51"/>
                  </a:cubicBezTo>
                  <a:cubicBezTo>
                    <a:pt x="195" y="50"/>
                    <a:pt x="195" y="50"/>
                    <a:pt x="195" y="50"/>
                  </a:cubicBezTo>
                  <a:cubicBezTo>
                    <a:pt x="195" y="48"/>
                    <a:pt x="194" y="45"/>
                    <a:pt x="191" y="44"/>
                  </a:cubicBezTo>
                  <a:cubicBezTo>
                    <a:pt x="189" y="46"/>
                    <a:pt x="190" y="49"/>
                    <a:pt x="190" y="51"/>
                  </a:cubicBezTo>
                  <a:cubicBezTo>
                    <a:pt x="192" y="51"/>
                    <a:pt x="193" y="51"/>
                    <a:pt x="194" y="52"/>
                  </a:cubicBezTo>
                  <a:cubicBezTo>
                    <a:pt x="190" y="53"/>
                    <a:pt x="187" y="56"/>
                    <a:pt x="183" y="55"/>
                  </a:cubicBezTo>
                  <a:cubicBezTo>
                    <a:pt x="172" y="48"/>
                    <a:pt x="189" y="46"/>
                    <a:pt x="184" y="36"/>
                  </a:cubicBezTo>
                  <a:cubicBezTo>
                    <a:pt x="181" y="36"/>
                    <a:pt x="176" y="40"/>
                    <a:pt x="173" y="35"/>
                  </a:cubicBezTo>
                  <a:cubicBezTo>
                    <a:pt x="176" y="33"/>
                    <a:pt x="176" y="33"/>
                    <a:pt x="176" y="33"/>
                  </a:cubicBezTo>
                  <a:cubicBezTo>
                    <a:pt x="177" y="25"/>
                    <a:pt x="170" y="33"/>
                    <a:pt x="168" y="30"/>
                  </a:cubicBezTo>
                  <a:cubicBezTo>
                    <a:pt x="156" y="31"/>
                    <a:pt x="162" y="13"/>
                    <a:pt x="152" y="12"/>
                  </a:cubicBezTo>
                  <a:cubicBezTo>
                    <a:pt x="151" y="14"/>
                    <a:pt x="151" y="15"/>
                    <a:pt x="150" y="17"/>
                  </a:cubicBezTo>
                  <a:cubicBezTo>
                    <a:pt x="144" y="21"/>
                    <a:pt x="142" y="13"/>
                    <a:pt x="137" y="14"/>
                  </a:cubicBezTo>
                  <a:cubicBezTo>
                    <a:pt x="136" y="13"/>
                    <a:pt x="134" y="12"/>
                    <a:pt x="134" y="10"/>
                  </a:cubicBezTo>
                  <a:cubicBezTo>
                    <a:pt x="131" y="6"/>
                    <a:pt x="128" y="10"/>
                    <a:pt x="124" y="11"/>
                  </a:cubicBezTo>
                  <a:cubicBezTo>
                    <a:pt x="108" y="12"/>
                    <a:pt x="108" y="12"/>
                    <a:pt x="108" y="12"/>
                  </a:cubicBezTo>
                  <a:cubicBezTo>
                    <a:pt x="105" y="17"/>
                    <a:pt x="101" y="22"/>
                    <a:pt x="101" y="29"/>
                  </a:cubicBezTo>
                  <a:cubicBezTo>
                    <a:pt x="96" y="22"/>
                    <a:pt x="96" y="22"/>
                    <a:pt x="96" y="22"/>
                  </a:cubicBezTo>
                  <a:cubicBezTo>
                    <a:pt x="98" y="16"/>
                    <a:pt x="90" y="17"/>
                    <a:pt x="92" y="11"/>
                  </a:cubicBezTo>
                  <a:cubicBezTo>
                    <a:pt x="83" y="8"/>
                    <a:pt x="78" y="14"/>
                    <a:pt x="72" y="19"/>
                  </a:cubicBezTo>
                  <a:cubicBezTo>
                    <a:pt x="70" y="16"/>
                    <a:pt x="70" y="14"/>
                    <a:pt x="68" y="12"/>
                  </a:cubicBezTo>
                  <a:cubicBezTo>
                    <a:pt x="71" y="10"/>
                    <a:pt x="69" y="7"/>
                    <a:pt x="73" y="6"/>
                  </a:cubicBezTo>
                  <a:cubicBezTo>
                    <a:pt x="73" y="3"/>
                    <a:pt x="73" y="3"/>
                    <a:pt x="73" y="3"/>
                  </a:cubicBezTo>
                  <a:cubicBezTo>
                    <a:pt x="72" y="0"/>
                    <a:pt x="70" y="0"/>
                    <a:pt x="67" y="0"/>
                  </a:cubicBezTo>
                  <a:cubicBezTo>
                    <a:pt x="65" y="0"/>
                    <a:pt x="62" y="0"/>
                    <a:pt x="62" y="3"/>
                  </a:cubicBezTo>
                  <a:cubicBezTo>
                    <a:pt x="62" y="6"/>
                    <a:pt x="60" y="8"/>
                    <a:pt x="57" y="8"/>
                  </a:cubicBezTo>
                  <a:cubicBezTo>
                    <a:pt x="55" y="11"/>
                    <a:pt x="56" y="16"/>
                    <a:pt x="56" y="18"/>
                  </a:cubicBezTo>
                  <a:cubicBezTo>
                    <a:pt x="53" y="19"/>
                    <a:pt x="51" y="21"/>
                    <a:pt x="50" y="18"/>
                  </a:cubicBezTo>
                  <a:cubicBezTo>
                    <a:pt x="46" y="21"/>
                    <a:pt x="46" y="21"/>
                    <a:pt x="46" y="21"/>
                  </a:cubicBezTo>
                  <a:cubicBezTo>
                    <a:pt x="47" y="35"/>
                    <a:pt x="33" y="27"/>
                    <a:pt x="29" y="37"/>
                  </a:cubicBezTo>
                  <a:cubicBezTo>
                    <a:pt x="27" y="34"/>
                    <a:pt x="23" y="33"/>
                    <a:pt x="23" y="28"/>
                  </a:cubicBezTo>
                  <a:cubicBezTo>
                    <a:pt x="19" y="26"/>
                    <a:pt x="17" y="26"/>
                    <a:pt x="13" y="28"/>
                  </a:cubicBezTo>
                  <a:cubicBezTo>
                    <a:pt x="11" y="37"/>
                    <a:pt x="19" y="39"/>
                    <a:pt x="23" y="44"/>
                  </a:cubicBezTo>
                  <a:cubicBezTo>
                    <a:pt x="20" y="44"/>
                    <a:pt x="15" y="44"/>
                    <a:pt x="10" y="44"/>
                  </a:cubicBezTo>
                  <a:cubicBezTo>
                    <a:pt x="10" y="51"/>
                    <a:pt x="10" y="51"/>
                    <a:pt x="10" y="51"/>
                  </a:cubicBezTo>
                  <a:cubicBezTo>
                    <a:pt x="23" y="51"/>
                    <a:pt x="16" y="65"/>
                    <a:pt x="19" y="72"/>
                  </a:cubicBezTo>
                  <a:cubicBezTo>
                    <a:pt x="17" y="75"/>
                    <a:pt x="11" y="72"/>
                    <a:pt x="13" y="77"/>
                  </a:cubicBezTo>
                  <a:cubicBezTo>
                    <a:pt x="14" y="79"/>
                    <a:pt x="17" y="78"/>
                    <a:pt x="19" y="78"/>
                  </a:cubicBezTo>
                  <a:cubicBezTo>
                    <a:pt x="19" y="77"/>
                    <a:pt x="17" y="74"/>
                    <a:pt x="20" y="73"/>
                  </a:cubicBezTo>
                  <a:cubicBezTo>
                    <a:pt x="19" y="80"/>
                    <a:pt x="26" y="85"/>
                    <a:pt x="27" y="90"/>
                  </a:cubicBezTo>
                  <a:cubicBezTo>
                    <a:pt x="26" y="92"/>
                    <a:pt x="28" y="96"/>
                    <a:pt x="24" y="98"/>
                  </a:cubicBezTo>
                  <a:cubicBezTo>
                    <a:pt x="23" y="97"/>
                    <a:pt x="23" y="95"/>
                    <a:pt x="23" y="94"/>
                  </a:cubicBezTo>
                  <a:cubicBezTo>
                    <a:pt x="7" y="95"/>
                    <a:pt x="7" y="95"/>
                    <a:pt x="7" y="95"/>
                  </a:cubicBezTo>
                  <a:cubicBezTo>
                    <a:pt x="7" y="106"/>
                    <a:pt x="7" y="106"/>
                    <a:pt x="7" y="106"/>
                  </a:cubicBezTo>
                  <a:cubicBezTo>
                    <a:pt x="5" y="107"/>
                    <a:pt x="1" y="108"/>
                    <a:pt x="2" y="112"/>
                  </a:cubicBezTo>
                  <a:cubicBezTo>
                    <a:pt x="0" y="118"/>
                    <a:pt x="7" y="115"/>
                    <a:pt x="9" y="117"/>
                  </a:cubicBezTo>
                  <a:cubicBezTo>
                    <a:pt x="17" y="117"/>
                    <a:pt x="11" y="105"/>
                    <a:pt x="21" y="105"/>
                  </a:cubicBezTo>
                  <a:cubicBezTo>
                    <a:pt x="27" y="108"/>
                    <a:pt x="23" y="118"/>
                    <a:pt x="24" y="122"/>
                  </a:cubicBezTo>
                  <a:cubicBezTo>
                    <a:pt x="20" y="128"/>
                    <a:pt x="10" y="127"/>
                    <a:pt x="14" y="137"/>
                  </a:cubicBezTo>
                  <a:cubicBezTo>
                    <a:pt x="17" y="137"/>
                    <a:pt x="22" y="138"/>
                    <a:pt x="24" y="136"/>
                  </a:cubicBezTo>
                  <a:cubicBezTo>
                    <a:pt x="25" y="138"/>
                    <a:pt x="29" y="139"/>
                    <a:pt x="28" y="142"/>
                  </a:cubicBezTo>
                  <a:cubicBezTo>
                    <a:pt x="29" y="147"/>
                    <a:pt x="30" y="148"/>
                    <a:pt x="35" y="149"/>
                  </a:cubicBezTo>
                  <a:cubicBezTo>
                    <a:pt x="37" y="155"/>
                    <a:pt x="39" y="158"/>
                    <a:pt x="44" y="162"/>
                  </a:cubicBezTo>
                  <a:cubicBezTo>
                    <a:pt x="39" y="159"/>
                    <a:pt x="36" y="165"/>
                    <a:pt x="36" y="170"/>
                  </a:cubicBezTo>
                  <a:cubicBezTo>
                    <a:pt x="44" y="171"/>
                    <a:pt x="44" y="171"/>
                    <a:pt x="44" y="171"/>
                  </a:cubicBezTo>
                  <a:cubicBezTo>
                    <a:pt x="53" y="167"/>
                    <a:pt x="62" y="168"/>
                    <a:pt x="70" y="170"/>
                  </a:cubicBezTo>
                  <a:cubicBezTo>
                    <a:pt x="64" y="172"/>
                    <a:pt x="70" y="176"/>
                    <a:pt x="70" y="178"/>
                  </a:cubicBezTo>
                  <a:cubicBezTo>
                    <a:pt x="71" y="176"/>
                    <a:pt x="73" y="174"/>
                    <a:pt x="74" y="172"/>
                  </a:cubicBezTo>
                  <a:cubicBezTo>
                    <a:pt x="78" y="171"/>
                    <a:pt x="80" y="174"/>
                    <a:pt x="82" y="175"/>
                  </a:cubicBezTo>
                  <a:cubicBezTo>
                    <a:pt x="83" y="174"/>
                    <a:pt x="83" y="174"/>
                    <a:pt x="83" y="174"/>
                  </a:cubicBezTo>
                  <a:cubicBezTo>
                    <a:pt x="85" y="176"/>
                    <a:pt x="86" y="177"/>
                    <a:pt x="88" y="177"/>
                  </a:cubicBezTo>
                  <a:cubicBezTo>
                    <a:pt x="90" y="170"/>
                    <a:pt x="97" y="167"/>
                    <a:pt x="101" y="163"/>
                  </a:cubicBezTo>
                  <a:cubicBezTo>
                    <a:pt x="107" y="168"/>
                    <a:pt x="107" y="168"/>
                    <a:pt x="107" y="168"/>
                  </a:cubicBezTo>
                  <a:cubicBezTo>
                    <a:pt x="103" y="172"/>
                    <a:pt x="103" y="172"/>
                    <a:pt x="103" y="172"/>
                  </a:cubicBezTo>
                  <a:cubicBezTo>
                    <a:pt x="103" y="174"/>
                    <a:pt x="106" y="175"/>
                    <a:pt x="107" y="177"/>
                  </a:cubicBezTo>
                  <a:cubicBezTo>
                    <a:pt x="106" y="178"/>
                    <a:pt x="104" y="178"/>
                    <a:pt x="103" y="178"/>
                  </a:cubicBezTo>
                  <a:cubicBezTo>
                    <a:pt x="100" y="180"/>
                    <a:pt x="94" y="184"/>
                    <a:pt x="93" y="187"/>
                  </a:cubicBezTo>
                  <a:cubicBezTo>
                    <a:pt x="94" y="187"/>
                    <a:pt x="95" y="187"/>
                    <a:pt x="96" y="188"/>
                  </a:cubicBezTo>
                  <a:cubicBezTo>
                    <a:pt x="93" y="191"/>
                    <a:pt x="97" y="194"/>
                    <a:pt x="97" y="198"/>
                  </a:cubicBezTo>
                  <a:cubicBezTo>
                    <a:pt x="101" y="197"/>
                    <a:pt x="105" y="200"/>
                    <a:pt x="108" y="196"/>
                  </a:cubicBezTo>
                  <a:cubicBezTo>
                    <a:pt x="114" y="203"/>
                    <a:pt x="114" y="203"/>
                    <a:pt x="114" y="203"/>
                  </a:cubicBezTo>
                  <a:cubicBezTo>
                    <a:pt x="116" y="204"/>
                    <a:pt x="117" y="202"/>
                    <a:pt x="119" y="201"/>
                  </a:cubicBezTo>
                  <a:cubicBezTo>
                    <a:pt x="121" y="196"/>
                    <a:pt x="122" y="187"/>
                    <a:pt x="115" y="187"/>
                  </a:cubicBezTo>
                  <a:cubicBezTo>
                    <a:pt x="118" y="176"/>
                    <a:pt x="102" y="178"/>
                    <a:pt x="109" y="168"/>
                  </a:cubicBezTo>
                  <a:cubicBezTo>
                    <a:pt x="113" y="176"/>
                    <a:pt x="113" y="163"/>
                    <a:pt x="117" y="171"/>
                  </a:cubicBezTo>
                  <a:cubicBezTo>
                    <a:pt x="115" y="173"/>
                    <a:pt x="115" y="173"/>
                    <a:pt x="115" y="173"/>
                  </a:cubicBezTo>
                  <a:cubicBezTo>
                    <a:pt x="118" y="177"/>
                    <a:pt x="118" y="177"/>
                    <a:pt x="118" y="177"/>
                  </a:cubicBezTo>
                  <a:cubicBezTo>
                    <a:pt x="121" y="178"/>
                    <a:pt x="122" y="174"/>
                    <a:pt x="124" y="173"/>
                  </a:cubicBezTo>
                  <a:cubicBezTo>
                    <a:pt x="130" y="178"/>
                    <a:pt x="130" y="178"/>
                    <a:pt x="130" y="178"/>
                  </a:cubicBezTo>
                  <a:cubicBezTo>
                    <a:pt x="146" y="171"/>
                    <a:pt x="139" y="194"/>
                    <a:pt x="154" y="189"/>
                  </a:cubicBezTo>
                  <a:cubicBezTo>
                    <a:pt x="158" y="188"/>
                    <a:pt x="160" y="184"/>
                    <a:pt x="159" y="180"/>
                  </a:cubicBezTo>
                  <a:cubicBezTo>
                    <a:pt x="160" y="176"/>
                    <a:pt x="165" y="179"/>
                    <a:pt x="168" y="178"/>
                  </a:cubicBezTo>
                  <a:cubicBezTo>
                    <a:pt x="165" y="169"/>
                    <a:pt x="170" y="160"/>
                    <a:pt x="164" y="153"/>
                  </a:cubicBezTo>
                  <a:cubicBezTo>
                    <a:pt x="161" y="145"/>
                    <a:pt x="158" y="139"/>
                    <a:pt x="158" y="130"/>
                  </a:cubicBezTo>
                  <a:cubicBezTo>
                    <a:pt x="172" y="124"/>
                    <a:pt x="152" y="103"/>
                    <a:pt x="170" y="98"/>
                  </a:cubicBezTo>
                  <a:cubicBezTo>
                    <a:pt x="172" y="99"/>
                    <a:pt x="173" y="103"/>
                    <a:pt x="17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0678">
              <a:extLst>
                <a:ext uri="{FF2B5EF4-FFF2-40B4-BE49-F238E27FC236}">
                  <a16:creationId xmlns:a16="http://schemas.microsoft.com/office/drawing/2014/main" id="{B78F8FEB-F35C-40C0-8415-A6076980B10B}"/>
                </a:ext>
              </a:extLst>
            </p:cNvPr>
            <p:cNvSpPr/>
            <p:nvPr/>
          </p:nvSpPr>
          <p:spPr bwMode="auto">
            <a:xfrm>
              <a:off x="7475538" y="2725738"/>
              <a:ext cx="7938" cy="14288"/>
            </a:xfrm>
            <a:custGeom>
              <a:gdLst>
                <a:gd name="T0" fmla="*/ 0 w 2"/>
                <a:gd name="T1" fmla="*/ 0 h 4"/>
                <a:gd name="T2" fmla="*/ 0 w 2"/>
                <a:gd name="T3" fmla="*/ 4 h 4"/>
                <a:gd name="T4" fmla="*/ 2 w 2"/>
                <a:gd name="T5" fmla="*/ 4 h 4"/>
                <a:gd name="T6" fmla="*/ 2 w 2"/>
                <a:gd name="T7" fmla="*/ 1 h 4"/>
                <a:gd name="T8" fmla="*/ 0 w 2"/>
                <a:gd name="T9" fmla="*/ 0 h 4"/>
              </a:gdLst>
              <a:cxnLst>
                <a:cxn ang="0">
                  <a:pos x="T0" y="T1"/>
                </a:cxn>
                <a:cxn ang="0">
                  <a:pos x="T2" y="T3"/>
                </a:cxn>
                <a:cxn ang="0">
                  <a:pos x="T4" y="T5"/>
                </a:cxn>
                <a:cxn ang="0">
                  <a:pos x="T6" y="T7"/>
                </a:cxn>
                <a:cxn ang="0">
                  <a:pos x="T8" y="T9"/>
                </a:cxn>
              </a:cxnLst>
              <a:rect l="0" t="0" r="r" b="b"/>
              <a:pathLst>
                <a:path w="2" h="4">
                  <a:moveTo>
                    <a:pt x="0" y="0"/>
                  </a:moveTo>
                  <a:cubicBezTo>
                    <a:pt x="0" y="4"/>
                    <a:pt x="0" y="4"/>
                    <a:pt x="0" y="4"/>
                  </a:cubicBezTo>
                  <a:cubicBezTo>
                    <a:pt x="2" y="4"/>
                    <a:pt x="2" y="4"/>
                    <a:pt x="2" y="4"/>
                  </a:cubicBezTo>
                  <a:cubicBezTo>
                    <a:pt x="2" y="1"/>
                    <a:pt x="2" y="1"/>
                    <a:pt x="2"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20679">
              <a:extLst>
                <a:ext uri="{FF2B5EF4-FFF2-40B4-BE49-F238E27FC236}">
                  <a16:creationId xmlns:a16="http://schemas.microsoft.com/office/drawing/2014/main" id="{4AB185A0-B8D5-43D8-B657-3A8D51D14A0E}"/>
                </a:ext>
              </a:extLst>
            </p:cNvPr>
            <p:cNvSpPr/>
            <p:nvPr/>
          </p:nvSpPr>
          <p:spPr bwMode="auto">
            <a:xfrm>
              <a:off x="7872413" y="2725738"/>
              <a:ext cx="41275" cy="53975"/>
            </a:xfrm>
            <a:custGeom>
              <a:gdLst>
                <a:gd name="T0" fmla="*/ 7 w 11"/>
                <a:gd name="T1" fmla="*/ 15 h 15"/>
                <a:gd name="T2" fmla="*/ 9 w 11"/>
                <a:gd name="T3" fmla="*/ 1 h 15"/>
                <a:gd name="T4" fmla="*/ 1 w 11"/>
                <a:gd name="T5" fmla="*/ 6 h 15"/>
                <a:gd name="T6" fmla="*/ 7 w 11"/>
                <a:gd name="T7" fmla="*/ 15 h 15"/>
              </a:gdLst>
              <a:cxnLst>
                <a:cxn ang="0">
                  <a:pos x="T0" y="T1"/>
                </a:cxn>
                <a:cxn ang="0">
                  <a:pos x="T2" y="T3"/>
                </a:cxn>
                <a:cxn ang="0">
                  <a:pos x="T4" y="T5"/>
                </a:cxn>
                <a:cxn ang="0">
                  <a:pos x="T6" y="T7"/>
                </a:cxn>
              </a:cxnLst>
              <a:rect l="0" t="0" r="r" b="b"/>
              <a:pathLst>
                <a:path w="11" h="15">
                  <a:moveTo>
                    <a:pt x="7" y="15"/>
                  </a:moveTo>
                  <a:cubicBezTo>
                    <a:pt x="11" y="12"/>
                    <a:pt x="8" y="6"/>
                    <a:pt x="9" y="1"/>
                  </a:cubicBezTo>
                  <a:cubicBezTo>
                    <a:pt x="3" y="0"/>
                    <a:pt x="4" y="3"/>
                    <a:pt x="1" y="6"/>
                  </a:cubicBezTo>
                  <a:cubicBezTo>
                    <a:pt x="0" y="11"/>
                    <a:pt x="2" y="14"/>
                    <a:pt x="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20680">
              <a:extLst>
                <a:ext uri="{FF2B5EF4-FFF2-40B4-BE49-F238E27FC236}">
                  <a16:creationId xmlns:a16="http://schemas.microsoft.com/office/drawing/2014/main" id="{15D74491-57C4-4436-9C19-C24EA660B8E8}"/>
                </a:ext>
              </a:extLst>
            </p:cNvPr>
            <p:cNvSpPr/>
            <p:nvPr/>
          </p:nvSpPr>
          <p:spPr bwMode="auto">
            <a:xfrm>
              <a:off x="7253288" y="2733675"/>
              <a:ext cx="65088" cy="42863"/>
            </a:xfrm>
            <a:custGeom>
              <a:gdLst>
                <a:gd name="T0" fmla="*/ 6 w 18"/>
                <a:gd name="T1" fmla="*/ 12 h 12"/>
                <a:gd name="T2" fmla="*/ 11 w 18"/>
                <a:gd name="T3" fmla="*/ 5 h 12"/>
                <a:gd name="T4" fmla="*/ 13 w 18"/>
                <a:gd name="T5" fmla="*/ 7 h 12"/>
                <a:gd name="T6" fmla="*/ 18 w 18"/>
                <a:gd name="T7" fmla="*/ 4 h 12"/>
                <a:gd name="T8" fmla="*/ 10 w 18"/>
                <a:gd name="T9" fmla="*/ 6 h 12"/>
                <a:gd name="T10" fmla="*/ 3 w 18"/>
                <a:gd name="T11" fmla="*/ 3 h 12"/>
                <a:gd name="T12" fmla="*/ 0 w 18"/>
                <a:gd name="T13" fmla="*/ 10 h 12"/>
                <a:gd name="T14" fmla="*/ 6 w 18"/>
                <a:gd name="T15" fmla="*/ 12 h 1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2">
                  <a:moveTo>
                    <a:pt x="6" y="12"/>
                  </a:moveTo>
                  <a:cubicBezTo>
                    <a:pt x="8" y="10"/>
                    <a:pt x="10" y="9"/>
                    <a:pt x="11" y="5"/>
                  </a:cubicBezTo>
                  <a:cubicBezTo>
                    <a:pt x="13" y="7"/>
                    <a:pt x="13" y="7"/>
                    <a:pt x="13" y="7"/>
                  </a:cubicBezTo>
                  <a:cubicBezTo>
                    <a:pt x="14" y="6"/>
                    <a:pt x="18" y="7"/>
                    <a:pt x="18" y="4"/>
                  </a:cubicBezTo>
                  <a:cubicBezTo>
                    <a:pt x="16" y="0"/>
                    <a:pt x="9" y="2"/>
                    <a:pt x="10" y="6"/>
                  </a:cubicBezTo>
                  <a:cubicBezTo>
                    <a:pt x="8" y="4"/>
                    <a:pt x="6" y="2"/>
                    <a:pt x="3" y="3"/>
                  </a:cubicBezTo>
                  <a:cubicBezTo>
                    <a:pt x="2" y="5"/>
                    <a:pt x="0" y="7"/>
                    <a:pt x="0" y="10"/>
                  </a:cubicBezTo>
                  <a:cubicBezTo>
                    <a:pt x="2" y="12"/>
                    <a:pt x="4" y="12"/>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0681">
              <a:extLst>
                <a:ext uri="{FF2B5EF4-FFF2-40B4-BE49-F238E27FC236}">
                  <a16:creationId xmlns:a16="http://schemas.microsoft.com/office/drawing/2014/main" id="{6B0361CC-6EB0-4FA7-99F1-185DD6F9087A}"/>
                </a:ext>
              </a:extLst>
            </p:cNvPr>
            <p:cNvSpPr/>
            <p:nvPr/>
          </p:nvSpPr>
          <p:spPr bwMode="auto">
            <a:xfrm>
              <a:off x="7340600" y="2765425"/>
              <a:ext cx="44450" cy="47625"/>
            </a:xfrm>
            <a:custGeom>
              <a:gdLst>
                <a:gd name="T0" fmla="*/ 10 w 12"/>
                <a:gd name="T1" fmla="*/ 12 h 13"/>
                <a:gd name="T2" fmla="*/ 10 w 12"/>
                <a:gd name="T3" fmla="*/ 9 h 13"/>
                <a:gd name="T4" fmla="*/ 3 w 12"/>
                <a:gd name="T5" fmla="*/ 0 h 13"/>
                <a:gd name="T6" fmla="*/ 1 w 12"/>
                <a:gd name="T7" fmla="*/ 8 h 13"/>
                <a:gd name="T8" fmla="*/ 10 w 12"/>
                <a:gd name="T9" fmla="*/ 12 h 13"/>
              </a:gdLst>
              <a:cxnLst>
                <a:cxn ang="0">
                  <a:pos x="T0" y="T1"/>
                </a:cxn>
                <a:cxn ang="0">
                  <a:pos x="T2" y="T3"/>
                </a:cxn>
                <a:cxn ang="0">
                  <a:pos x="T4" y="T5"/>
                </a:cxn>
                <a:cxn ang="0">
                  <a:pos x="T6" y="T7"/>
                </a:cxn>
                <a:cxn ang="0">
                  <a:pos x="T8" y="T9"/>
                </a:cxn>
              </a:cxnLst>
              <a:rect l="0" t="0" r="r" b="b"/>
              <a:pathLst>
                <a:path w="12" h="13">
                  <a:moveTo>
                    <a:pt x="10" y="12"/>
                  </a:moveTo>
                  <a:cubicBezTo>
                    <a:pt x="10" y="9"/>
                    <a:pt x="10" y="9"/>
                    <a:pt x="10" y="9"/>
                  </a:cubicBezTo>
                  <a:cubicBezTo>
                    <a:pt x="12" y="3"/>
                    <a:pt x="7" y="1"/>
                    <a:pt x="3" y="0"/>
                  </a:cubicBezTo>
                  <a:cubicBezTo>
                    <a:pt x="2" y="2"/>
                    <a:pt x="0" y="4"/>
                    <a:pt x="1" y="8"/>
                  </a:cubicBezTo>
                  <a:cubicBezTo>
                    <a:pt x="2" y="12"/>
                    <a:pt x="6" y="13"/>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0682">
              <a:extLst>
                <a:ext uri="{FF2B5EF4-FFF2-40B4-BE49-F238E27FC236}">
                  <a16:creationId xmlns:a16="http://schemas.microsoft.com/office/drawing/2014/main" id="{97AED818-4E35-42D0-9557-DFDD8F9AB8DE}"/>
                </a:ext>
              </a:extLst>
            </p:cNvPr>
            <p:cNvSpPr/>
            <p:nvPr/>
          </p:nvSpPr>
          <p:spPr bwMode="auto">
            <a:xfrm>
              <a:off x="7096125" y="2779713"/>
              <a:ext cx="36513" cy="44450"/>
            </a:xfrm>
            <a:custGeom>
              <a:gdLst>
                <a:gd name="T0" fmla="*/ 10 w 10"/>
                <a:gd name="T1" fmla="*/ 10 h 12"/>
                <a:gd name="T2" fmla="*/ 0 w 10"/>
                <a:gd name="T3" fmla="*/ 4 h 12"/>
                <a:gd name="T4" fmla="*/ 1 w 10"/>
                <a:gd name="T5" fmla="*/ 11 h 12"/>
                <a:gd name="T6" fmla="*/ 10 w 10"/>
                <a:gd name="T7" fmla="*/ 10 h 12"/>
              </a:gdLst>
              <a:cxnLst>
                <a:cxn ang="0">
                  <a:pos x="T0" y="T1"/>
                </a:cxn>
                <a:cxn ang="0">
                  <a:pos x="T2" y="T3"/>
                </a:cxn>
                <a:cxn ang="0">
                  <a:pos x="T4" y="T5"/>
                </a:cxn>
                <a:cxn ang="0">
                  <a:pos x="T6" y="T7"/>
                </a:cxn>
              </a:cxnLst>
              <a:rect l="0" t="0" r="r" b="b"/>
              <a:pathLst>
                <a:path w="10" h="12">
                  <a:moveTo>
                    <a:pt x="10" y="10"/>
                  </a:moveTo>
                  <a:cubicBezTo>
                    <a:pt x="8" y="6"/>
                    <a:pt x="6" y="0"/>
                    <a:pt x="0" y="4"/>
                  </a:cubicBezTo>
                  <a:cubicBezTo>
                    <a:pt x="0" y="6"/>
                    <a:pt x="0" y="9"/>
                    <a:pt x="1" y="11"/>
                  </a:cubicBezTo>
                  <a:cubicBezTo>
                    <a:pt x="4" y="10"/>
                    <a:pt x="8" y="12"/>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20683">
              <a:extLst>
                <a:ext uri="{FF2B5EF4-FFF2-40B4-BE49-F238E27FC236}">
                  <a16:creationId xmlns:a16="http://schemas.microsoft.com/office/drawing/2014/main" id="{DFFE8A93-3589-46C3-83CD-80A91D28DC0C}"/>
                </a:ext>
              </a:extLst>
            </p:cNvPr>
            <p:cNvSpPr/>
            <p:nvPr/>
          </p:nvSpPr>
          <p:spPr bwMode="auto">
            <a:xfrm>
              <a:off x="7967663" y="2846388"/>
              <a:ext cx="14288" cy="6350"/>
            </a:xfrm>
            <a:custGeom>
              <a:gdLst>
                <a:gd name="T0" fmla="*/ 4 w 4"/>
                <a:gd name="T1" fmla="*/ 0 h 2"/>
                <a:gd name="T2" fmla="*/ 0 w 4"/>
                <a:gd name="T3" fmla="*/ 0 h 2"/>
                <a:gd name="T4" fmla="*/ 0 w 4"/>
                <a:gd name="T5" fmla="*/ 2 h 2"/>
                <a:gd name="T6" fmla="*/ 3 w 4"/>
                <a:gd name="T7" fmla="*/ 2 h 2"/>
                <a:gd name="T8" fmla="*/ 4 w 4"/>
                <a:gd name="T9" fmla="*/ 0 h 2"/>
              </a:gdLst>
              <a:cxnLst>
                <a:cxn ang="0">
                  <a:pos x="T0" y="T1"/>
                </a:cxn>
                <a:cxn ang="0">
                  <a:pos x="T2" y="T3"/>
                </a:cxn>
                <a:cxn ang="0">
                  <a:pos x="T4" y="T5"/>
                </a:cxn>
                <a:cxn ang="0">
                  <a:pos x="T6" y="T7"/>
                </a:cxn>
                <a:cxn ang="0">
                  <a:pos x="T8" y="T9"/>
                </a:cxn>
              </a:cxnLst>
              <a:rect l="0" t="0" r="r" b="b"/>
              <a:pathLst>
                <a:path w="4" h="2">
                  <a:moveTo>
                    <a:pt x="4" y="0"/>
                  </a:moveTo>
                  <a:cubicBezTo>
                    <a:pt x="0" y="0"/>
                    <a:pt x="0" y="0"/>
                    <a:pt x="0" y="0"/>
                  </a:cubicBezTo>
                  <a:cubicBezTo>
                    <a:pt x="0" y="2"/>
                    <a:pt x="0" y="2"/>
                    <a:pt x="0" y="2"/>
                  </a:cubicBezTo>
                  <a:cubicBezTo>
                    <a:pt x="3" y="2"/>
                    <a:pt x="3" y="2"/>
                    <a:pt x="3" y="2"/>
                  </a:cubicBezTo>
                  <a:cubicBezTo>
                    <a:pt x="3"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20684">
              <a:extLst>
                <a:ext uri="{FF2B5EF4-FFF2-40B4-BE49-F238E27FC236}">
                  <a16:creationId xmlns:a16="http://schemas.microsoft.com/office/drawing/2014/main" id="{49ED8277-EE11-4E5C-B067-996B88F37A38}"/>
                </a:ext>
              </a:extLst>
            </p:cNvPr>
            <p:cNvSpPr/>
            <p:nvPr/>
          </p:nvSpPr>
          <p:spPr bwMode="auto">
            <a:xfrm>
              <a:off x="7172325" y="2867025"/>
              <a:ext cx="30163" cy="33338"/>
            </a:xfrm>
            <a:custGeom>
              <a:gdLst>
                <a:gd name="T0" fmla="*/ 4 w 8"/>
                <a:gd name="T1" fmla="*/ 7 h 9"/>
                <a:gd name="T2" fmla="*/ 8 w 8"/>
                <a:gd name="T3" fmla="*/ 6 h 9"/>
                <a:gd name="T4" fmla="*/ 0 w 8"/>
                <a:gd name="T5" fmla="*/ 2 h 9"/>
                <a:gd name="T6" fmla="*/ 4 w 8"/>
                <a:gd name="T7" fmla="*/ 7 h 9"/>
              </a:gdLst>
              <a:cxnLst>
                <a:cxn ang="0">
                  <a:pos x="T0" y="T1"/>
                </a:cxn>
                <a:cxn ang="0">
                  <a:pos x="T2" y="T3"/>
                </a:cxn>
                <a:cxn ang="0">
                  <a:pos x="T4" y="T5"/>
                </a:cxn>
                <a:cxn ang="0">
                  <a:pos x="T6" y="T7"/>
                </a:cxn>
              </a:cxnLst>
              <a:rect l="0" t="0" r="r" b="b"/>
              <a:pathLst>
                <a:path w="8" h="9">
                  <a:moveTo>
                    <a:pt x="4" y="7"/>
                  </a:moveTo>
                  <a:cubicBezTo>
                    <a:pt x="6" y="9"/>
                    <a:pt x="7" y="9"/>
                    <a:pt x="8" y="6"/>
                  </a:cubicBezTo>
                  <a:cubicBezTo>
                    <a:pt x="6" y="5"/>
                    <a:pt x="5" y="0"/>
                    <a:pt x="0" y="2"/>
                  </a:cubicBezTo>
                  <a:cubicBezTo>
                    <a:pt x="0" y="4"/>
                    <a:pt x="1"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20685">
              <a:extLst>
                <a:ext uri="{FF2B5EF4-FFF2-40B4-BE49-F238E27FC236}">
                  <a16:creationId xmlns:a16="http://schemas.microsoft.com/office/drawing/2014/main" id="{A2014686-5DBC-4C7C-AF9E-75C1A9AF2894}"/>
                </a:ext>
              </a:extLst>
            </p:cNvPr>
            <p:cNvSpPr/>
            <p:nvPr/>
          </p:nvSpPr>
          <p:spPr bwMode="auto">
            <a:xfrm>
              <a:off x="7154863" y="2908300"/>
              <a:ext cx="47625" cy="46038"/>
            </a:xfrm>
            <a:custGeom>
              <a:gdLst>
                <a:gd name="T0" fmla="*/ 12 w 13"/>
                <a:gd name="T1" fmla="*/ 11 h 13"/>
                <a:gd name="T2" fmla="*/ 12 w 13"/>
                <a:gd name="T3" fmla="*/ 8 h 13"/>
                <a:gd name="T4" fmla="*/ 1 w 13"/>
                <a:gd name="T5" fmla="*/ 8 h 13"/>
                <a:gd name="T6" fmla="*/ 12 w 13"/>
                <a:gd name="T7" fmla="*/ 11 h 13"/>
              </a:gdLst>
              <a:cxnLst>
                <a:cxn ang="0">
                  <a:pos x="T0" y="T1"/>
                </a:cxn>
                <a:cxn ang="0">
                  <a:pos x="T2" y="T3"/>
                </a:cxn>
                <a:cxn ang="0">
                  <a:pos x="T4" y="T5"/>
                </a:cxn>
                <a:cxn ang="0">
                  <a:pos x="T6" y="T7"/>
                </a:cxn>
              </a:cxnLst>
              <a:rect l="0" t="0" r="r" b="b"/>
              <a:pathLst>
                <a:path w="13" h="13">
                  <a:moveTo>
                    <a:pt x="12" y="11"/>
                  </a:moveTo>
                  <a:cubicBezTo>
                    <a:pt x="12" y="8"/>
                    <a:pt x="12" y="8"/>
                    <a:pt x="12" y="8"/>
                  </a:cubicBezTo>
                  <a:cubicBezTo>
                    <a:pt x="13" y="3"/>
                    <a:pt x="0" y="0"/>
                    <a:pt x="1" y="8"/>
                  </a:cubicBezTo>
                  <a:cubicBezTo>
                    <a:pt x="4" y="11"/>
                    <a:pt x="8" y="13"/>
                    <a:pt x="1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20686">
              <a:extLst>
                <a:ext uri="{FF2B5EF4-FFF2-40B4-BE49-F238E27FC236}">
                  <a16:creationId xmlns:a16="http://schemas.microsoft.com/office/drawing/2014/main" id="{99EEFE66-F29F-4AC1-BB70-9E99E8DC12D0}"/>
                </a:ext>
              </a:extLst>
            </p:cNvPr>
            <p:cNvSpPr/>
            <p:nvPr/>
          </p:nvSpPr>
          <p:spPr bwMode="auto">
            <a:xfrm>
              <a:off x="7256463" y="2922588"/>
              <a:ext cx="30163" cy="31750"/>
            </a:xfrm>
            <a:custGeom>
              <a:gdLst>
                <a:gd name="T0" fmla="*/ 0 w 8"/>
                <a:gd name="T1" fmla="*/ 1 h 9"/>
                <a:gd name="T2" fmla="*/ 0 w 8"/>
                <a:gd name="T3" fmla="*/ 8 h 9"/>
                <a:gd name="T4" fmla="*/ 4 w 8"/>
                <a:gd name="T5" fmla="*/ 8 h 9"/>
                <a:gd name="T6" fmla="*/ 7 w 8"/>
                <a:gd name="T7" fmla="*/ 4 h 9"/>
                <a:gd name="T8" fmla="*/ 0 w 8"/>
                <a:gd name="T9" fmla="*/ 1 h 9"/>
              </a:gdLst>
              <a:cxnLst>
                <a:cxn ang="0">
                  <a:pos x="T0" y="T1"/>
                </a:cxn>
                <a:cxn ang="0">
                  <a:pos x="T2" y="T3"/>
                </a:cxn>
                <a:cxn ang="0">
                  <a:pos x="T4" y="T5"/>
                </a:cxn>
                <a:cxn ang="0">
                  <a:pos x="T6" y="T7"/>
                </a:cxn>
                <a:cxn ang="0">
                  <a:pos x="T8" y="T9"/>
                </a:cxn>
              </a:cxnLst>
              <a:rect l="0" t="0" r="r" b="b"/>
              <a:pathLst>
                <a:path w="8" h="9">
                  <a:moveTo>
                    <a:pt x="0" y="1"/>
                  </a:moveTo>
                  <a:cubicBezTo>
                    <a:pt x="0" y="8"/>
                    <a:pt x="0" y="8"/>
                    <a:pt x="0" y="8"/>
                  </a:cubicBezTo>
                  <a:cubicBezTo>
                    <a:pt x="4" y="8"/>
                    <a:pt x="4" y="8"/>
                    <a:pt x="4" y="8"/>
                  </a:cubicBezTo>
                  <a:cubicBezTo>
                    <a:pt x="6" y="9"/>
                    <a:pt x="8" y="6"/>
                    <a:pt x="7" y="4"/>
                  </a:cubicBezTo>
                  <a:cubicBezTo>
                    <a:pt x="7"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20688">
              <a:extLst>
                <a:ext uri="{FF2B5EF4-FFF2-40B4-BE49-F238E27FC236}">
                  <a16:creationId xmlns:a16="http://schemas.microsoft.com/office/drawing/2014/main" id="{D056E899-8B66-463E-B348-EEF46A0C24F5}"/>
                </a:ext>
              </a:extLst>
            </p:cNvPr>
            <p:cNvSpPr/>
            <p:nvPr/>
          </p:nvSpPr>
          <p:spPr bwMode="auto">
            <a:xfrm>
              <a:off x="7245350" y="2968625"/>
              <a:ext cx="47625" cy="36513"/>
            </a:xfrm>
            <a:custGeom>
              <a:gdLst>
                <a:gd name="T0" fmla="*/ 13 w 13"/>
                <a:gd name="T1" fmla="*/ 6 h 10"/>
                <a:gd name="T2" fmla="*/ 2 w 13"/>
                <a:gd name="T3" fmla="*/ 0 h 10"/>
                <a:gd name="T4" fmla="*/ 3 w 13"/>
                <a:gd name="T5" fmla="*/ 9 h 10"/>
                <a:gd name="T6" fmla="*/ 13 w 13"/>
                <a:gd name="T7" fmla="*/ 6 h 10"/>
              </a:gdLst>
              <a:cxnLst>
                <a:cxn ang="0">
                  <a:pos x="T0" y="T1"/>
                </a:cxn>
                <a:cxn ang="0">
                  <a:pos x="T2" y="T3"/>
                </a:cxn>
                <a:cxn ang="0">
                  <a:pos x="T4" y="T5"/>
                </a:cxn>
                <a:cxn ang="0">
                  <a:pos x="T6" y="T7"/>
                </a:cxn>
              </a:cxnLst>
              <a:rect l="0" t="0" r="r" b="b"/>
              <a:pathLst>
                <a:path w="13" h="10">
                  <a:moveTo>
                    <a:pt x="13" y="6"/>
                  </a:moveTo>
                  <a:cubicBezTo>
                    <a:pt x="13" y="1"/>
                    <a:pt x="6" y="1"/>
                    <a:pt x="2" y="0"/>
                  </a:cubicBezTo>
                  <a:cubicBezTo>
                    <a:pt x="0" y="3"/>
                    <a:pt x="2" y="6"/>
                    <a:pt x="3" y="9"/>
                  </a:cubicBezTo>
                  <a:cubicBezTo>
                    <a:pt x="7" y="10"/>
                    <a:pt x="11" y="10"/>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20689">
              <a:extLst>
                <a:ext uri="{FF2B5EF4-FFF2-40B4-BE49-F238E27FC236}">
                  <a16:creationId xmlns:a16="http://schemas.microsoft.com/office/drawing/2014/main" id="{62EEE396-3D4E-42D1-8EBA-E4A48A566F90}"/>
                </a:ext>
              </a:extLst>
            </p:cNvPr>
            <p:cNvSpPr/>
            <p:nvPr/>
          </p:nvSpPr>
          <p:spPr bwMode="auto">
            <a:xfrm>
              <a:off x="7953375" y="2976563"/>
              <a:ext cx="68263" cy="50800"/>
            </a:xfrm>
            <a:custGeom>
              <a:gdLst>
                <a:gd name="T0" fmla="*/ 12 w 19"/>
                <a:gd name="T1" fmla="*/ 1 h 14"/>
                <a:gd name="T2" fmla="*/ 6 w 19"/>
                <a:gd name="T3" fmla="*/ 5 h 14"/>
                <a:gd name="T4" fmla="*/ 0 w 19"/>
                <a:gd name="T5" fmla="*/ 2 h 14"/>
                <a:gd name="T6" fmla="*/ 9 w 19"/>
                <a:gd name="T7" fmla="*/ 12 h 14"/>
                <a:gd name="T8" fmla="*/ 19 w 19"/>
                <a:gd name="T9" fmla="*/ 10 h 14"/>
                <a:gd name="T10" fmla="*/ 12 w 19"/>
                <a:gd name="T11" fmla="*/ 1 h 14"/>
              </a:gdLst>
              <a:cxnLst>
                <a:cxn ang="0">
                  <a:pos x="T0" y="T1"/>
                </a:cxn>
                <a:cxn ang="0">
                  <a:pos x="T2" y="T3"/>
                </a:cxn>
                <a:cxn ang="0">
                  <a:pos x="T4" y="T5"/>
                </a:cxn>
                <a:cxn ang="0">
                  <a:pos x="T6" y="T7"/>
                </a:cxn>
                <a:cxn ang="0">
                  <a:pos x="T8" y="T9"/>
                </a:cxn>
                <a:cxn ang="0">
                  <a:pos x="T10" y="T11"/>
                </a:cxn>
              </a:cxnLst>
              <a:rect l="0" t="0" r="r" b="b"/>
              <a:pathLst>
                <a:path w="19" h="14">
                  <a:moveTo>
                    <a:pt x="12" y="1"/>
                  </a:moveTo>
                  <a:cubicBezTo>
                    <a:pt x="9" y="2"/>
                    <a:pt x="8" y="2"/>
                    <a:pt x="6" y="5"/>
                  </a:cubicBezTo>
                  <a:cubicBezTo>
                    <a:pt x="5" y="3"/>
                    <a:pt x="3" y="1"/>
                    <a:pt x="0" y="2"/>
                  </a:cubicBezTo>
                  <a:cubicBezTo>
                    <a:pt x="4" y="3"/>
                    <a:pt x="7" y="9"/>
                    <a:pt x="9" y="12"/>
                  </a:cubicBezTo>
                  <a:cubicBezTo>
                    <a:pt x="12" y="14"/>
                    <a:pt x="18" y="13"/>
                    <a:pt x="19" y="10"/>
                  </a:cubicBezTo>
                  <a:cubicBezTo>
                    <a:pt x="17" y="6"/>
                    <a:pt x="19"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20690">
              <a:extLst>
                <a:ext uri="{FF2B5EF4-FFF2-40B4-BE49-F238E27FC236}">
                  <a16:creationId xmlns:a16="http://schemas.microsoft.com/office/drawing/2014/main" id="{E9D6A769-E99C-43A7-8543-C3FE6114960E}"/>
                </a:ext>
              </a:extLst>
            </p:cNvPr>
            <p:cNvSpPr/>
            <p:nvPr/>
          </p:nvSpPr>
          <p:spPr bwMode="auto">
            <a:xfrm>
              <a:off x="7213600" y="2987675"/>
              <a:ext cx="31750" cy="25400"/>
            </a:xfrm>
            <a:custGeom>
              <a:gdLst>
                <a:gd name="T0" fmla="*/ 8 w 9"/>
                <a:gd name="T1" fmla="*/ 1 h 7"/>
                <a:gd name="T2" fmla="*/ 0 w 9"/>
                <a:gd name="T3" fmla="*/ 0 h 7"/>
                <a:gd name="T4" fmla="*/ 7 w 9"/>
                <a:gd name="T5" fmla="*/ 7 h 7"/>
                <a:gd name="T6" fmla="*/ 8 w 9"/>
                <a:gd name="T7" fmla="*/ 1 h 7"/>
              </a:gdLst>
              <a:cxnLst>
                <a:cxn ang="0">
                  <a:pos x="T0" y="T1"/>
                </a:cxn>
                <a:cxn ang="0">
                  <a:pos x="T2" y="T3"/>
                </a:cxn>
                <a:cxn ang="0">
                  <a:pos x="T4" y="T5"/>
                </a:cxn>
                <a:cxn ang="0">
                  <a:pos x="T6" y="T7"/>
                </a:cxn>
              </a:cxnLst>
              <a:rect l="0" t="0" r="r" b="b"/>
              <a:pathLst>
                <a:path w="9" h="7">
                  <a:moveTo>
                    <a:pt x="8" y="1"/>
                  </a:moveTo>
                  <a:cubicBezTo>
                    <a:pt x="0" y="0"/>
                    <a:pt x="0" y="0"/>
                    <a:pt x="0" y="0"/>
                  </a:cubicBezTo>
                  <a:cubicBezTo>
                    <a:pt x="7" y="7"/>
                    <a:pt x="7" y="7"/>
                    <a:pt x="7" y="7"/>
                  </a:cubicBezTo>
                  <a:cubicBezTo>
                    <a:pt x="9" y="6"/>
                    <a:pt x="7" y="3"/>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20691">
              <a:extLst>
                <a:ext uri="{FF2B5EF4-FFF2-40B4-BE49-F238E27FC236}">
                  <a16:creationId xmlns:a16="http://schemas.microsoft.com/office/drawing/2014/main" id="{35C8BB6B-896F-4B01-96E4-9111D9DAD674}"/>
                </a:ext>
              </a:extLst>
            </p:cNvPr>
            <p:cNvSpPr/>
            <p:nvPr/>
          </p:nvSpPr>
          <p:spPr bwMode="auto">
            <a:xfrm>
              <a:off x="7110413" y="3009900"/>
              <a:ext cx="47625" cy="46038"/>
            </a:xfrm>
            <a:custGeom>
              <a:gdLst>
                <a:gd name="T0" fmla="*/ 4 w 13"/>
                <a:gd name="T1" fmla="*/ 1 h 13"/>
                <a:gd name="T2" fmla="*/ 2 w 13"/>
                <a:gd name="T3" fmla="*/ 7 h 13"/>
                <a:gd name="T4" fmla="*/ 10 w 13"/>
                <a:gd name="T5" fmla="*/ 11 h 13"/>
                <a:gd name="T6" fmla="*/ 13 w 13"/>
                <a:gd name="T7" fmla="*/ 7 h 13"/>
                <a:gd name="T8" fmla="*/ 4 w 13"/>
                <a:gd name="T9" fmla="*/ 1 h 13"/>
              </a:gdLst>
              <a:cxnLst>
                <a:cxn ang="0">
                  <a:pos x="T0" y="T1"/>
                </a:cxn>
                <a:cxn ang="0">
                  <a:pos x="T2" y="T3"/>
                </a:cxn>
                <a:cxn ang="0">
                  <a:pos x="T4" y="T5"/>
                </a:cxn>
                <a:cxn ang="0">
                  <a:pos x="T6" y="T7"/>
                </a:cxn>
                <a:cxn ang="0">
                  <a:pos x="T8" y="T9"/>
                </a:cxn>
              </a:cxnLst>
              <a:rect l="0" t="0" r="r" b="b"/>
              <a:pathLst>
                <a:path w="13" h="13">
                  <a:moveTo>
                    <a:pt x="4" y="1"/>
                  </a:moveTo>
                  <a:cubicBezTo>
                    <a:pt x="2" y="2"/>
                    <a:pt x="2" y="4"/>
                    <a:pt x="2" y="7"/>
                  </a:cubicBezTo>
                  <a:cubicBezTo>
                    <a:pt x="0" y="13"/>
                    <a:pt x="7" y="11"/>
                    <a:pt x="10" y="11"/>
                  </a:cubicBezTo>
                  <a:cubicBezTo>
                    <a:pt x="11" y="10"/>
                    <a:pt x="13" y="9"/>
                    <a:pt x="13" y="7"/>
                  </a:cubicBezTo>
                  <a:cubicBezTo>
                    <a:pt x="12" y="2"/>
                    <a:pt x="10"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20692">
              <a:extLst>
                <a:ext uri="{FF2B5EF4-FFF2-40B4-BE49-F238E27FC236}">
                  <a16:creationId xmlns:a16="http://schemas.microsoft.com/office/drawing/2014/main" id="{16B89C8B-DF00-4A13-A0D3-6875CF83A65A}"/>
                </a:ext>
              </a:extLst>
            </p:cNvPr>
            <p:cNvSpPr/>
            <p:nvPr/>
          </p:nvSpPr>
          <p:spPr bwMode="auto">
            <a:xfrm>
              <a:off x="8120063" y="3019425"/>
              <a:ext cx="33338" cy="22225"/>
            </a:xfrm>
            <a:custGeom>
              <a:gdLst>
                <a:gd name="T0" fmla="*/ 8 w 9"/>
                <a:gd name="T1" fmla="*/ 1 h 6"/>
                <a:gd name="T2" fmla="*/ 0 w 9"/>
                <a:gd name="T3" fmla="*/ 4 h 6"/>
                <a:gd name="T4" fmla="*/ 4 w 9"/>
                <a:gd name="T5" fmla="*/ 6 h 6"/>
                <a:gd name="T6" fmla="*/ 8 w 9"/>
                <a:gd name="T7" fmla="*/ 1 h 6"/>
              </a:gdLst>
              <a:cxnLst>
                <a:cxn ang="0">
                  <a:pos x="T0" y="T1"/>
                </a:cxn>
                <a:cxn ang="0">
                  <a:pos x="T2" y="T3"/>
                </a:cxn>
                <a:cxn ang="0">
                  <a:pos x="T4" y="T5"/>
                </a:cxn>
                <a:cxn ang="0">
                  <a:pos x="T6" y="T7"/>
                </a:cxn>
              </a:cxnLst>
              <a:rect l="0" t="0" r="r" b="b"/>
              <a:pathLst>
                <a:path w="9" h="6">
                  <a:moveTo>
                    <a:pt x="8" y="1"/>
                  </a:moveTo>
                  <a:cubicBezTo>
                    <a:pt x="3" y="1"/>
                    <a:pt x="3" y="0"/>
                    <a:pt x="0" y="4"/>
                  </a:cubicBezTo>
                  <a:cubicBezTo>
                    <a:pt x="4" y="6"/>
                    <a:pt x="4" y="6"/>
                    <a:pt x="4" y="6"/>
                  </a:cubicBezTo>
                  <a:cubicBezTo>
                    <a:pt x="5" y="5"/>
                    <a:pt x="9" y="5"/>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20693">
              <a:extLst>
                <a:ext uri="{FF2B5EF4-FFF2-40B4-BE49-F238E27FC236}">
                  <a16:creationId xmlns:a16="http://schemas.microsoft.com/office/drawing/2014/main" id="{B41BCE4C-B089-4480-A992-4EEB15A80451}"/>
                </a:ext>
              </a:extLst>
            </p:cNvPr>
            <p:cNvSpPr/>
            <p:nvPr/>
          </p:nvSpPr>
          <p:spPr bwMode="auto">
            <a:xfrm>
              <a:off x="7177088" y="3030538"/>
              <a:ext cx="22225" cy="14288"/>
            </a:xfrm>
            <a:custGeom>
              <a:gdLst>
                <a:gd name="T0" fmla="*/ 0 w 6"/>
                <a:gd name="T1" fmla="*/ 1 h 4"/>
                <a:gd name="T2" fmla="*/ 0 w 6"/>
                <a:gd name="T3" fmla="*/ 3 h 4"/>
                <a:gd name="T4" fmla="*/ 6 w 6"/>
                <a:gd name="T5" fmla="*/ 2 h 4"/>
                <a:gd name="T6" fmla="*/ 0 w 6"/>
                <a:gd name="T7" fmla="*/ 1 h 4"/>
              </a:gdLst>
              <a:cxnLst>
                <a:cxn ang="0">
                  <a:pos x="T0" y="T1"/>
                </a:cxn>
                <a:cxn ang="0">
                  <a:pos x="T2" y="T3"/>
                </a:cxn>
                <a:cxn ang="0">
                  <a:pos x="T4" y="T5"/>
                </a:cxn>
                <a:cxn ang="0">
                  <a:pos x="T6" y="T7"/>
                </a:cxn>
              </a:cxnLst>
              <a:rect l="0" t="0" r="r" b="b"/>
              <a:pathLst>
                <a:path w="6" h="4">
                  <a:moveTo>
                    <a:pt x="0" y="1"/>
                  </a:moveTo>
                  <a:cubicBezTo>
                    <a:pt x="0" y="3"/>
                    <a:pt x="0" y="3"/>
                    <a:pt x="0" y="3"/>
                  </a:cubicBezTo>
                  <a:cubicBezTo>
                    <a:pt x="2" y="3"/>
                    <a:pt x="6" y="4"/>
                    <a:pt x="6" y="2"/>
                  </a:cubicBezTo>
                  <a:cubicBezTo>
                    <a:pt x="5"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20694">
              <a:extLst>
                <a:ext uri="{FF2B5EF4-FFF2-40B4-BE49-F238E27FC236}">
                  <a16:creationId xmlns:a16="http://schemas.microsoft.com/office/drawing/2014/main" id="{38E72F81-DEDB-4A7D-8BB6-5728E084286C}"/>
                </a:ext>
              </a:extLst>
            </p:cNvPr>
            <p:cNvSpPr/>
            <p:nvPr/>
          </p:nvSpPr>
          <p:spPr bwMode="auto">
            <a:xfrm>
              <a:off x="7923213" y="3063875"/>
              <a:ext cx="80963" cy="76200"/>
            </a:xfrm>
            <a:custGeom>
              <a:gdLst>
                <a:gd name="T0" fmla="*/ 22 w 22"/>
                <a:gd name="T1" fmla="*/ 2 h 21"/>
                <a:gd name="T2" fmla="*/ 19 w 22"/>
                <a:gd name="T3" fmla="*/ 2 h 21"/>
                <a:gd name="T4" fmla="*/ 18 w 22"/>
                <a:gd name="T5" fmla="*/ 0 h 21"/>
                <a:gd name="T6" fmla="*/ 5 w 22"/>
                <a:gd name="T7" fmla="*/ 3 h 21"/>
                <a:gd name="T8" fmla="*/ 6 w 22"/>
                <a:gd name="T9" fmla="*/ 15 h 21"/>
                <a:gd name="T10" fmla="*/ 18 w 22"/>
                <a:gd name="T11" fmla="*/ 15 h 21"/>
                <a:gd name="T12" fmla="*/ 22 w 22"/>
                <a:gd name="T13" fmla="*/ 2 h 21"/>
              </a:gdLst>
              <a:cxnLst>
                <a:cxn ang="0">
                  <a:pos x="T0" y="T1"/>
                </a:cxn>
                <a:cxn ang="0">
                  <a:pos x="T2" y="T3"/>
                </a:cxn>
                <a:cxn ang="0">
                  <a:pos x="T4" y="T5"/>
                </a:cxn>
                <a:cxn ang="0">
                  <a:pos x="T6" y="T7"/>
                </a:cxn>
                <a:cxn ang="0">
                  <a:pos x="T8" y="T9"/>
                </a:cxn>
                <a:cxn ang="0">
                  <a:pos x="T10" y="T11"/>
                </a:cxn>
                <a:cxn ang="0">
                  <a:pos x="T12" y="T13"/>
                </a:cxn>
              </a:cxnLst>
              <a:rect l="0" t="0" r="r" b="b"/>
              <a:pathLst>
                <a:path w="22" h="21">
                  <a:moveTo>
                    <a:pt x="22" y="2"/>
                  </a:moveTo>
                  <a:cubicBezTo>
                    <a:pt x="19" y="2"/>
                    <a:pt x="19" y="2"/>
                    <a:pt x="19" y="2"/>
                  </a:cubicBezTo>
                  <a:cubicBezTo>
                    <a:pt x="19" y="2"/>
                    <a:pt x="18" y="1"/>
                    <a:pt x="18" y="0"/>
                  </a:cubicBezTo>
                  <a:cubicBezTo>
                    <a:pt x="13" y="0"/>
                    <a:pt x="9" y="0"/>
                    <a:pt x="5" y="3"/>
                  </a:cubicBezTo>
                  <a:cubicBezTo>
                    <a:pt x="4" y="7"/>
                    <a:pt x="0" y="13"/>
                    <a:pt x="6" y="15"/>
                  </a:cubicBezTo>
                  <a:cubicBezTo>
                    <a:pt x="10" y="21"/>
                    <a:pt x="14" y="14"/>
                    <a:pt x="18" y="15"/>
                  </a:cubicBezTo>
                  <a:cubicBezTo>
                    <a:pt x="21" y="11"/>
                    <a:pt x="22" y="7"/>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20695">
              <a:extLst>
                <a:ext uri="{FF2B5EF4-FFF2-40B4-BE49-F238E27FC236}">
                  <a16:creationId xmlns:a16="http://schemas.microsoft.com/office/drawing/2014/main" id="{826589D5-CD95-446B-A87E-75B5847351A2}"/>
                </a:ext>
              </a:extLst>
            </p:cNvPr>
            <p:cNvSpPr/>
            <p:nvPr/>
          </p:nvSpPr>
          <p:spPr bwMode="auto">
            <a:xfrm>
              <a:off x="7216775" y="3151188"/>
              <a:ext cx="22225" cy="22225"/>
            </a:xfrm>
            <a:custGeom>
              <a:gdLst>
                <a:gd name="T0" fmla="*/ 0 w 6"/>
                <a:gd name="T1" fmla="*/ 0 h 6"/>
                <a:gd name="T2" fmla="*/ 0 w 6"/>
                <a:gd name="T3" fmla="*/ 6 h 6"/>
                <a:gd name="T4" fmla="*/ 6 w 6"/>
                <a:gd name="T5" fmla="*/ 3 h 6"/>
                <a:gd name="T6" fmla="*/ 0 w 6"/>
                <a:gd name="T7" fmla="*/ 0 h 6"/>
              </a:gdLst>
              <a:cxnLst>
                <a:cxn ang="0">
                  <a:pos x="T0" y="T1"/>
                </a:cxn>
                <a:cxn ang="0">
                  <a:pos x="T2" y="T3"/>
                </a:cxn>
                <a:cxn ang="0">
                  <a:pos x="T4" y="T5"/>
                </a:cxn>
                <a:cxn ang="0">
                  <a:pos x="T6" y="T7"/>
                </a:cxn>
              </a:cxnLst>
              <a:rect l="0" t="0" r="r" b="b"/>
              <a:pathLst>
                <a:path w="6" h="6">
                  <a:moveTo>
                    <a:pt x="0" y="0"/>
                  </a:moveTo>
                  <a:cubicBezTo>
                    <a:pt x="0" y="6"/>
                    <a:pt x="0" y="6"/>
                    <a:pt x="0" y="6"/>
                  </a:cubicBezTo>
                  <a:cubicBezTo>
                    <a:pt x="2" y="6"/>
                    <a:pt x="5" y="6"/>
                    <a:pt x="6" y="3"/>
                  </a:cubicBezTo>
                  <a:cubicBezTo>
                    <a:pt x="4" y="1"/>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20696">
              <a:extLst>
                <a:ext uri="{FF2B5EF4-FFF2-40B4-BE49-F238E27FC236}">
                  <a16:creationId xmlns:a16="http://schemas.microsoft.com/office/drawing/2014/main" id="{53C3E8CA-3825-4160-AA60-D10F204584BB}"/>
                </a:ext>
              </a:extLst>
            </p:cNvPr>
            <p:cNvSpPr/>
            <p:nvPr/>
          </p:nvSpPr>
          <p:spPr bwMode="auto">
            <a:xfrm>
              <a:off x="7886700" y="3157538"/>
              <a:ext cx="52388" cy="44450"/>
            </a:xfrm>
            <a:custGeom>
              <a:gdLst>
                <a:gd name="T0" fmla="*/ 13 w 14"/>
                <a:gd name="T1" fmla="*/ 12 h 12"/>
                <a:gd name="T2" fmla="*/ 14 w 14"/>
                <a:gd name="T3" fmla="*/ 9 h 12"/>
                <a:gd name="T4" fmla="*/ 5 w 14"/>
                <a:gd name="T5" fmla="*/ 2 h 12"/>
                <a:gd name="T6" fmla="*/ 13 w 14"/>
                <a:gd name="T7" fmla="*/ 12 h 12"/>
              </a:gdLst>
              <a:cxnLst>
                <a:cxn ang="0">
                  <a:pos x="T0" y="T1"/>
                </a:cxn>
                <a:cxn ang="0">
                  <a:pos x="T2" y="T3"/>
                </a:cxn>
                <a:cxn ang="0">
                  <a:pos x="T4" y="T5"/>
                </a:cxn>
                <a:cxn ang="0">
                  <a:pos x="T6" y="T7"/>
                </a:cxn>
              </a:cxnLst>
              <a:rect l="0" t="0" r="r" b="b"/>
              <a:pathLst>
                <a:path w="14" h="12">
                  <a:moveTo>
                    <a:pt x="13" y="12"/>
                  </a:moveTo>
                  <a:cubicBezTo>
                    <a:pt x="14" y="9"/>
                    <a:pt x="14" y="9"/>
                    <a:pt x="14" y="9"/>
                  </a:cubicBezTo>
                  <a:cubicBezTo>
                    <a:pt x="11" y="8"/>
                    <a:pt x="11" y="0"/>
                    <a:pt x="5" y="2"/>
                  </a:cubicBezTo>
                  <a:cubicBezTo>
                    <a:pt x="0" y="9"/>
                    <a:pt x="8" y="11"/>
                    <a:pt x="1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20697">
              <a:extLst>
                <a:ext uri="{FF2B5EF4-FFF2-40B4-BE49-F238E27FC236}">
                  <a16:creationId xmlns:a16="http://schemas.microsoft.com/office/drawing/2014/main" id="{FDCBA515-0B00-4303-B24E-6B95E5763078}"/>
                </a:ext>
              </a:extLst>
            </p:cNvPr>
            <p:cNvSpPr/>
            <p:nvPr/>
          </p:nvSpPr>
          <p:spPr bwMode="auto">
            <a:xfrm>
              <a:off x="7989888" y="3176588"/>
              <a:ext cx="14288" cy="14288"/>
            </a:xfrm>
            <a:custGeom>
              <a:gdLst>
                <a:gd name="T0" fmla="*/ 4 w 4"/>
                <a:gd name="T1" fmla="*/ 0 h 4"/>
                <a:gd name="T2" fmla="*/ 0 w 4"/>
                <a:gd name="T3" fmla="*/ 0 h 4"/>
                <a:gd name="T4" fmla="*/ 0 w 4"/>
                <a:gd name="T5" fmla="*/ 4 h 4"/>
                <a:gd name="T6" fmla="*/ 2 w 4"/>
                <a:gd name="T7" fmla="*/ 4 h 4"/>
                <a:gd name="T8" fmla="*/ 4 w 4"/>
                <a:gd name="T9" fmla="*/ 0 h 4"/>
              </a:gdLst>
              <a:cxnLst>
                <a:cxn ang="0">
                  <a:pos x="T0" y="T1"/>
                </a:cxn>
                <a:cxn ang="0">
                  <a:pos x="T2" y="T3"/>
                </a:cxn>
                <a:cxn ang="0">
                  <a:pos x="T4" y="T5"/>
                </a:cxn>
                <a:cxn ang="0">
                  <a:pos x="T6" y="T7"/>
                </a:cxn>
                <a:cxn ang="0">
                  <a:pos x="T8" y="T9"/>
                </a:cxn>
              </a:cxnLst>
              <a:rect l="0" t="0" r="r" b="b"/>
              <a:pathLst>
                <a:path w="4" h="4">
                  <a:moveTo>
                    <a:pt x="4" y="0"/>
                  </a:moveTo>
                  <a:cubicBezTo>
                    <a:pt x="0" y="0"/>
                    <a:pt x="0" y="0"/>
                    <a:pt x="0" y="0"/>
                  </a:cubicBezTo>
                  <a:cubicBezTo>
                    <a:pt x="0" y="4"/>
                    <a:pt x="0" y="4"/>
                    <a:pt x="0" y="4"/>
                  </a:cubicBezTo>
                  <a:cubicBezTo>
                    <a:pt x="2" y="4"/>
                    <a:pt x="2" y="4"/>
                    <a:pt x="2" y="4"/>
                  </a:cubicBezTo>
                  <a:cubicBezTo>
                    <a:pt x="4" y="3"/>
                    <a:pt x="4"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20699">
              <a:extLst>
                <a:ext uri="{FF2B5EF4-FFF2-40B4-BE49-F238E27FC236}">
                  <a16:creationId xmlns:a16="http://schemas.microsoft.com/office/drawing/2014/main" id="{BFA437BB-FA01-49F0-B061-8257C152B74C}"/>
                </a:ext>
              </a:extLst>
            </p:cNvPr>
            <p:cNvSpPr/>
            <p:nvPr/>
          </p:nvSpPr>
          <p:spPr bwMode="auto">
            <a:xfrm>
              <a:off x="7158038" y="3233738"/>
              <a:ext cx="73025" cy="61913"/>
            </a:xfrm>
            <a:custGeom>
              <a:gdLst>
                <a:gd name="T0" fmla="*/ 9 w 20"/>
                <a:gd name="T1" fmla="*/ 8 h 17"/>
                <a:gd name="T2" fmla="*/ 7 w 20"/>
                <a:gd name="T3" fmla="*/ 6 h 17"/>
                <a:gd name="T4" fmla="*/ 3 w 20"/>
                <a:gd name="T5" fmla="*/ 15 h 17"/>
                <a:gd name="T6" fmla="*/ 10 w 20"/>
                <a:gd name="T7" fmla="*/ 13 h 17"/>
                <a:gd name="T8" fmla="*/ 17 w 20"/>
                <a:gd name="T9" fmla="*/ 3 h 17"/>
                <a:gd name="T10" fmla="*/ 9 w 20"/>
                <a:gd name="T11" fmla="*/ 8 h 17"/>
              </a:gdLst>
              <a:cxnLst>
                <a:cxn ang="0">
                  <a:pos x="T0" y="T1"/>
                </a:cxn>
                <a:cxn ang="0">
                  <a:pos x="T2" y="T3"/>
                </a:cxn>
                <a:cxn ang="0">
                  <a:pos x="T4" y="T5"/>
                </a:cxn>
                <a:cxn ang="0">
                  <a:pos x="T6" y="T7"/>
                </a:cxn>
                <a:cxn ang="0">
                  <a:pos x="T8" y="T9"/>
                </a:cxn>
                <a:cxn ang="0">
                  <a:pos x="T10" y="T11"/>
                </a:cxn>
              </a:cxnLst>
              <a:rect l="0" t="0" r="r" b="b"/>
              <a:pathLst>
                <a:path w="20" h="17">
                  <a:moveTo>
                    <a:pt x="9" y="8"/>
                  </a:moveTo>
                  <a:cubicBezTo>
                    <a:pt x="8" y="7"/>
                    <a:pt x="8" y="6"/>
                    <a:pt x="7" y="6"/>
                  </a:cubicBezTo>
                  <a:cubicBezTo>
                    <a:pt x="3" y="7"/>
                    <a:pt x="0" y="12"/>
                    <a:pt x="3" y="15"/>
                  </a:cubicBezTo>
                  <a:cubicBezTo>
                    <a:pt x="6" y="17"/>
                    <a:pt x="8" y="14"/>
                    <a:pt x="10" y="13"/>
                  </a:cubicBezTo>
                  <a:cubicBezTo>
                    <a:pt x="5" y="3"/>
                    <a:pt x="20" y="12"/>
                    <a:pt x="17" y="3"/>
                  </a:cubicBezTo>
                  <a:cubicBezTo>
                    <a:pt x="12" y="0"/>
                    <a:pt x="9" y="2"/>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20700">
              <a:extLst>
                <a:ext uri="{FF2B5EF4-FFF2-40B4-BE49-F238E27FC236}">
                  <a16:creationId xmlns:a16="http://schemas.microsoft.com/office/drawing/2014/main" id="{335DC510-512D-4018-8D3C-45FBA40AAA7A}"/>
                </a:ext>
              </a:extLst>
            </p:cNvPr>
            <p:cNvSpPr/>
            <p:nvPr/>
          </p:nvSpPr>
          <p:spPr bwMode="auto">
            <a:xfrm>
              <a:off x="7897813" y="3267075"/>
              <a:ext cx="77788" cy="101600"/>
            </a:xfrm>
            <a:custGeom>
              <a:gdLst>
                <a:gd name="T0" fmla="*/ 11 w 21"/>
                <a:gd name="T1" fmla="*/ 2 h 28"/>
                <a:gd name="T2" fmla="*/ 8 w 21"/>
                <a:gd name="T3" fmla="*/ 12 h 28"/>
                <a:gd name="T4" fmla="*/ 5 w 21"/>
                <a:gd name="T5" fmla="*/ 12 h 28"/>
                <a:gd name="T6" fmla="*/ 2 w 21"/>
                <a:gd name="T7" fmla="*/ 25 h 28"/>
                <a:gd name="T8" fmla="*/ 12 w 21"/>
                <a:gd name="T9" fmla="*/ 24 h 28"/>
                <a:gd name="T10" fmla="*/ 12 w 21"/>
                <a:gd name="T11" fmla="*/ 20 h 28"/>
                <a:gd name="T12" fmla="*/ 16 w 21"/>
                <a:gd name="T13" fmla="*/ 15 h 28"/>
                <a:gd name="T14" fmla="*/ 21 w 21"/>
                <a:gd name="T15" fmla="*/ 8 h 28"/>
                <a:gd name="T16" fmla="*/ 11 w 21"/>
                <a:gd name="T17" fmla="*/ 2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8">
                  <a:moveTo>
                    <a:pt x="11" y="2"/>
                  </a:moveTo>
                  <a:cubicBezTo>
                    <a:pt x="6" y="4"/>
                    <a:pt x="8" y="10"/>
                    <a:pt x="8" y="12"/>
                  </a:cubicBezTo>
                  <a:cubicBezTo>
                    <a:pt x="5" y="12"/>
                    <a:pt x="5" y="12"/>
                    <a:pt x="5" y="12"/>
                  </a:cubicBezTo>
                  <a:cubicBezTo>
                    <a:pt x="1" y="13"/>
                    <a:pt x="0" y="21"/>
                    <a:pt x="2" y="25"/>
                  </a:cubicBezTo>
                  <a:cubicBezTo>
                    <a:pt x="6" y="28"/>
                    <a:pt x="9" y="25"/>
                    <a:pt x="12" y="24"/>
                  </a:cubicBezTo>
                  <a:cubicBezTo>
                    <a:pt x="12" y="20"/>
                    <a:pt x="12" y="20"/>
                    <a:pt x="12" y="20"/>
                  </a:cubicBezTo>
                  <a:cubicBezTo>
                    <a:pt x="12" y="18"/>
                    <a:pt x="12" y="13"/>
                    <a:pt x="16" y="15"/>
                  </a:cubicBezTo>
                  <a:cubicBezTo>
                    <a:pt x="20" y="14"/>
                    <a:pt x="18" y="10"/>
                    <a:pt x="21" y="8"/>
                  </a:cubicBezTo>
                  <a:cubicBezTo>
                    <a:pt x="18" y="5"/>
                    <a:pt x="16"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20701">
              <a:extLst>
                <a:ext uri="{FF2B5EF4-FFF2-40B4-BE49-F238E27FC236}">
                  <a16:creationId xmlns:a16="http://schemas.microsoft.com/office/drawing/2014/main" id="{6CD30F1F-8042-4988-A14A-97428F41A82C}"/>
                </a:ext>
              </a:extLst>
            </p:cNvPr>
            <p:cNvSpPr/>
            <p:nvPr/>
          </p:nvSpPr>
          <p:spPr bwMode="auto">
            <a:xfrm>
              <a:off x="7380288" y="3286125"/>
              <a:ext cx="19050" cy="20638"/>
            </a:xfrm>
            <a:custGeom>
              <a:gdLst>
                <a:gd name="T0" fmla="*/ 5 w 5"/>
                <a:gd name="T1" fmla="*/ 5 h 6"/>
                <a:gd name="T2" fmla="*/ 5 w 5"/>
                <a:gd name="T3" fmla="*/ 0 h 6"/>
                <a:gd name="T4" fmla="*/ 0 w 5"/>
                <a:gd name="T5" fmla="*/ 0 h 6"/>
                <a:gd name="T6" fmla="*/ 5 w 5"/>
                <a:gd name="T7" fmla="*/ 5 h 6"/>
              </a:gdLst>
              <a:cxnLst>
                <a:cxn ang="0">
                  <a:pos x="T0" y="T1"/>
                </a:cxn>
                <a:cxn ang="0">
                  <a:pos x="T2" y="T3"/>
                </a:cxn>
                <a:cxn ang="0">
                  <a:pos x="T4" y="T5"/>
                </a:cxn>
                <a:cxn ang="0">
                  <a:pos x="T6" y="T7"/>
                </a:cxn>
              </a:cxnLst>
              <a:rect l="0" t="0" r="r" b="b"/>
              <a:pathLst>
                <a:path w="5" h="6">
                  <a:moveTo>
                    <a:pt x="5" y="5"/>
                  </a:moveTo>
                  <a:cubicBezTo>
                    <a:pt x="5" y="0"/>
                    <a:pt x="5" y="0"/>
                    <a:pt x="5" y="0"/>
                  </a:cubicBezTo>
                  <a:cubicBezTo>
                    <a:pt x="0" y="0"/>
                    <a:pt x="0" y="0"/>
                    <a:pt x="0" y="0"/>
                  </a:cubicBezTo>
                  <a:cubicBezTo>
                    <a:pt x="0" y="3"/>
                    <a:pt x="1" y="6"/>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20702">
              <a:extLst>
                <a:ext uri="{FF2B5EF4-FFF2-40B4-BE49-F238E27FC236}">
                  <a16:creationId xmlns:a16="http://schemas.microsoft.com/office/drawing/2014/main" id="{E19815C8-6380-4C2D-A889-D0C034230E94}"/>
                </a:ext>
              </a:extLst>
            </p:cNvPr>
            <p:cNvSpPr/>
            <p:nvPr/>
          </p:nvSpPr>
          <p:spPr bwMode="auto">
            <a:xfrm>
              <a:off x="8015288" y="3278188"/>
              <a:ext cx="42863" cy="42863"/>
            </a:xfrm>
            <a:custGeom>
              <a:gdLst>
                <a:gd name="T0" fmla="*/ 0 w 12"/>
                <a:gd name="T1" fmla="*/ 5 h 12"/>
                <a:gd name="T2" fmla="*/ 12 w 12"/>
                <a:gd name="T3" fmla="*/ 9 h 12"/>
                <a:gd name="T4" fmla="*/ 0 w 12"/>
                <a:gd name="T5" fmla="*/ 5 h 12"/>
              </a:gdLst>
              <a:cxnLst>
                <a:cxn ang="0">
                  <a:pos x="T0" y="T1"/>
                </a:cxn>
                <a:cxn ang="0">
                  <a:pos x="T2" y="T3"/>
                </a:cxn>
                <a:cxn ang="0">
                  <a:pos x="T4" y="T5"/>
                </a:cxn>
              </a:cxnLst>
              <a:rect l="0" t="0" r="r" b="b"/>
              <a:pathLst>
                <a:path w="12" h="12">
                  <a:moveTo>
                    <a:pt x="0" y="5"/>
                  </a:moveTo>
                  <a:cubicBezTo>
                    <a:pt x="2" y="10"/>
                    <a:pt x="8" y="12"/>
                    <a:pt x="12" y="9"/>
                  </a:cubicBezTo>
                  <a:cubicBezTo>
                    <a:pt x="10" y="5"/>
                    <a:pt x="3"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20703">
              <a:extLst>
                <a:ext uri="{FF2B5EF4-FFF2-40B4-BE49-F238E27FC236}">
                  <a16:creationId xmlns:a16="http://schemas.microsoft.com/office/drawing/2014/main" id="{9E4D8A5A-62C6-416D-8582-58BD32AFE8A5}"/>
                </a:ext>
              </a:extLst>
            </p:cNvPr>
            <p:cNvSpPr/>
            <p:nvPr/>
          </p:nvSpPr>
          <p:spPr bwMode="auto">
            <a:xfrm>
              <a:off x="7253288" y="3295650"/>
              <a:ext cx="84138" cy="69850"/>
            </a:xfrm>
            <a:custGeom>
              <a:gdLst>
                <a:gd name="T0" fmla="*/ 12 w 23"/>
                <a:gd name="T1" fmla="*/ 9 h 19"/>
                <a:gd name="T2" fmla="*/ 10 w 23"/>
                <a:gd name="T3" fmla="*/ 4 h 19"/>
                <a:gd name="T4" fmla="*/ 1 w 23"/>
                <a:gd name="T5" fmla="*/ 6 h 19"/>
                <a:gd name="T6" fmla="*/ 3 w 23"/>
                <a:gd name="T7" fmla="*/ 12 h 19"/>
                <a:gd name="T8" fmla="*/ 8 w 23"/>
                <a:gd name="T9" fmla="*/ 11 h 19"/>
                <a:gd name="T10" fmla="*/ 12 w 23"/>
                <a:gd name="T11" fmla="*/ 19 h 19"/>
                <a:gd name="T12" fmla="*/ 20 w 23"/>
                <a:gd name="T13" fmla="*/ 8 h 19"/>
                <a:gd name="T14" fmla="*/ 12 w 23"/>
                <a:gd name="T15" fmla="*/ 9 h 1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9">
                  <a:moveTo>
                    <a:pt x="12" y="9"/>
                  </a:moveTo>
                  <a:cubicBezTo>
                    <a:pt x="10" y="4"/>
                    <a:pt x="10" y="4"/>
                    <a:pt x="10" y="4"/>
                  </a:cubicBezTo>
                  <a:cubicBezTo>
                    <a:pt x="7" y="0"/>
                    <a:pt x="3" y="2"/>
                    <a:pt x="1" y="6"/>
                  </a:cubicBezTo>
                  <a:cubicBezTo>
                    <a:pt x="2" y="8"/>
                    <a:pt x="0" y="12"/>
                    <a:pt x="3" y="12"/>
                  </a:cubicBezTo>
                  <a:cubicBezTo>
                    <a:pt x="8" y="11"/>
                    <a:pt x="8" y="11"/>
                    <a:pt x="8" y="11"/>
                  </a:cubicBezTo>
                  <a:cubicBezTo>
                    <a:pt x="11" y="13"/>
                    <a:pt x="7" y="19"/>
                    <a:pt x="12" y="19"/>
                  </a:cubicBezTo>
                  <a:cubicBezTo>
                    <a:pt x="17" y="19"/>
                    <a:pt x="23" y="11"/>
                    <a:pt x="20" y="8"/>
                  </a:cubicBezTo>
                  <a:cubicBezTo>
                    <a:pt x="17" y="5"/>
                    <a:pt x="14" y="8"/>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20704">
              <a:extLst>
                <a:ext uri="{FF2B5EF4-FFF2-40B4-BE49-F238E27FC236}">
                  <a16:creationId xmlns:a16="http://schemas.microsoft.com/office/drawing/2014/main" id="{AC7F4D6B-4C86-4A22-9D56-4E5CBE2E49F3}"/>
                </a:ext>
              </a:extLst>
            </p:cNvPr>
            <p:cNvSpPr/>
            <p:nvPr/>
          </p:nvSpPr>
          <p:spPr bwMode="auto">
            <a:xfrm>
              <a:off x="7996238" y="3321050"/>
              <a:ext cx="11113" cy="15875"/>
            </a:xfrm>
            <a:custGeom>
              <a:gdLst>
                <a:gd name="T0" fmla="*/ 3 w 3"/>
                <a:gd name="T1" fmla="*/ 3 h 4"/>
                <a:gd name="T2" fmla="*/ 3 w 3"/>
                <a:gd name="T3" fmla="*/ 0 h 4"/>
                <a:gd name="T4" fmla="*/ 0 w 3"/>
                <a:gd name="T5" fmla="*/ 0 h 4"/>
                <a:gd name="T6" fmla="*/ 3 w 3"/>
                <a:gd name="T7" fmla="*/ 3 h 4"/>
              </a:gdLst>
              <a:cxnLst>
                <a:cxn ang="0">
                  <a:pos x="T0" y="T1"/>
                </a:cxn>
                <a:cxn ang="0">
                  <a:pos x="T2" y="T3"/>
                </a:cxn>
                <a:cxn ang="0">
                  <a:pos x="T4" y="T5"/>
                </a:cxn>
                <a:cxn ang="0">
                  <a:pos x="T6" y="T7"/>
                </a:cxn>
              </a:cxnLst>
              <a:rect l="0" t="0" r="r" b="b"/>
              <a:pathLst>
                <a:path w="3" h="4">
                  <a:moveTo>
                    <a:pt x="3" y="3"/>
                  </a:moveTo>
                  <a:cubicBezTo>
                    <a:pt x="3" y="0"/>
                    <a:pt x="3" y="0"/>
                    <a:pt x="3" y="0"/>
                  </a:cubicBezTo>
                  <a:cubicBezTo>
                    <a:pt x="0" y="0"/>
                    <a:pt x="0" y="0"/>
                    <a:pt x="0" y="0"/>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20705">
              <a:extLst>
                <a:ext uri="{FF2B5EF4-FFF2-40B4-BE49-F238E27FC236}">
                  <a16:creationId xmlns:a16="http://schemas.microsoft.com/office/drawing/2014/main" id="{9AF130A4-C9A0-4EB7-A692-0AED8D64C396}"/>
                </a:ext>
              </a:extLst>
            </p:cNvPr>
            <p:cNvSpPr/>
            <p:nvPr/>
          </p:nvSpPr>
          <p:spPr bwMode="auto">
            <a:xfrm>
              <a:off x="7413625" y="3365500"/>
              <a:ext cx="50800" cy="68263"/>
            </a:xfrm>
            <a:custGeom>
              <a:gdLst>
                <a:gd name="T0" fmla="*/ 7 w 14"/>
                <a:gd name="T1" fmla="*/ 0 h 19"/>
                <a:gd name="T2" fmla="*/ 5 w 14"/>
                <a:gd name="T3" fmla="*/ 0 h 19"/>
                <a:gd name="T4" fmla="*/ 5 w 14"/>
                <a:gd name="T5" fmla="*/ 18 h 19"/>
                <a:gd name="T6" fmla="*/ 10 w 14"/>
                <a:gd name="T7" fmla="*/ 17 h 19"/>
                <a:gd name="T8" fmla="*/ 7 w 14"/>
                <a:gd name="T9" fmla="*/ 0 h 19"/>
              </a:gdLst>
              <a:cxnLst>
                <a:cxn ang="0">
                  <a:pos x="T0" y="T1"/>
                </a:cxn>
                <a:cxn ang="0">
                  <a:pos x="T2" y="T3"/>
                </a:cxn>
                <a:cxn ang="0">
                  <a:pos x="T4" y="T5"/>
                </a:cxn>
                <a:cxn ang="0">
                  <a:pos x="T6" y="T7"/>
                </a:cxn>
                <a:cxn ang="0">
                  <a:pos x="T8" y="T9"/>
                </a:cxn>
              </a:cxnLst>
              <a:rect l="0" t="0" r="r" b="b"/>
              <a:pathLst>
                <a:path w="14" h="19">
                  <a:moveTo>
                    <a:pt x="7" y="0"/>
                  </a:moveTo>
                  <a:cubicBezTo>
                    <a:pt x="5" y="0"/>
                    <a:pt x="5" y="0"/>
                    <a:pt x="5" y="0"/>
                  </a:cubicBezTo>
                  <a:cubicBezTo>
                    <a:pt x="4" y="7"/>
                    <a:pt x="0" y="12"/>
                    <a:pt x="5" y="18"/>
                  </a:cubicBezTo>
                  <a:cubicBezTo>
                    <a:pt x="7" y="19"/>
                    <a:pt x="8" y="17"/>
                    <a:pt x="10" y="17"/>
                  </a:cubicBezTo>
                  <a:cubicBezTo>
                    <a:pt x="14" y="11"/>
                    <a:pt x="6" y="7"/>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20706">
              <a:extLst>
                <a:ext uri="{FF2B5EF4-FFF2-40B4-BE49-F238E27FC236}">
                  <a16:creationId xmlns:a16="http://schemas.microsoft.com/office/drawing/2014/main" id="{C75A4E98-3AF8-4201-A7F0-D3F07EAE82E6}"/>
                </a:ext>
              </a:extLst>
            </p:cNvPr>
            <p:cNvSpPr/>
            <p:nvPr/>
          </p:nvSpPr>
          <p:spPr bwMode="auto">
            <a:xfrm>
              <a:off x="7534275" y="3379788"/>
              <a:ext cx="39688" cy="53975"/>
            </a:xfrm>
            <a:custGeom>
              <a:gdLst>
                <a:gd name="T0" fmla="*/ 10 w 11"/>
                <a:gd name="T1" fmla="*/ 11 h 15"/>
                <a:gd name="T2" fmla="*/ 6 w 11"/>
                <a:gd name="T3" fmla="*/ 0 h 15"/>
                <a:gd name="T4" fmla="*/ 2 w 11"/>
                <a:gd name="T5" fmla="*/ 14 h 15"/>
                <a:gd name="T6" fmla="*/ 10 w 11"/>
                <a:gd name="T7" fmla="*/ 11 h 15"/>
              </a:gdLst>
              <a:cxnLst>
                <a:cxn ang="0">
                  <a:pos x="T0" y="T1"/>
                </a:cxn>
                <a:cxn ang="0">
                  <a:pos x="T2" y="T3"/>
                </a:cxn>
                <a:cxn ang="0">
                  <a:pos x="T4" y="T5"/>
                </a:cxn>
                <a:cxn ang="0">
                  <a:pos x="T6" y="T7"/>
                </a:cxn>
              </a:cxnLst>
              <a:rect l="0" t="0" r="r" b="b"/>
              <a:pathLst>
                <a:path w="11" h="15">
                  <a:moveTo>
                    <a:pt x="10" y="11"/>
                  </a:moveTo>
                  <a:cubicBezTo>
                    <a:pt x="11" y="7"/>
                    <a:pt x="11" y="1"/>
                    <a:pt x="6" y="0"/>
                  </a:cubicBezTo>
                  <a:cubicBezTo>
                    <a:pt x="1" y="3"/>
                    <a:pt x="0" y="9"/>
                    <a:pt x="2" y="14"/>
                  </a:cubicBezTo>
                  <a:cubicBezTo>
                    <a:pt x="5" y="13"/>
                    <a:pt x="9" y="15"/>
                    <a:pt x="1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Freeform 20707">
              <a:extLst>
                <a:ext uri="{FF2B5EF4-FFF2-40B4-BE49-F238E27FC236}">
                  <a16:creationId xmlns:a16="http://schemas.microsoft.com/office/drawing/2014/main" id="{CE3A0EC1-5D7B-4F91-AC50-924B583F52A6}"/>
                </a:ext>
              </a:extLst>
            </p:cNvPr>
            <p:cNvSpPr/>
            <p:nvPr/>
          </p:nvSpPr>
          <p:spPr bwMode="auto">
            <a:xfrm>
              <a:off x="7737475" y="3387725"/>
              <a:ext cx="33338" cy="25400"/>
            </a:xfrm>
            <a:custGeom>
              <a:gdLst>
                <a:gd name="T0" fmla="*/ 5 w 9"/>
                <a:gd name="T1" fmla="*/ 0 h 7"/>
                <a:gd name="T2" fmla="*/ 2 w 9"/>
                <a:gd name="T3" fmla="*/ 5 h 7"/>
                <a:gd name="T4" fmla="*/ 6 w 9"/>
                <a:gd name="T5" fmla="*/ 6 h 7"/>
                <a:gd name="T6" fmla="*/ 5 w 9"/>
                <a:gd name="T7" fmla="*/ 0 h 7"/>
              </a:gdLst>
              <a:cxnLst>
                <a:cxn ang="0">
                  <a:pos x="T0" y="T1"/>
                </a:cxn>
                <a:cxn ang="0">
                  <a:pos x="T2" y="T3"/>
                </a:cxn>
                <a:cxn ang="0">
                  <a:pos x="T4" y="T5"/>
                </a:cxn>
                <a:cxn ang="0">
                  <a:pos x="T6" y="T7"/>
                </a:cxn>
              </a:cxnLst>
              <a:rect l="0" t="0" r="r" b="b"/>
              <a:pathLst>
                <a:path w="9" h="7">
                  <a:moveTo>
                    <a:pt x="5" y="0"/>
                  </a:moveTo>
                  <a:cubicBezTo>
                    <a:pt x="4" y="2"/>
                    <a:pt x="0" y="2"/>
                    <a:pt x="2" y="5"/>
                  </a:cubicBezTo>
                  <a:cubicBezTo>
                    <a:pt x="3" y="7"/>
                    <a:pt x="5" y="6"/>
                    <a:pt x="6" y="6"/>
                  </a:cubicBezTo>
                  <a:cubicBezTo>
                    <a:pt x="9" y="4"/>
                    <a:pt x="7"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20708">
              <a:extLst>
                <a:ext uri="{FF2B5EF4-FFF2-40B4-BE49-F238E27FC236}">
                  <a16:creationId xmlns:a16="http://schemas.microsoft.com/office/drawing/2014/main" id="{296ABC83-06D2-4A63-8A19-534F14BFEE6D}"/>
                </a:ext>
              </a:extLst>
            </p:cNvPr>
            <p:cNvSpPr/>
            <p:nvPr/>
          </p:nvSpPr>
          <p:spPr bwMode="auto">
            <a:xfrm>
              <a:off x="7464425" y="3402013"/>
              <a:ext cx="22225" cy="31750"/>
            </a:xfrm>
            <a:custGeom>
              <a:gdLst>
                <a:gd name="T0" fmla="*/ 4 w 6"/>
                <a:gd name="T1" fmla="*/ 9 h 9"/>
                <a:gd name="T2" fmla="*/ 4 w 6"/>
                <a:gd name="T3" fmla="*/ 0 h 9"/>
                <a:gd name="T4" fmla="*/ 2 w 6"/>
                <a:gd name="T5" fmla="*/ 9 h 9"/>
                <a:gd name="T6" fmla="*/ 4 w 6"/>
                <a:gd name="T7" fmla="*/ 9 h 9"/>
              </a:gdLst>
              <a:cxnLst>
                <a:cxn ang="0">
                  <a:pos x="T0" y="T1"/>
                </a:cxn>
                <a:cxn ang="0">
                  <a:pos x="T2" y="T3"/>
                </a:cxn>
                <a:cxn ang="0">
                  <a:pos x="T4" y="T5"/>
                </a:cxn>
                <a:cxn ang="0">
                  <a:pos x="T6" y="T7"/>
                </a:cxn>
              </a:cxnLst>
              <a:rect l="0" t="0" r="r" b="b"/>
              <a:pathLst>
                <a:path w="6" h="9">
                  <a:moveTo>
                    <a:pt x="4" y="9"/>
                  </a:moveTo>
                  <a:cubicBezTo>
                    <a:pt x="6" y="7"/>
                    <a:pt x="6" y="1"/>
                    <a:pt x="4" y="0"/>
                  </a:cubicBezTo>
                  <a:cubicBezTo>
                    <a:pt x="0" y="1"/>
                    <a:pt x="2" y="6"/>
                    <a:pt x="2" y="9"/>
                  </a:cubicBezTo>
                  <a:lnTo>
                    <a:pt x="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20709">
              <a:extLst>
                <a:ext uri="{FF2B5EF4-FFF2-40B4-BE49-F238E27FC236}">
                  <a16:creationId xmlns:a16="http://schemas.microsoft.com/office/drawing/2014/main" id="{0703BCBB-9606-4D12-9F6D-F74619EFA89A}"/>
                </a:ext>
              </a:extLst>
            </p:cNvPr>
            <p:cNvSpPr/>
            <p:nvPr/>
          </p:nvSpPr>
          <p:spPr bwMode="auto">
            <a:xfrm>
              <a:off x="7708900" y="3402013"/>
              <a:ext cx="58738" cy="73025"/>
            </a:xfrm>
            <a:custGeom>
              <a:gdLst>
                <a:gd name="T0" fmla="*/ 10 w 16"/>
                <a:gd name="T1" fmla="*/ 4 h 20"/>
                <a:gd name="T2" fmla="*/ 2 w 16"/>
                <a:gd name="T3" fmla="*/ 15 h 20"/>
                <a:gd name="T4" fmla="*/ 9 w 16"/>
                <a:gd name="T5" fmla="*/ 19 h 20"/>
                <a:gd name="T6" fmla="*/ 14 w 16"/>
                <a:gd name="T7" fmla="*/ 10 h 20"/>
                <a:gd name="T8" fmla="*/ 10 w 16"/>
                <a:gd name="T9" fmla="*/ 4 h 20"/>
              </a:gdLst>
              <a:cxnLst>
                <a:cxn ang="0">
                  <a:pos x="T0" y="T1"/>
                </a:cxn>
                <a:cxn ang="0">
                  <a:pos x="T2" y="T3"/>
                </a:cxn>
                <a:cxn ang="0">
                  <a:pos x="T4" y="T5"/>
                </a:cxn>
                <a:cxn ang="0">
                  <a:pos x="T6" y="T7"/>
                </a:cxn>
                <a:cxn ang="0">
                  <a:pos x="T8" y="T9"/>
                </a:cxn>
              </a:cxnLst>
              <a:rect l="0" t="0" r="r" b="b"/>
              <a:pathLst>
                <a:path w="16" h="20">
                  <a:moveTo>
                    <a:pt x="10" y="4"/>
                  </a:moveTo>
                  <a:cubicBezTo>
                    <a:pt x="0" y="0"/>
                    <a:pt x="4" y="11"/>
                    <a:pt x="2" y="15"/>
                  </a:cubicBezTo>
                  <a:cubicBezTo>
                    <a:pt x="4" y="16"/>
                    <a:pt x="5" y="20"/>
                    <a:pt x="9" y="19"/>
                  </a:cubicBezTo>
                  <a:cubicBezTo>
                    <a:pt x="11" y="16"/>
                    <a:pt x="16" y="15"/>
                    <a:pt x="14" y="10"/>
                  </a:cubicBez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20710">
              <a:extLst>
                <a:ext uri="{FF2B5EF4-FFF2-40B4-BE49-F238E27FC236}">
                  <a16:creationId xmlns:a16="http://schemas.microsoft.com/office/drawing/2014/main" id="{4643B4BB-DE26-457A-867F-53166D139F91}"/>
                </a:ext>
              </a:extLst>
            </p:cNvPr>
            <p:cNvSpPr/>
            <p:nvPr/>
          </p:nvSpPr>
          <p:spPr bwMode="auto">
            <a:xfrm>
              <a:off x="7778750" y="3419475"/>
              <a:ext cx="25400" cy="39688"/>
            </a:xfrm>
            <a:custGeom>
              <a:gdLst>
                <a:gd name="T0" fmla="*/ 6 w 7"/>
                <a:gd name="T1" fmla="*/ 6 h 11"/>
                <a:gd name="T2" fmla="*/ 1 w 7"/>
                <a:gd name="T3" fmla="*/ 11 h 11"/>
                <a:gd name="T4" fmla="*/ 5 w 7"/>
                <a:gd name="T5" fmla="*/ 11 h 11"/>
                <a:gd name="T6" fmla="*/ 6 w 7"/>
                <a:gd name="T7" fmla="*/ 6 h 11"/>
              </a:gdLst>
              <a:cxnLst>
                <a:cxn ang="0">
                  <a:pos x="T0" y="T1"/>
                </a:cxn>
                <a:cxn ang="0">
                  <a:pos x="T2" y="T3"/>
                </a:cxn>
                <a:cxn ang="0">
                  <a:pos x="T4" y="T5"/>
                </a:cxn>
                <a:cxn ang="0">
                  <a:pos x="T6" y="T7"/>
                </a:cxn>
              </a:cxnLst>
              <a:rect l="0" t="0" r="r" b="b"/>
              <a:pathLst>
                <a:path w="7" h="11">
                  <a:moveTo>
                    <a:pt x="6" y="6"/>
                  </a:moveTo>
                  <a:cubicBezTo>
                    <a:pt x="4" y="0"/>
                    <a:pt x="0" y="7"/>
                    <a:pt x="1" y="11"/>
                  </a:cubicBezTo>
                  <a:cubicBezTo>
                    <a:pt x="5" y="11"/>
                    <a:pt x="5" y="11"/>
                    <a:pt x="5" y="11"/>
                  </a:cubicBezTo>
                  <a:cubicBezTo>
                    <a:pt x="7" y="10"/>
                    <a:pt x="6" y="8"/>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20711">
              <a:extLst>
                <a:ext uri="{FF2B5EF4-FFF2-40B4-BE49-F238E27FC236}">
                  <a16:creationId xmlns:a16="http://schemas.microsoft.com/office/drawing/2014/main" id="{4958F0C3-9212-4623-B167-95A98423C75E}"/>
                </a:ext>
              </a:extLst>
            </p:cNvPr>
            <p:cNvSpPr/>
            <p:nvPr/>
          </p:nvSpPr>
          <p:spPr bwMode="auto">
            <a:xfrm>
              <a:off x="7562850" y="3467100"/>
              <a:ext cx="19050" cy="50800"/>
            </a:xfrm>
            <a:custGeom>
              <a:gdLst>
                <a:gd name="T0" fmla="*/ 0 w 5"/>
                <a:gd name="T1" fmla="*/ 1 h 14"/>
                <a:gd name="T2" fmla="*/ 0 w 5"/>
                <a:gd name="T3" fmla="*/ 14 h 14"/>
                <a:gd name="T4" fmla="*/ 5 w 5"/>
                <a:gd name="T5" fmla="*/ 14 h 14"/>
                <a:gd name="T6" fmla="*/ 5 w 5"/>
                <a:gd name="T7" fmla="*/ 5 h 14"/>
                <a:gd name="T8" fmla="*/ 0 w 5"/>
                <a:gd name="T9" fmla="*/ 1 h 14"/>
              </a:gdLst>
              <a:cxnLst>
                <a:cxn ang="0">
                  <a:pos x="T0" y="T1"/>
                </a:cxn>
                <a:cxn ang="0">
                  <a:pos x="T2" y="T3"/>
                </a:cxn>
                <a:cxn ang="0">
                  <a:pos x="T4" y="T5"/>
                </a:cxn>
                <a:cxn ang="0">
                  <a:pos x="T6" y="T7"/>
                </a:cxn>
                <a:cxn ang="0">
                  <a:pos x="T8" y="T9"/>
                </a:cxn>
              </a:cxnLst>
              <a:rect l="0" t="0" r="r" b="b"/>
              <a:pathLst>
                <a:path w="5" h="14">
                  <a:moveTo>
                    <a:pt x="0" y="1"/>
                  </a:moveTo>
                  <a:cubicBezTo>
                    <a:pt x="0" y="14"/>
                    <a:pt x="0" y="14"/>
                    <a:pt x="0" y="14"/>
                  </a:cubicBezTo>
                  <a:cubicBezTo>
                    <a:pt x="5" y="14"/>
                    <a:pt x="5" y="14"/>
                    <a:pt x="5" y="14"/>
                  </a:cubicBezTo>
                  <a:cubicBezTo>
                    <a:pt x="5" y="5"/>
                    <a:pt x="5" y="5"/>
                    <a:pt x="5" y="5"/>
                  </a:cubicBezTo>
                  <a:cubicBezTo>
                    <a:pt x="3" y="4"/>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20712">
              <a:extLst>
                <a:ext uri="{FF2B5EF4-FFF2-40B4-BE49-F238E27FC236}">
                  <a16:creationId xmlns:a16="http://schemas.microsoft.com/office/drawing/2014/main" id="{2330A208-65D7-47FA-A803-724DED516F1D}"/>
                </a:ext>
              </a:extLst>
            </p:cNvPr>
            <p:cNvSpPr/>
            <p:nvPr/>
          </p:nvSpPr>
          <p:spPr bwMode="auto">
            <a:xfrm>
              <a:off x="7413625" y="3492500"/>
              <a:ext cx="33338" cy="42863"/>
            </a:xfrm>
            <a:custGeom>
              <a:gdLst>
                <a:gd name="T0" fmla="*/ 2 w 9"/>
                <a:gd name="T1" fmla="*/ 12 h 12"/>
                <a:gd name="T2" fmla="*/ 5 w 9"/>
                <a:gd name="T3" fmla="*/ 12 h 12"/>
                <a:gd name="T4" fmla="*/ 6 w 9"/>
                <a:gd name="T5" fmla="*/ 0 h 12"/>
                <a:gd name="T6" fmla="*/ 2 w 9"/>
                <a:gd name="T7" fmla="*/ 12 h 12"/>
              </a:gdLst>
              <a:cxnLst>
                <a:cxn ang="0">
                  <a:pos x="T0" y="T1"/>
                </a:cxn>
                <a:cxn ang="0">
                  <a:pos x="T2" y="T3"/>
                </a:cxn>
                <a:cxn ang="0">
                  <a:pos x="T4" y="T5"/>
                </a:cxn>
                <a:cxn ang="0">
                  <a:pos x="T6" y="T7"/>
                </a:cxn>
              </a:cxnLst>
              <a:rect l="0" t="0" r="r" b="b"/>
              <a:pathLst>
                <a:path w="9" h="12">
                  <a:moveTo>
                    <a:pt x="2" y="12"/>
                  </a:moveTo>
                  <a:cubicBezTo>
                    <a:pt x="5" y="12"/>
                    <a:pt x="5" y="12"/>
                    <a:pt x="5" y="12"/>
                  </a:cubicBezTo>
                  <a:cubicBezTo>
                    <a:pt x="9" y="9"/>
                    <a:pt x="8" y="4"/>
                    <a:pt x="6" y="0"/>
                  </a:cubicBezTo>
                  <a:cubicBezTo>
                    <a:pt x="0" y="0"/>
                    <a:pt x="0" y="8"/>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20713">
              <a:extLst>
                <a:ext uri="{FF2B5EF4-FFF2-40B4-BE49-F238E27FC236}">
                  <a16:creationId xmlns:a16="http://schemas.microsoft.com/office/drawing/2014/main" id="{22ABCF26-6075-4CC5-8D48-7762E984FE69}"/>
                </a:ext>
              </a:extLst>
            </p:cNvPr>
            <p:cNvSpPr/>
            <p:nvPr/>
          </p:nvSpPr>
          <p:spPr bwMode="auto">
            <a:xfrm>
              <a:off x="7467600" y="3517900"/>
              <a:ext cx="41275" cy="50800"/>
            </a:xfrm>
            <a:custGeom>
              <a:gdLst>
                <a:gd name="T0" fmla="*/ 4 w 11"/>
                <a:gd name="T1" fmla="*/ 3 h 14"/>
                <a:gd name="T2" fmla="*/ 6 w 11"/>
                <a:gd name="T3" fmla="*/ 14 h 14"/>
                <a:gd name="T4" fmla="*/ 8 w 11"/>
                <a:gd name="T5" fmla="*/ 0 h 14"/>
                <a:gd name="T6" fmla="*/ 4 w 11"/>
                <a:gd name="T7" fmla="*/ 3 h 14"/>
              </a:gdLst>
              <a:cxnLst>
                <a:cxn ang="0">
                  <a:pos x="T0" y="T1"/>
                </a:cxn>
                <a:cxn ang="0">
                  <a:pos x="T2" y="T3"/>
                </a:cxn>
                <a:cxn ang="0">
                  <a:pos x="T4" y="T5"/>
                </a:cxn>
                <a:cxn ang="0">
                  <a:pos x="T6" y="T7"/>
                </a:cxn>
              </a:cxnLst>
              <a:rect l="0" t="0" r="r" b="b"/>
              <a:pathLst>
                <a:path w="11" h="14">
                  <a:moveTo>
                    <a:pt x="4" y="3"/>
                  </a:moveTo>
                  <a:cubicBezTo>
                    <a:pt x="3" y="6"/>
                    <a:pt x="0" y="14"/>
                    <a:pt x="6" y="14"/>
                  </a:cubicBezTo>
                  <a:cubicBezTo>
                    <a:pt x="9" y="10"/>
                    <a:pt x="11" y="5"/>
                    <a:pt x="8" y="0"/>
                  </a:cubicBezTo>
                  <a:cubicBezTo>
                    <a:pt x="6" y="0"/>
                    <a:pt x="5"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20714">
              <a:extLst>
                <a:ext uri="{FF2B5EF4-FFF2-40B4-BE49-F238E27FC236}">
                  <a16:creationId xmlns:a16="http://schemas.microsoft.com/office/drawing/2014/main" id="{6A2605EE-B7B8-4696-9E34-425715714630}"/>
                </a:ext>
              </a:extLst>
            </p:cNvPr>
            <p:cNvSpPr/>
            <p:nvPr/>
          </p:nvSpPr>
          <p:spPr bwMode="auto">
            <a:xfrm>
              <a:off x="7591425" y="3532188"/>
              <a:ext cx="33338" cy="61913"/>
            </a:xfrm>
            <a:custGeom>
              <a:gdLst>
                <a:gd name="T0" fmla="*/ 2 w 9"/>
                <a:gd name="T1" fmla="*/ 2 h 17"/>
                <a:gd name="T2" fmla="*/ 4 w 9"/>
                <a:gd name="T3" fmla="*/ 15 h 17"/>
                <a:gd name="T4" fmla="*/ 8 w 9"/>
                <a:gd name="T5" fmla="*/ 8 h 17"/>
                <a:gd name="T6" fmla="*/ 2 w 9"/>
                <a:gd name="T7" fmla="*/ 2 h 17"/>
              </a:gdLst>
              <a:cxnLst>
                <a:cxn ang="0">
                  <a:pos x="T0" y="T1"/>
                </a:cxn>
                <a:cxn ang="0">
                  <a:pos x="T2" y="T3"/>
                </a:cxn>
                <a:cxn ang="0">
                  <a:pos x="T4" y="T5"/>
                </a:cxn>
                <a:cxn ang="0">
                  <a:pos x="T6" y="T7"/>
                </a:cxn>
              </a:cxnLst>
              <a:rect l="0" t="0" r="r" b="b"/>
              <a:pathLst>
                <a:path w="9" h="17">
                  <a:moveTo>
                    <a:pt x="2" y="2"/>
                  </a:moveTo>
                  <a:cubicBezTo>
                    <a:pt x="1" y="6"/>
                    <a:pt x="0" y="12"/>
                    <a:pt x="4" y="15"/>
                  </a:cubicBezTo>
                  <a:cubicBezTo>
                    <a:pt x="9" y="17"/>
                    <a:pt x="8" y="11"/>
                    <a:pt x="8" y="8"/>
                  </a:cubicBezTo>
                  <a:cubicBezTo>
                    <a:pt x="6" y="6"/>
                    <a:pt x="8"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2" name="图片 1">
            <a:extLst>
              <a:ext uri="{FF2B5EF4-FFF2-40B4-BE49-F238E27FC236}">
                <a16:creationId xmlns:a16="http://schemas.microsoft.com/office/drawing/2014/main" id="{F2D27534-FBC9-4929-BCC3-3184818B7A42}"/>
              </a:ext>
            </a:extLst>
          </p:cNvPr>
          <p:cNvPicPr>
            <a:picLocks noChangeAspect="1"/>
          </p:cNvPicPr>
          <p:nvPr/>
        </p:nvPicPr>
        <p:blipFill>
          <a:blip r:embed="rId6"/>
          <a:stretch>
            <a:fillRect/>
          </a:stretch>
        </p:blipFill>
        <p:spPr>
          <a:xfrm>
            <a:off x="6026684" y="2629962"/>
            <a:ext cx="4877223" cy="3883489"/>
          </a:xfrm>
          <a:prstGeom prst="rect">
            <a:avLst/>
          </a:prstGeom>
        </p:spPr>
      </p:pic>
    </p:spTree>
    <p:extLst>
      <p:ext uri="{BB962C8B-B14F-4D97-AF65-F5344CB8AC3E}">
        <p14:creationId val="3128269035"/>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4" name="组合 3">
            <a:extLst>
              <a:ext uri="{FF2B5EF4-FFF2-40B4-BE49-F238E27FC236}">
                <a16:creationId xmlns:a16="http://schemas.microsoft.com/office/drawing/2014/main" id="{AC8F2B8F-6967-4A04-9279-1B04259E4AA5}"/>
              </a:ext>
            </a:extLst>
          </p:cNvPr>
          <p:cNvGrpSpPr/>
          <p:nvPr/>
        </p:nvGrpSpPr>
        <p:grpSpPr>
          <a:xfrm>
            <a:off x="4724423" y="1744229"/>
            <a:ext cx="1687764" cy="1493597"/>
            <a:chOff x="2286023" y="5807"/>
            <a:chExt cx="1687764" cy="1493597"/>
          </a:xfrm>
        </p:grpSpPr>
        <p:pic>
          <p:nvPicPr>
            <p:cNvPr id="43" name="图片 42">
              <a:extLst>
                <a:ext uri="{FF2B5EF4-FFF2-40B4-BE49-F238E27FC236}">
                  <a16:creationId xmlns:a16="http://schemas.microsoft.com/office/drawing/2014/main" id="{EA1B84F5-1EB7-42AD-8178-867A5B18E429}"/>
                </a:ext>
              </a:extLst>
            </p:cNvPr>
            <p:cNvPicPr>
              <a:picLocks noChangeAspect="1"/>
            </p:cNvPicPr>
            <p:nvPr/>
          </p:nvPicPr>
          <p:blipFill>
            <a:blip r:embed="rId5">
              <a:extLst>
                <a:ext uri="{BEBA8EAE-BF5A-486C-A8C5-ECC9F3942E4B}">
                  <a14:imgProps xmlns:a14="http://schemas.microsoft.com/office/drawing/2010/main">
                    <a14:imgLayer r:embed="rId6">
                      <a14:imgEffect>
                        <a14:artisticPastelsSmooth/>
                      </a14:imgEffect>
                    </a14:imgLayer>
                  </a14:imgProps>
                </a:ext>
              </a:extLst>
            </a:blip>
            <a:stretch>
              <a:fillRect/>
            </a:stretch>
          </p:blipFill>
          <p:spPr>
            <a:xfrm>
              <a:off x="2286023" y="5807"/>
              <a:ext cx="1687764" cy="1493597"/>
            </a:xfrm>
            <a:prstGeom prst="rect">
              <a:avLst/>
            </a:prstGeom>
          </p:spPr>
        </p:pic>
        <p:sp>
          <p:nvSpPr>
            <p:cNvPr id="2" name="文本框 1">
              <a:extLst>
                <a:ext uri="{FF2B5EF4-FFF2-40B4-BE49-F238E27FC236}">
                  <a16:creationId xmlns:a16="http://schemas.microsoft.com/office/drawing/2014/main" id="{C5A7FF56-A45E-49D6-BCDF-1995C77E97FD}"/>
                </a:ext>
              </a:extLst>
            </p:cNvPr>
            <p:cNvSpPr txBox="1"/>
            <p:nvPr/>
          </p:nvSpPr>
          <p:spPr>
            <a:xfrm>
              <a:off x="2620607" y="192048"/>
              <a:ext cx="1179443" cy="1015663"/>
            </a:xfrm>
            <a:prstGeom prst="rect">
              <a:avLst/>
            </a:prstGeom>
            <a:noFill/>
          </p:spPr>
          <p:txBody>
            <a:bodyPr wrap="square" rtlCol="0">
              <a:spAutoFit/>
            </a:bodyPr>
            <a:lstStyle/>
            <a:p>
              <a:r>
                <a:rPr lang="zh-CN" altLang="en-US" sz="6000">
                  <a:latin typeface="叶根友毛笔行书2.0版" panose="02010601030101010101" pitchFamily="2" charset="-122"/>
                  <a:ea typeface="叶根友毛笔行书2.0版" panose="02010601030101010101" pitchFamily="2" charset="-122"/>
                </a:rPr>
                <a:t>肆</a:t>
              </a:r>
            </a:p>
          </p:txBody>
        </p:sp>
      </p:grpSp>
      <p:sp>
        <p:nvSpPr>
          <p:cNvPr id="3" name="文本框 2">
            <a:extLst>
              <a:ext uri="{FF2B5EF4-FFF2-40B4-BE49-F238E27FC236}">
                <a16:creationId xmlns:a16="http://schemas.microsoft.com/office/drawing/2014/main" id="{813F4B1A-4FF2-4162-A55C-E3E1907F987C}"/>
              </a:ext>
            </a:extLst>
          </p:cNvPr>
          <p:cNvSpPr txBox="1"/>
          <p:nvPr/>
        </p:nvSpPr>
        <p:spPr>
          <a:xfrm>
            <a:off x="3676005" y="3424067"/>
            <a:ext cx="6069496" cy="584775"/>
          </a:xfrm>
          <a:prstGeom prst="rect">
            <a:avLst/>
          </a:prstGeom>
          <a:noFill/>
        </p:spPr>
        <p:txBody>
          <a:bodyPr wrap="square" rtlCol="0">
            <a:spAutoFit/>
          </a:bodyPr>
          <a:lstStyle/>
          <a:p>
            <a:r>
              <a:rPr lang="zh-CN" altLang="en-US" sz="3200" b="1" spc="600">
                <a:latin typeface="华文中宋" panose="02010600040101010101" pitchFamily="2" charset="-122"/>
                <a:ea typeface="华文中宋" panose="02010600040101010101" pitchFamily="2" charset="-122"/>
              </a:rPr>
              <a:t>点击添加您的标题</a:t>
            </a:r>
          </a:p>
        </p:txBody>
      </p:sp>
    </p:spTree>
    <p:extLst>
      <p:ext uri="{BB962C8B-B14F-4D97-AF65-F5344CB8AC3E}">
        <p14:creationId val="2501846034"/>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52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9" name="组合 8">
            <a:extLst>
              <a:ext uri="{FF2B5EF4-FFF2-40B4-BE49-F238E27FC236}">
                <a16:creationId xmlns:a16="http://schemas.microsoft.com/office/drawing/2014/main" id="{E3DFD31B-6EC1-4CFE-8596-031B2D629F66}"/>
              </a:ext>
            </a:extLst>
          </p:cNvPr>
          <p:cNvGrpSpPr/>
          <p:nvPr/>
        </p:nvGrpSpPr>
        <p:grpSpPr>
          <a:xfrm>
            <a:off x="376714" y="2256482"/>
            <a:ext cx="1601038" cy="2700270"/>
            <a:chOff x="9651181" y="3090947"/>
            <a:chExt cx="1601038" cy="2700270"/>
          </a:xfrm>
        </p:grpSpPr>
        <p:pic>
          <p:nvPicPr>
            <p:cNvPr id="10" name="图片 9">
              <a:extLst>
                <a:ext uri="{FF2B5EF4-FFF2-40B4-BE49-F238E27FC236}">
                  <a16:creationId xmlns:a16="http://schemas.microsoft.com/office/drawing/2014/main" id="{86C3A105-A843-47B0-8A3A-C3F9BCAD9B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51181" y="3090947"/>
              <a:ext cx="1601038" cy="2700270"/>
            </a:xfrm>
            <a:prstGeom prst="rect">
              <a:avLst/>
            </a:prstGeom>
            <a:effectLst>
              <a:softEdge rad="31750"/>
            </a:effectLst>
          </p:spPr>
        </p:pic>
        <p:sp>
          <p:nvSpPr>
            <p:cNvPr id="11" name="文本框 10">
              <a:extLst>
                <a:ext uri="{FF2B5EF4-FFF2-40B4-BE49-F238E27FC236}">
                  <a16:creationId xmlns:a16="http://schemas.microsoft.com/office/drawing/2014/main" id="{D39E5A0E-C59B-42EE-9728-4DEACE856063}"/>
                </a:ext>
              </a:extLst>
            </p:cNvPr>
            <p:cNvSpPr txBox="1"/>
            <p:nvPr/>
          </p:nvSpPr>
          <p:spPr>
            <a:xfrm>
              <a:off x="10057019" y="3579897"/>
              <a:ext cx="677108" cy="1446550"/>
            </a:xfrm>
            <a:prstGeom prst="rect">
              <a:avLst/>
            </a:prstGeom>
            <a:noFill/>
            <a:ln>
              <a:no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r>
                <a:rPr lang="zh-CN" altLang="en-US" sz="4400" b="1">
                  <a:solidFill>
                    <a:schemeClr val="bg1"/>
                  </a:solidFill>
                  <a:latin typeface="叶根友毛笔行书2.0版" panose="02010601030101010101" pitchFamily="2" charset="-122"/>
                  <a:ea typeface="叶根友毛笔行书2.0版" panose="02010601030101010101" pitchFamily="2" charset="-122"/>
                  <a:cs typeface="+mn-ea"/>
                  <a:sym typeface="+mn-lt"/>
                </a:rPr>
                <a:t>前言</a:t>
              </a:r>
            </a:p>
          </p:txBody>
        </p:sp>
      </p:grpSp>
      <p:sp>
        <p:nvSpPr>
          <p:cNvPr id="13" name="文本框 12">
            <a:extLst>
              <a:ext uri="{FF2B5EF4-FFF2-40B4-BE49-F238E27FC236}">
                <a16:creationId xmlns:a16="http://schemas.microsoft.com/office/drawing/2014/main" id="{14FBB323-F083-4C5E-818F-3EE16F5EF527}"/>
              </a:ext>
            </a:extLst>
          </p:cNvPr>
          <p:cNvSpPr txBox="1"/>
          <p:nvPr/>
        </p:nvSpPr>
        <p:spPr>
          <a:xfrm>
            <a:off x="2578268" y="1882283"/>
            <a:ext cx="7650480" cy="3416320"/>
          </a:xfrm>
          <a:prstGeom prst="rect">
            <a:avLst/>
          </a:prstGeom>
          <a:noFill/>
        </p:spPr>
        <p:txBody>
          <a:bodyPr wrap="square" rtlCol="0">
            <a:spAutoFit/>
          </a:bodyPr>
          <a:lstStyle/>
          <a:p>
            <a:pPr>
              <a:lnSpc>
                <a:spcPct val="150000"/>
              </a:lnSpc>
            </a:pPr>
            <a:r>
              <a:rPr lang="zh-CN" altLang="en-US" sz="2400" spc="300">
                <a:latin typeface="华文中宋" panose="02010600040101010101" pitchFamily="2" charset="-122"/>
                <a:ea typeface="华文中宋" panose="02010600040101010101" pitchFamily="2" charset="-122"/>
              </a:rPr>
              <a:t>     本</a:t>
            </a:r>
            <a:r>
              <a:rPr lang="en-US" altLang="zh-CN" sz="2400" spc="300">
                <a:latin typeface="华文中宋" panose="02010600040101010101" pitchFamily="2" charset="-122"/>
                <a:ea typeface="华文中宋" panose="02010600040101010101" pitchFamily="2" charset="-122"/>
              </a:rPr>
              <a:t>PPT</a:t>
            </a:r>
            <a:r>
              <a:rPr lang="zh-CN" altLang="en-US" sz="2400" spc="300">
                <a:latin typeface="华文中宋" panose="02010600040101010101" pitchFamily="2" charset="-122"/>
                <a:ea typeface="华文中宋" panose="02010600040101010101" pitchFamily="2" charset="-122"/>
              </a:rPr>
              <a:t>模板适用于教师节活动介绍，比如优秀教师介绍、教师节活动、教师节晚会等等，主设计风格采用中国风。契合于中国的古代教育到现代教育。您在应用模版的过程中，可以修改字体，样式等等，以合适于您做演示。在使用的过程中，如有疑问，欢迎与我联系。</a:t>
            </a:r>
          </a:p>
        </p:txBody>
      </p:sp>
    </p:spTree>
    <p:extLst>
      <p:ext uri="{BB962C8B-B14F-4D97-AF65-F5344CB8AC3E}">
        <p14:creationId val="1444492391"/>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nodeType="afterEffect">
                                  <p:stCondLst>
                                    <p:cond delay="0"/>
                                  </p:stCondLst>
                                  <p:iterate type="lt">
                                    <p:tmPct val="10000"/>
                                  </p:iterate>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691022" y="-312038"/>
            <a:ext cx="3782267" cy="2059053"/>
          </a:xfrm>
          <a:prstGeom prst="rect">
            <a:avLst/>
          </a:prstGeom>
        </p:spPr>
      </p:pic>
      <p:sp>
        <p:nvSpPr>
          <p:cNvPr id="6" name="Text Box 269">
            <a:extLst>
              <a:ext uri="{FF2B5EF4-FFF2-40B4-BE49-F238E27FC236}">
                <a16:creationId xmlns:a16="http://schemas.microsoft.com/office/drawing/2014/main" id="{CD91D6D6-ACA7-464A-9E34-2EDA23DFA136}"/>
              </a:ext>
            </a:extLst>
          </p:cNvPr>
          <p:cNvSpPr txBox="1">
            <a:spLocks noChangeArrowheads="1"/>
          </p:cNvSpPr>
          <p:nvPr/>
        </p:nvSpPr>
        <p:spPr bwMode="auto">
          <a:xfrm>
            <a:off x="3665661" y="5247035"/>
            <a:ext cx="3732666"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1600">
                <a:latin typeface="+mn-lt"/>
                <a:cs typeface="+mn-ea"/>
                <a:sym typeface="+mn-lt"/>
              </a:rPr>
              <a:t> </a:t>
            </a:r>
            <a:r>
              <a:rPr lang="zh-CN" altLang="en-US">
                <a:latin typeface="华文中宋" panose="02010600040101010101" pitchFamily="2" charset="-122"/>
                <a:ea typeface="华文中宋" panose="02010600040101010101" pitchFamily="2" charset="-122"/>
                <a:cs typeface="+mn-ea"/>
                <a:sym typeface="+mn-lt"/>
              </a:rPr>
              <a:t>在此添加标题或目录索引</a:t>
            </a:r>
          </a:p>
          <a:p>
            <a:pPr eaLnBrk="1" hangingPunct="1">
              <a:spcBef>
                <a:spcPct val="50000"/>
              </a:spcBef>
              <a:buFontTx/>
              <a:buChar char="•"/>
            </a:pPr>
            <a:r>
              <a:rPr lang="en-US" altLang="zh-CN">
                <a:latin typeface="华文中宋" panose="02010600040101010101" pitchFamily="2" charset="-122"/>
                <a:ea typeface="华文中宋" panose="02010600040101010101" pitchFamily="2" charset="-122"/>
                <a:cs typeface="+mn-ea"/>
                <a:sym typeface="+mn-lt"/>
              </a:rPr>
              <a:t> </a:t>
            </a:r>
            <a:r>
              <a:rPr lang="zh-CN" altLang="en-US">
                <a:latin typeface="华文中宋" panose="02010600040101010101" pitchFamily="2" charset="-122"/>
                <a:ea typeface="华文中宋" panose="02010600040101010101" pitchFamily="2" charset="-122"/>
                <a:cs typeface="+mn-ea"/>
                <a:sym typeface="+mn-lt"/>
              </a:rPr>
              <a:t>在此添加标题或目录索引</a:t>
            </a:r>
          </a:p>
        </p:txBody>
      </p:sp>
      <p:sp>
        <p:nvSpPr>
          <p:cNvPr id="7" name="Text Box 270">
            <a:extLst>
              <a:ext uri="{FF2B5EF4-FFF2-40B4-BE49-F238E27FC236}">
                <a16:creationId xmlns:a16="http://schemas.microsoft.com/office/drawing/2014/main" id="{10EB1F75-2611-4B3A-B87C-F106C968CE60}"/>
              </a:ext>
            </a:extLst>
          </p:cNvPr>
          <p:cNvSpPr txBox="1">
            <a:spLocks noChangeArrowheads="1"/>
          </p:cNvSpPr>
          <p:nvPr/>
        </p:nvSpPr>
        <p:spPr bwMode="auto">
          <a:xfrm>
            <a:off x="5384924" y="4151660"/>
            <a:ext cx="338500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1600">
                <a:solidFill>
                  <a:srgbClr val="77384B"/>
                </a:solidFill>
                <a:latin typeface="+mn-lt"/>
                <a:cs typeface="+mn-ea"/>
                <a:sym typeface="+mn-lt"/>
              </a:rPr>
              <a:t> </a:t>
            </a:r>
            <a:r>
              <a:rPr lang="zh-CN" altLang="en-US">
                <a:latin typeface="华文中宋" panose="02010600040101010101" pitchFamily="2" charset="-122"/>
                <a:ea typeface="华文中宋" panose="02010600040101010101" pitchFamily="2" charset="-122"/>
                <a:cs typeface="+mn-ea"/>
                <a:sym typeface="+mn-lt"/>
              </a:rPr>
              <a:t>在此添加标题或目录索引</a:t>
            </a:r>
          </a:p>
          <a:p>
            <a:pPr eaLnBrk="1" hangingPunct="1">
              <a:spcBef>
                <a:spcPct val="50000"/>
              </a:spcBef>
              <a:buFontTx/>
              <a:buChar char="•"/>
            </a:pPr>
            <a:r>
              <a:rPr lang="en-US" altLang="zh-CN">
                <a:latin typeface="华文中宋" panose="02010600040101010101" pitchFamily="2" charset="-122"/>
                <a:ea typeface="华文中宋" panose="02010600040101010101" pitchFamily="2" charset="-122"/>
                <a:cs typeface="+mn-ea"/>
                <a:sym typeface="+mn-lt"/>
              </a:rPr>
              <a:t> </a:t>
            </a:r>
            <a:r>
              <a:rPr lang="zh-CN" altLang="en-US">
                <a:latin typeface="华文中宋" panose="02010600040101010101" pitchFamily="2" charset="-122"/>
                <a:ea typeface="华文中宋" panose="02010600040101010101" pitchFamily="2" charset="-122"/>
                <a:cs typeface="+mn-ea"/>
                <a:sym typeface="+mn-lt"/>
              </a:rPr>
              <a:t>在此添加标题或目录索引</a:t>
            </a:r>
          </a:p>
        </p:txBody>
      </p:sp>
      <p:sp>
        <p:nvSpPr>
          <p:cNvPr id="8" name="Text Box 271">
            <a:extLst>
              <a:ext uri="{FF2B5EF4-FFF2-40B4-BE49-F238E27FC236}">
                <a16:creationId xmlns:a16="http://schemas.microsoft.com/office/drawing/2014/main" id="{38618C8B-9255-407E-AAAE-4A7AE674673E}"/>
              </a:ext>
            </a:extLst>
          </p:cNvPr>
          <p:cNvSpPr txBox="1">
            <a:spLocks noChangeArrowheads="1"/>
          </p:cNvSpPr>
          <p:nvPr/>
        </p:nvSpPr>
        <p:spPr bwMode="auto">
          <a:xfrm>
            <a:off x="7102401" y="3068683"/>
            <a:ext cx="365632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1600">
                <a:solidFill>
                  <a:srgbClr val="77384B"/>
                </a:solidFill>
                <a:latin typeface="+mn-lt"/>
                <a:cs typeface="+mn-ea"/>
                <a:sym typeface="+mn-lt"/>
              </a:rPr>
              <a:t> </a:t>
            </a:r>
            <a:r>
              <a:rPr lang="zh-CN" altLang="en-US">
                <a:latin typeface="华文中宋" panose="02010600040101010101" pitchFamily="2" charset="-122"/>
                <a:ea typeface="华文中宋" panose="02010600040101010101" pitchFamily="2" charset="-122"/>
                <a:cs typeface="+mn-ea"/>
                <a:sym typeface="+mn-lt"/>
              </a:rPr>
              <a:t>在此添加标题或目录索引</a:t>
            </a:r>
          </a:p>
          <a:p>
            <a:pPr eaLnBrk="1" hangingPunct="1">
              <a:spcBef>
                <a:spcPct val="50000"/>
              </a:spcBef>
              <a:buFontTx/>
              <a:buChar char="•"/>
            </a:pPr>
            <a:r>
              <a:rPr lang="en-US" altLang="zh-CN">
                <a:latin typeface="华文中宋" panose="02010600040101010101" pitchFamily="2" charset="-122"/>
                <a:ea typeface="华文中宋" panose="02010600040101010101" pitchFamily="2" charset="-122"/>
                <a:cs typeface="+mn-ea"/>
                <a:sym typeface="+mn-lt"/>
              </a:rPr>
              <a:t> </a:t>
            </a:r>
            <a:r>
              <a:rPr lang="zh-CN" altLang="en-US">
                <a:latin typeface="华文中宋" panose="02010600040101010101" pitchFamily="2" charset="-122"/>
                <a:ea typeface="华文中宋" panose="02010600040101010101" pitchFamily="2" charset="-122"/>
                <a:cs typeface="+mn-ea"/>
                <a:sym typeface="+mn-lt"/>
              </a:rPr>
              <a:t>在此添加标题或目录索引</a:t>
            </a:r>
          </a:p>
        </p:txBody>
      </p:sp>
      <p:grpSp>
        <p:nvGrpSpPr>
          <p:cNvPr id="9" name="组合 8">
            <a:extLst>
              <a:ext uri="{FF2B5EF4-FFF2-40B4-BE49-F238E27FC236}">
                <a16:creationId xmlns:a16="http://schemas.microsoft.com/office/drawing/2014/main" id="{BCA4115A-5A51-4E7D-87D6-E878E4F83DB4}"/>
              </a:ext>
            </a:extLst>
          </p:cNvPr>
          <p:cNvGrpSpPr/>
          <p:nvPr/>
        </p:nvGrpSpPr>
        <p:grpSpPr>
          <a:xfrm>
            <a:off x="3433886" y="2088688"/>
            <a:ext cx="5110956" cy="3316319"/>
            <a:chOff x="2201986" y="971088"/>
            <a:chExt cx="5110956" cy="3316319"/>
          </a:xfrm>
        </p:grpSpPr>
        <p:pic>
          <p:nvPicPr>
            <p:cNvPr id="10" name="Picture 4" descr="E:\水墨图表素材\5356.png">
              <a:extLst>
                <a:ext uri="{FF2B5EF4-FFF2-40B4-BE49-F238E27FC236}">
                  <a16:creationId xmlns:a16="http://schemas.microsoft.com/office/drawing/2014/main" id="{0B62B6B1-53DD-4823-869A-2D8AFE2D5D33}"/>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01986" y="3996863"/>
              <a:ext cx="304800" cy="29054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a:extLst>
                <a:ext uri="{FF2B5EF4-FFF2-40B4-BE49-F238E27FC236}">
                  <a16:creationId xmlns:a16="http://schemas.microsoft.com/office/drawing/2014/main" id="{82B71687-F491-47EB-9CA8-6F0B3DF0918E}"/>
                </a:ext>
              </a:extLst>
            </p:cNvPr>
            <p:cNvGrpSpPr/>
            <p:nvPr/>
          </p:nvGrpSpPr>
          <p:grpSpPr>
            <a:xfrm>
              <a:off x="2354386" y="971088"/>
              <a:ext cx="4958556" cy="3171047"/>
              <a:chOff x="2354386" y="971088"/>
              <a:chExt cx="4958556" cy="3171047"/>
            </a:xfrm>
          </p:grpSpPr>
          <p:grpSp>
            <p:nvGrpSpPr>
              <p:cNvPr id="13" name="组合 12">
                <a:extLst>
                  <a:ext uri="{FF2B5EF4-FFF2-40B4-BE49-F238E27FC236}">
                    <a16:creationId xmlns:a16="http://schemas.microsoft.com/office/drawing/2014/main" id="{26019DD3-DC83-4F9E-A829-F7D4C3859152}"/>
                  </a:ext>
                </a:extLst>
              </p:cNvPr>
              <p:cNvGrpSpPr/>
              <p:nvPr/>
            </p:nvGrpSpPr>
            <p:grpSpPr>
              <a:xfrm>
                <a:off x="2354386" y="971088"/>
                <a:ext cx="4958556" cy="3171047"/>
                <a:chOff x="2354386" y="971088"/>
                <a:chExt cx="4958556" cy="3171047"/>
              </a:xfrm>
            </p:grpSpPr>
            <p:sp>
              <p:nvSpPr>
                <p:cNvPr id="16" name="Line 201">
                  <a:extLst>
                    <a:ext uri="{FF2B5EF4-FFF2-40B4-BE49-F238E27FC236}">
                      <a16:creationId xmlns:a16="http://schemas.microsoft.com/office/drawing/2014/main" id="{08CA5311-8A55-44A9-A13D-1F890639AC48}"/>
                    </a:ext>
                  </a:extLst>
                </p:cNvPr>
                <p:cNvSpPr>
                  <a:spLocks noChangeShapeType="1"/>
                </p:cNvSpPr>
                <p:nvPr/>
              </p:nvSpPr>
              <p:spPr bwMode="auto">
                <a:xfrm flipV="1">
                  <a:off x="2354386" y="1116360"/>
                  <a:ext cx="4784725" cy="3025775"/>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wrap="none" anchor="ctr"/>
                <a:lstStyle/>
                <a:p>
                  <a:endParaRPr lang="zh-CN" altLang="en-US">
                    <a:solidFill>
                      <a:srgbClr val="77384B"/>
                    </a:solidFill>
                    <a:cs typeface="+mn-ea"/>
                    <a:sym typeface="+mn-lt"/>
                  </a:endParaRPr>
                </a:p>
              </p:txBody>
            </p:sp>
            <p:pic>
              <p:nvPicPr>
                <p:cNvPr id="17" name="Picture 4" descr="E:\水墨图表素材\5356.png">
                  <a:extLst>
                    <a:ext uri="{FF2B5EF4-FFF2-40B4-BE49-F238E27FC236}">
                      <a16:creationId xmlns:a16="http://schemas.microsoft.com/office/drawing/2014/main" id="{5DEE4485-9ADF-48D8-AE65-391A1E8906FC}"/>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008142" y="971088"/>
                  <a:ext cx="304800" cy="29054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水墨图表素材\5356.png">
                  <a:extLst>
                    <a:ext uri="{FF2B5EF4-FFF2-40B4-BE49-F238E27FC236}">
                      <a16:creationId xmlns:a16="http://schemas.microsoft.com/office/drawing/2014/main" id="{4F3738F5-B561-4A20-ACDC-7C264CB9C94D}"/>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548436" y="1885818"/>
                  <a:ext cx="304800" cy="290544"/>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4" descr="E:\水墨图表素材\5356.png">
                <a:extLst>
                  <a:ext uri="{FF2B5EF4-FFF2-40B4-BE49-F238E27FC236}">
                    <a16:creationId xmlns:a16="http://schemas.microsoft.com/office/drawing/2014/main" id="{A70DCD94-F649-41F6-8BD3-AAFA7FFB4ABA}"/>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000624" y="2884086"/>
                <a:ext cx="304800" cy="29054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9" name="组合 18">
            <a:extLst>
              <a:ext uri="{FF2B5EF4-FFF2-40B4-BE49-F238E27FC236}">
                <a16:creationId xmlns:a16="http://schemas.microsoft.com/office/drawing/2014/main" id="{1F7C0DE6-C793-40D3-A801-82E26F68CAB6}"/>
              </a:ext>
            </a:extLst>
          </p:cNvPr>
          <p:cNvGrpSpPr/>
          <p:nvPr/>
        </p:nvGrpSpPr>
        <p:grpSpPr>
          <a:xfrm>
            <a:off x="852676" y="4570168"/>
            <a:ext cx="2662283" cy="1088586"/>
            <a:chOff x="840020" y="3775831"/>
            <a:chExt cx="1452730" cy="572612"/>
          </a:xfrm>
        </p:grpSpPr>
        <p:sp>
          <p:nvSpPr>
            <p:cNvPr id="20" name="Text Box 265">
              <a:extLst>
                <a:ext uri="{FF2B5EF4-FFF2-40B4-BE49-F238E27FC236}">
                  <a16:creationId xmlns:a16="http://schemas.microsoft.com/office/drawing/2014/main" id="{217032E9-05C3-4FBD-91A3-73EDA1E1E0A5}"/>
                </a:ext>
              </a:extLst>
            </p:cNvPr>
            <p:cNvSpPr txBox="1">
              <a:spLocks noChangeArrowheads="1"/>
            </p:cNvSpPr>
            <p:nvPr/>
          </p:nvSpPr>
          <p:spPr bwMode="auto">
            <a:xfrm>
              <a:off x="1143652" y="3877011"/>
              <a:ext cx="806450" cy="242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400">
                  <a:latin typeface="华文中宋" panose="02010600040101010101" pitchFamily="2" charset="-122"/>
                  <a:ea typeface="华文中宋" panose="02010600040101010101" pitchFamily="2" charset="-122"/>
                  <a:cs typeface="+mn-ea"/>
                  <a:sym typeface="+mn-lt"/>
                </a:rPr>
                <a:t>第一步</a:t>
              </a:r>
            </a:p>
          </p:txBody>
        </p:sp>
        <p:pic>
          <p:nvPicPr>
            <p:cNvPr id="21" name="Picture 6" descr="E:\水墨图表素材\图片1.png">
              <a:extLst>
                <a:ext uri="{FF2B5EF4-FFF2-40B4-BE49-F238E27FC236}">
                  <a16:creationId xmlns:a16="http://schemas.microsoft.com/office/drawing/2014/main" id="{2A6F3F12-1B7D-4832-A272-9C3EEA7B16F4}"/>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40020" y="3775831"/>
              <a:ext cx="1452730" cy="5726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a:extLst>
              <a:ext uri="{FF2B5EF4-FFF2-40B4-BE49-F238E27FC236}">
                <a16:creationId xmlns:a16="http://schemas.microsoft.com/office/drawing/2014/main" id="{E7BA5A7F-F97C-4000-A4D8-7EC670653A5F}"/>
              </a:ext>
            </a:extLst>
          </p:cNvPr>
          <p:cNvGrpSpPr/>
          <p:nvPr/>
        </p:nvGrpSpPr>
        <p:grpSpPr>
          <a:xfrm>
            <a:off x="2944881" y="3391801"/>
            <a:ext cx="2347174" cy="925168"/>
            <a:chOff x="864162" y="3561973"/>
            <a:chExt cx="1452730" cy="572612"/>
          </a:xfrm>
        </p:grpSpPr>
        <p:pic>
          <p:nvPicPr>
            <p:cNvPr id="23" name="Picture 6" descr="E:\水墨图表素材\图片1.png">
              <a:extLst>
                <a:ext uri="{FF2B5EF4-FFF2-40B4-BE49-F238E27FC236}">
                  <a16:creationId xmlns:a16="http://schemas.microsoft.com/office/drawing/2014/main" id="{C232D2DA-9C06-48B1-B47B-AED34CA6C5FB}"/>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64162" y="3561973"/>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24" name="Text Box 265">
              <a:extLst>
                <a:ext uri="{FF2B5EF4-FFF2-40B4-BE49-F238E27FC236}">
                  <a16:creationId xmlns:a16="http://schemas.microsoft.com/office/drawing/2014/main" id="{003D1D89-C03F-4346-BBCE-89831F579A01}"/>
                </a:ext>
              </a:extLst>
            </p:cNvPr>
            <p:cNvSpPr txBox="1">
              <a:spLocks noChangeArrowheads="1"/>
            </p:cNvSpPr>
            <p:nvPr/>
          </p:nvSpPr>
          <p:spPr bwMode="auto">
            <a:xfrm>
              <a:off x="1194332" y="3657948"/>
              <a:ext cx="806450" cy="2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400">
                  <a:latin typeface="华文中宋" panose="02010600040101010101" pitchFamily="2" charset="-122"/>
                  <a:ea typeface="华文中宋" panose="02010600040101010101" pitchFamily="2" charset="-122"/>
                  <a:cs typeface="+mn-ea"/>
                  <a:sym typeface="+mn-lt"/>
                </a:rPr>
                <a:t>第二步</a:t>
              </a:r>
            </a:p>
          </p:txBody>
        </p:sp>
      </p:grpSp>
      <p:grpSp>
        <p:nvGrpSpPr>
          <p:cNvPr id="25" name="组合 24">
            <a:extLst>
              <a:ext uri="{FF2B5EF4-FFF2-40B4-BE49-F238E27FC236}">
                <a16:creationId xmlns:a16="http://schemas.microsoft.com/office/drawing/2014/main" id="{F8482096-CDCC-48D5-978A-0363DF2F7294}"/>
              </a:ext>
            </a:extLst>
          </p:cNvPr>
          <p:cNvGrpSpPr/>
          <p:nvPr/>
        </p:nvGrpSpPr>
        <p:grpSpPr>
          <a:xfrm>
            <a:off x="4673520" y="2381984"/>
            <a:ext cx="2216354" cy="873604"/>
            <a:chOff x="4127382" y="1496248"/>
            <a:chExt cx="1452730" cy="572612"/>
          </a:xfrm>
        </p:grpSpPr>
        <p:pic>
          <p:nvPicPr>
            <p:cNvPr id="26" name="Picture 6" descr="E:\水墨图表素材\图片1.png">
              <a:extLst>
                <a:ext uri="{FF2B5EF4-FFF2-40B4-BE49-F238E27FC236}">
                  <a16:creationId xmlns:a16="http://schemas.microsoft.com/office/drawing/2014/main" id="{595D2CC0-3F15-4DF2-B08C-D94F6B9BC146}"/>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127382" y="1496248"/>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27" name="Text Box 265">
              <a:extLst>
                <a:ext uri="{FF2B5EF4-FFF2-40B4-BE49-F238E27FC236}">
                  <a16:creationId xmlns:a16="http://schemas.microsoft.com/office/drawing/2014/main" id="{C2D445F2-3F69-4CF2-BC45-CE12EE6AD671}"/>
                </a:ext>
              </a:extLst>
            </p:cNvPr>
            <p:cNvSpPr txBox="1">
              <a:spLocks noChangeArrowheads="1"/>
            </p:cNvSpPr>
            <p:nvPr/>
          </p:nvSpPr>
          <p:spPr bwMode="auto">
            <a:xfrm>
              <a:off x="4405816" y="1577381"/>
              <a:ext cx="806450" cy="302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400">
                  <a:latin typeface="华文中宋" panose="02010600040101010101" pitchFamily="2" charset="-122"/>
                  <a:ea typeface="华文中宋" panose="02010600040101010101" pitchFamily="2" charset="-122"/>
                  <a:cs typeface="+mn-ea"/>
                  <a:sym typeface="+mn-lt"/>
                </a:rPr>
                <a:t>第三步</a:t>
              </a:r>
            </a:p>
          </p:txBody>
        </p:sp>
      </p:grpSp>
      <p:grpSp>
        <p:nvGrpSpPr>
          <p:cNvPr id="28" name="组合 27">
            <a:extLst>
              <a:ext uri="{FF2B5EF4-FFF2-40B4-BE49-F238E27FC236}">
                <a16:creationId xmlns:a16="http://schemas.microsoft.com/office/drawing/2014/main" id="{B347C863-803A-46F2-9877-9664BC95DB85}"/>
              </a:ext>
            </a:extLst>
          </p:cNvPr>
          <p:cNvGrpSpPr/>
          <p:nvPr/>
        </p:nvGrpSpPr>
        <p:grpSpPr>
          <a:xfrm>
            <a:off x="6727433" y="1569919"/>
            <a:ext cx="2042493" cy="805075"/>
            <a:chOff x="5495534" y="684782"/>
            <a:chExt cx="1452730" cy="572612"/>
          </a:xfrm>
        </p:grpSpPr>
        <p:pic>
          <p:nvPicPr>
            <p:cNvPr id="29" name="Picture 6" descr="E:\水墨图表素材\图片1.png">
              <a:extLst>
                <a:ext uri="{FF2B5EF4-FFF2-40B4-BE49-F238E27FC236}">
                  <a16:creationId xmlns:a16="http://schemas.microsoft.com/office/drawing/2014/main" id="{04747BC0-9C6A-43E3-917E-0C157B335E19}"/>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495534" y="684782"/>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30" name="Text Box 265">
              <a:extLst>
                <a:ext uri="{FF2B5EF4-FFF2-40B4-BE49-F238E27FC236}">
                  <a16:creationId xmlns:a16="http://schemas.microsoft.com/office/drawing/2014/main" id="{9FE8AED3-EF35-48FC-B91F-8C65ECD89B2F}"/>
                </a:ext>
              </a:extLst>
            </p:cNvPr>
            <p:cNvSpPr txBox="1">
              <a:spLocks noChangeArrowheads="1"/>
            </p:cNvSpPr>
            <p:nvPr/>
          </p:nvSpPr>
          <p:spPr bwMode="auto">
            <a:xfrm>
              <a:off x="5812824" y="756262"/>
              <a:ext cx="806450" cy="328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400">
                  <a:latin typeface="华文中宋" panose="02010600040101010101" pitchFamily="2" charset="-122"/>
                  <a:ea typeface="华文中宋" panose="02010600040101010101" pitchFamily="2" charset="-122"/>
                  <a:cs typeface="+mn-ea"/>
                  <a:sym typeface="+mn-lt"/>
                </a:rPr>
                <a:t>第四步</a:t>
              </a:r>
            </a:p>
          </p:txBody>
        </p:sp>
      </p:grpSp>
      <p:sp>
        <p:nvSpPr>
          <p:cNvPr id="31" name="文本框 30">
            <a:extLst>
              <a:ext uri="{FF2B5EF4-FFF2-40B4-BE49-F238E27FC236}">
                <a16:creationId xmlns:a16="http://schemas.microsoft.com/office/drawing/2014/main" id="{02A3F893-CA1C-4AA1-BAAE-76527463FA6E}"/>
              </a:ext>
            </a:extLst>
          </p:cNvPr>
          <p:cNvSpPr txBox="1"/>
          <p:nvPr/>
        </p:nvSpPr>
        <p:spPr>
          <a:xfrm>
            <a:off x="2861066" y="492931"/>
            <a:ext cx="6069496" cy="584775"/>
          </a:xfrm>
          <a:prstGeom prst="rect">
            <a:avLst/>
          </a:prstGeom>
          <a:noFill/>
        </p:spPr>
        <p:txBody>
          <a:bodyPr wrap="square" rtlCol="0">
            <a:spAutoFit/>
          </a:bodyPr>
          <a:lstStyle/>
          <a:p>
            <a:pPr algn="ctr"/>
            <a:r>
              <a:rPr lang="zh-CN" altLang="en-US" sz="3200" b="1" spc="600">
                <a:latin typeface="华文中宋" panose="02010600040101010101" pitchFamily="2" charset="-122"/>
                <a:ea typeface="华文中宋" panose="02010600040101010101" pitchFamily="2" charset="-122"/>
              </a:rPr>
              <a:t>点击添加您的标题</a:t>
            </a:r>
          </a:p>
        </p:txBody>
      </p:sp>
      <p:sp>
        <p:nvSpPr>
          <p:cNvPr id="32" name="Text Box 269">
            <a:extLst>
              <a:ext uri="{FF2B5EF4-FFF2-40B4-BE49-F238E27FC236}">
                <a16:creationId xmlns:a16="http://schemas.microsoft.com/office/drawing/2014/main" id="{E77B85CE-2926-463E-BAF4-51978330017B}"/>
              </a:ext>
            </a:extLst>
          </p:cNvPr>
          <p:cNvSpPr txBox="1">
            <a:spLocks noChangeArrowheads="1"/>
          </p:cNvSpPr>
          <p:nvPr/>
        </p:nvSpPr>
        <p:spPr bwMode="auto">
          <a:xfrm>
            <a:off x="8627390" y="2033956"/>
            <a:ext cx="3732666"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1600">
                <a:latin typeface="+mn-lt"/>
                <a:cs typeface="+mn-ea"/>
                <a:sym typeface="+mn-lt"/>
              </a:rPr>
              <a:t> </a:t>
            </a:r>
            <a:r>
              <a:rPr lang="zh-CN" altLang="en-US">
                <a:latin typeface="华文中宋" panose="02010600040101010101" pitchFamily="2" charset="-122"/>
                <a:ea typeface="华文中宋" panose="02010600040101010101" pitchFamily="2" charset="-122"/>
                <a:cs typeface="+mn-ea"/>
                <a:sym typeface="+mn-lt"/>
              </a:rPr>
              <a:t>在此添加标题或目录索引</a:t>
            </a:r>
          </a:p>
          <a:p>
            <a:pPr eaLnBrk="1" hangingPunct="1">
              <a:spcBef>
                <a:spcPct val="50000"/>
              </a:spcBef>
              <a:buFontTx/>
              <a:buChar char="•"/>
            </a:pPr>
            <a:r>
              <a:rPr lang="en-US" altLang="zh-CN">
                <a:latin typeface="华文中宋" panose="02010600040101010101" pitchFamily="2" charset="-122"/>
                <a:ea typeface="华文中宋" panose="02010600040101010101" pitchFamily="2" charset="-122"/>
                <a:cs typeface="+mn-ea"/>
                <a:sym typeface="+mn-lt"/>
              </a:rPr>
              <a:t> </a:t>
            </a:r>
            <a:r>
              <a:rPr lang="zh-CN" altLang="en-US">
                <a:latin typeface="华文中宋" panose="02010600040101010101" pitchFamily="2" charset="-122"/>
                <a:ea typeface="华文中宋" panose="02010600040101010101" pitchFamily="2" charset="-122"/>
                <a:cs typeface="+mn-ea"/>
                <a:sym typeface="+mn-lt"/>
              </a:rPr>
              <a:t>在此添加标题或目录索引</a:t>
            </a:r>
          </a:p>
        </p:txBody>
      </p:sp>
    </p:spTree>
    <p:extLst>
      <p:ext uri="{BB962C8B-B14F-4D97-AF65-F5344CB8AC3E}">
        <p14:creationId val="2609709694"/>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anim calcmode="lin" valueType="num">
                                      <p:cBhvr>
                                        <p:cTn id="10" dur="500" fill="hold"/>
                                        <p:tgtEl>
                                          <p:spTgt spid="31"/>
                                        </p:tgtEl>
                                        <p:attrNameLst>
                                          <p:attrName>ppt_x</p:attrName>
                                        </p:attrNameLst>
                                      </p:cBhvr>
                                      <p:tavLst>
                                        <p:tav tm="0">
                                          <p:val>
                                            <p:fltVal val="0.5"/>
                                          </p:val>
                                        </p:tav>
                                        <p:tav tm="100000">
                                          <p:val>
                                            <p:strVal val="#ppt_x"/>
                                          </p:val>
                                        </p:tav>
                                      </p:tavLst>
                                    </p:anim>
                                    <p:anim calcmode="lin" valueType="num">
                                      <p:cBhvr>
                                        <p:cTn id="11" dur="500" fill="hold"/>
                                        <p:tgtEl>
                                          <p:spTgt spid="31"/>
                                        </p:tgtEl>
                                        <p:attrNameLst>
                                          <p:attrName>ppt_y</p:attrName>
                                        </p:attrNameLst>
                                      </p:cBhvr>
                                      <p:tavLst>
                                        <p:tav tm="0">
                                          <p:val>
                                            <p:fltVal val="0.5"/>
                                          </p:val>
                                        </p:tav>
                                        <p:tav tm="100000">
                                          <p:val>
                                            <p:strVal val="#ppt_y"/>
                                          </p:val>
                                        </p:tav>
                                      </p:tavLst>
                                    </p:anim>
                                  </p:childTnLst>
                                </p:cTn>
                              </p:par>
                            </p:childTnLst>
                          </p:cTn>
                        </p:par>
                        <p:par>
                          <p:cTn id="12" fill="hold" nodeType="afterGroup">
                            <p:stCondLst>
                              <p:cond delay="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nodeType="afterGroup">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000"/>
                            </p:stCondLst>
                            <p:childTnLst>
                              <p:par>
                                <p:cTn id="23" presetID="4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3000"/>
                            </p:stCondLst>
                            <p:childTnLst>
                              <p:par>
                                <p:cTn id="29" presetID="42"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4000"/>
                            </p:stCondLst>
                            <p:childTnLst>
                              <p:par>
                                <p:cTn id="35" presetID="47"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5000"/>
                            </p:stCondLst>
                            <p:childTnLst>
                              <p:par>
                                <p:cTn id="41" presetID="47"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6000"/>
                            </p:stCondLst>
                            <p:childTnLst>
                              <p:par>
                                <p:cTn id="47" presetID="47"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7000"/>
                            </p:stCondLst>
                            <p:childTnLst>
                              <p:par>
                                <p:cTn id="53" presetID="47" presetClass="entr" presetSubtype="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1" grpId="0"/>
      <p:bldP spid="3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sp>
        <p:nvSpPr>
          <p:cNvPr id="6" name="Freeform: Shape 159">
            <a:extLst>
              <a:ext uri="{FF2B5EF4-FFF2-40B4-BE49-F238E27FC236}">
                <a16:creationId xmlns:a16="http://schemas.microsoft.com/office/drawing/2014/main" id="{6A37346E-4785-4BE5-A59E-05A48ABFA5B0}"/>
              </a:ext>
            </a:extLst>
          </p:cNvPr>
          <p:cNvSpPr/>
          <p:nvPr/>
        </p:nvSpPr>
        <p:spPr>
          <a:xfrm rot="20100220">
            <a:off x="1223277" y="1720443"/>
            <a:ext cx="3682463" cy="7409740"/>
          </a:xfrm>
          <a:custGeom>
            <a:cxnLst>
              <a:cxn ang="0">
                <a:pos x="wd2" y="hd2"/>
              </a:cxn>
              <a:cxn ang="5400000">
                <a:pos x="wd2" y="hd2"/>
              </a:cxn>
              <a:cxn ang="10800000">
                <a:pos x="wd2" y="hd2"/>
              </a:cxn>
              <a:cxn ang="16200000">
                <a:pos x="wd2" y="hd2"/>
              </a:cxn>
            </a:cxnLst>
            <a:rect l="0" t="0" r="r" b="b"/>
            <a:pathLst>
              <a:path w="20025" h="20820" extrusionOk="0">
                <a:moveTo>
                  <a:pt x="6920" y="8159"/>
                </a:moveTo>
                <a:cubicBezTo>
                  <a:pt x="3317" y="7491"/>
                  <a:pt x="1444" y="5440"/>
                  <a:pt x="2738" y="3578"/>
                </a:cubicBezTo>
                <a:cubicBezTo>
                  <a:pt x="4031" y="1716"/>
                  <a:pt x="8001" y="749"/>
                  <a:pt x="11604" y="1417"/>
                </a:cubicBezTo>
                <a:cubicBezTo>
                  <a:pt x="15207" y="2085"/>
                  <a:pt x="17079" y="4136"/>
                  <a:pt x="15786" y="5998"/>
                </a:cubicBezTo>
                <a:cubicBezTo>
                  <a:pt x="14493" y="7860"/>
                  <a:pt x="10523" y="8827"/>
                  <a:pt x="6920" y="8159"/>
                </a:cubicBezTo>
                <a:close/>
                <a:moveTo>
                  <a:pt x="19989" y="20009"/>
                </a:moveTo>
                <a:cubicBezTo>
                  <a:pt x="19702" y="19345"/>
                  <a:pt x="14734" y="11897"/>
                  <a:pt x="14734" y="11897"/>
                </a:cubicBezTo>
                <a:cubicBezTo>
                  <a:pt x="14734" y="11897"/>
                  <a:pt x="14597" y="11709"/>
                  <a:pt x="14207" y="11734"/>
                </a:cubicBezTo>
                <a:lnTo>
                  <a:pt x="12631" y="9299"/>
                </a:lnTo>
                <a:cubicBezTo>
                  <a:pt x="13045" y="9217"/>
                  <a:pt x="13453" y="9119"/>
                  <a:pt x="13852" y="9004"/>
                </a:cubicBezTo>
                <a:cubicBezTo>
                  <a:pt x="18336" y="7706"/>
                  <a:pt x="19936" y="4777"/>
                  <a:pt x="17426" y="2460"/>
                </a:cubicBezTo>
                <a:cubicBezTo>
                  <a:pt x="14915" y="143"/>
                  <a:pt x="9245" y="-684"/>
                  <a:pt x="4761" y="613"/>
                </a:cubicBezTo>
                <a:cubicBezTo>
                  <a:pt x="277" y="1910"/>
                  <a:pt x="-1323" y="4840"/>
                  <a:pt x="1188" y="7157"/>
                </a:cubicBezTo>
                <a:cubicBezTo>
                  <a:pt x="3160" y="8978"/>
                  <a:pt x="7085" y="9878"/>
                  <a:pt x="10852" y="9551"/>
                </a:cubicBezTo>
                <a:lnTo>
                  <a:pt x="12372" y="12022"/>
                </a:lnTo>
                <a:cubicBezTo>
                  <a:pt x="12029" y="12121"/>
                  <a:pt x="12133" y="12314"/>
                  <a:pt x="12133" y="12314"/>
                </a:cubicBezTo>
                <a:cubicBezTo>
                  <a:pt x="12133" y="12314"/>
                  <a:pt x="16623" y="19843"/>
                  <a:pt x="17149" y="20467"/>
                </a:cubicBezTo>
                <a:cubicBezTo>
                  <a:pt x="17527" y="20916"/>
                  <a:pt x="18326" y="20838"/>
                  <a:pt x="18744" y="20759"/>
                </a:cubicBezTo>
                <a:lnTo>
                  <a:pt x="18747" y="20763"/>
                </a:lnTo>
                <a:cubicBezTo>
                  <a:pt x="18747" y="20763"/>
                  <a:pt x="20277" y="20673"/>
                  <a:pt x="19989" y="20009"/>
                </a:cubicBezTo>
                <a:close/>
              </a:path>
            </a:pathLst>
          </a:custGeom>
          <a:solidFill>
            <a:srgbClr val="2F2D2A"/>
          </a:solidFill>
          <a:ln w="12700">
            <a:miter lim="400000"/>
          </a:ln>
        </p:spPr>
        <p:txBody>
          <a:bodyPr anchor="ctr"/>
          <a:lstStyle/>
          <a:p>
            <a:pPr algn="ctr"/>
            <a:endParaRPr/>
          </a:p>
        </p:txBody>
      </p:sp>
      <p:pic>
        <p:nvPicPr>
          <p:cNvPr id="8" name="Picture 3" descr="C:\Users\Soloman\Desktop\未标题-3.png">
            <a:extLst>
              <a:ext uri="{FF2B5EF4-FFF2-40B4-BE49-F238E27FC236}">
                <a16:creationId xmlns:a16="http://schemas.microsoft.com/office/drawing/2014/main" id="{41CBCCD2-7B1F-46E1-A7FF-EE2EC612E5BC}"/>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9305985">
            <a:off x="-5258" y="1508518"/>
            <a:ext cx="4214602" cy="421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a16="http://schemas.microsoft.com/office/drawing/2014/main" id="{E6B9A50B-B28A-48FA-9209-295F81F99A0B}"/>
              </a:ext>
            </a:extLst>
          </p:cNvPr>
          <p:cNvSpPr txBox="1"/>
          <p:nvPr/>
        </p:nvSpPr>
        <p:spPr>
          <a:xfrm>
            <a:off x="3590741" y="785318"/>
            <a:ext cx="6069496" cy="584775"/>
          </a:xfrm>
          <a:prstGeom prst="rect">
            <a:avLst/>
          </a:prstGeom>
          <a:noFill/>
        </p:spPr>
        <p:txBody>
          <a:bodyPr wrap="square" rtlCol="0">
            <a:spAutoFit/>
          </a:bodyPr>
          <a:lstStyle/>
          <a:p>
            <a:r>
              <a:rPr lang="zh-CN" altLang="en-US" sz="3200" b="1" spc="600">
                <a:latin typeface="华文中宋" panose="02010600040101010101" pitchFamily="2" charset="-122"/>
                <a:ea typeface="华文中宋" panose="02010600040101010101" pitchFamily="2" charset="-122"/>
              </a:rPr>
              <a:t>点击添加您的标题</a:t>
            </a:r>
          </a:p>
        </p:txBody>
      </p:sp>
      <p:sp>
        <p:nvSpPr>
          <p:cNvPr id="2" name="文本框 1">
            <a:extLst>
              <a:ext uri="{FF2B5EF4-FFF2-40B4-BE49-F238E27FC236}">
                <a16:creationId xmlns:a16="http://schemas.microsoft.com/office/drawing/2014/main" id="{81B9C40C-B783-4A84-BA90-61B099F99F20}"/>
              </a:ext>
            </a:extLst>
          </p:cNvPr>
          <p:cNvSpPr txBox="1"/>
          <p:nvPr/>
        </p:nvSpPr>
        <p:spPr>
          <a:xfrm>
            <a:off x="902298" y="3353288"/>
            <a:ext cx="2399490" cy="523220"/>
          </a:xfrm>
          <a:prstGeom prst="rect">
            <a:avLst/>
          </a:prstGeom>
          <a:noFill/>
        </p:spPr>
        <p:txBody>
          <a:bodyPr wrap="square" rtlCol="0">
            <a:prstTxWarp prst="textStop">
              <a:avLst/>
            </a:prstTxWarp>
            <a:spAutoFit/>
          </a:bodyPr>
          <a:lstStyle/>
          <a:p>
            <a:r>
              <a:rPr lang="zh-CN" altLang="en-US" sz="2800">
                <a:latin typeface="华文中宋" panose="02010600040101010101" pitchFamily="2" charset="-122"/>
                <a:ea typeface="华文中宋" panose="02010600040101010101" pitchFamily="2" charset="-122"/>
              </a:rPr>
              <a:t>点击添加文字</a:t>
            </a:r>
          </a:p>
        </p:txBody>
      </p:sp>
      <p:sp>
        <p:nvSpPr>
          <p:cNvPr id="10" name="文本框 9">
            <a:extLst>
              <a:ext uri="{FF2B5EF4-FFF2-40B4-BE49-F238E27FC236}">
                <a16:creationId xmlns:a16="http://schemas.microsoft.com/office/drawing/2014/main" id="{B75F962C-F595-43DF-9F94-CB5165F69F49}"/>
              </a:ext>
            </a:extLst>
          </p:cNvPr>
          <p:cNvSpPr txBox="1"/>
          <p:nvPr/>
        </p:nvSpPr>
        <p:spPr>
          <a:xfrm>
            <a:off x="5336273" y="3200595"/>
            <a:ext cx="4823791" cy="2862322"/>
          </a:xfrm>
          <a:prstGeom prst="rect">
            <a:avLst/>
          </a:prstGeom>
          <a:noFill/>
        </p:spPr>
        <p:txBody>
          <a:bodyPr wrap="square" rtlCol="0">
            <a:spAutoFit/>
          </a:bodyPr>
          <a:lstStyle/>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endParaRPr lang="zh-CN" altLang="en-US"/>
          </a:p>
          <a:p>
            <a:endParaRPr lang="zh-CN" altLang="en-US"/>
          </a:p>
          <a:p>
            <a:endParaRPr lang="zh-CN" altLang="en-US"/>
          </a:p>
          <a:p>
            <a:endParaRPr lang="zh-CN" altLang="en-US"/>
          </a:p>
        </p:txBody>
      </p:sp>
      <p:sp>
        <p:nvSpPr>
          <p:cNvPr id="11" name="矩形 10">
            <a:extLst>
              <a:ext uri="{FF2B5EF4-FFF2-40B4-BE49-F238E27FC236}">
                <a16:creationId xmlns:a16="http://schemas.microsoft.com/office/drawing/2014/main" id="{66FB4574-A1FA-4B55-AC67-5644E269BC8A}"/>
              </a:ext>
            </a:extLst>
          </p:cNvPr>
          <p:cNvSpPr/>
          <p:nvPr/>
        </p:nvSpPr>
        <p:spPr>
          <a:xfrm>
            <a:off x="5939028" y="2196768"/>
            <a:ext cx="2682504" cy="552244"/>
          </a:xfrm>
          <a:prstGeom prst="rect">
            <a:avLst/>
          </a:prstGeom>
          <a:solidFill>
            <a:srgbClr val="ADB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a:solidFill>
                  <a:schemeClr val="tx1"/>
                </a:solidFill>
                <a:latin typeface="华文中宋" panose="02010600040101010101" pitchFamily="2" charset="-122"/>
                <a:ea typeface="华文中宋" panose="02010600040101010101" pitchFamily="2" charset="-122"/>
              </a:rPr>
              <a:t>点击添加文字</a:t>
            </a:r>
          </a:p>
        </p:txBody>
      </p:sp>
    </p:spTree>
    <p:extLst>
      <p:ext uri="{BB962C8B-B14F-4D97-AF65-F5344CB8AC3E}">
        <p14:creationId val="1794368201"/>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descr="图片包含 人员, 户外, 妇女, 女孩&#10;&#10;已生成极高可信度的说明">
            <a:extLst>
              <a:ext uri="{FF2B5EF4-FFF2-40B4-BE49-F238E27FC236}">
                <a16:creationId xmlns:a16="http://schemas.microsoft.com/office/drawing/2014/main" id="{7C9FC78A-D1B8-4801-BB01-6974909801A1}"/>
              </a:ext>
            </a:extLst>
          </p:cNvPr>
          <p:cNvPicPr>
            <a:picLocks noChangeAspect="1"/>
          </p:cNvPicPr>
          <p:nvPr/>
        </p:nvPicPr>
        <p:blipFill>
          <a:blip r:embed="rId2">
            <a:extLst>
              <a:ext uri="{28A0092B-C50C-407E-A947-70E740481C1C}">
                <a14:useLocalDpi xmlns:a14="http://schemas.microsoft.com/office/drawing/2010/main" val="0"/>
              </a:ext>
            </a:extLst>
          </a:blip>
          <a:srcRect r="33788" b="588"/>
          <a:stretch>
            <a:fillRect/>
          </a:stretch>
        </p:blipFill>
        <p:spPr>
          <a:xfrm>
            <a:off x="4512033" y="2610724"/>
            <a:ext cx="2181303" cy="2183352"/>
          </a:xfrm>
          <a:custGeom>
            <a:gdLst>
              <a:gd name="connsiteX0" fmla="*/ 2555436 w 5115679"/>
              <a:gd name="connsiteY0" fmla="*/ 0 h 5120486"/>
              <a:gd name="connsiteX1" fmla="*/ 5115679 w 5115679"/>
              <a:gd name="connsiteY1" fmla="*/ 2560243 h 5120486"/>
              <a:gd name="connsiteX2" fmla="*/ 2555436 w 5115679"/>
              <a:gd name="connsiteY2" fmla="*/ 5120486 h 5120486"/>
              <a:gd name="connsiteX3" fmla="*/ 8411 w 5115679"/>
              <a:gd name="connsiteY3" fmla="*/ 2822013 h 5120486"/>
              <a:gd name="connsiteX4" fmla="*/ 0 w 5115679"/>
              <a:gd name="connsiteY4" fmla="*/ 2655441 h 5120486"/>
              <a:gd name="connsiteX5" fmla="*/ 0 w 5115679"/>
              <a:gd name="connsiteY5" fmla="*/ 2465045 h 5120486"/>
              <a:gd name="connsiteX6" fmla="*/ 8411 w 5115679"/>
              <a:gd name="connsiteY6" fmla="*/ 2298473 h 5120486"/>
              <a:gd name="connsiteX7" fmla="*/ 2555436 w 5115679"/>
              <a:gd name="connsiteY7" fmla="*/ 0 h 51204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5679" h="5120486">
                <a:moveTo>
                  <a:pt x="2555436" y="0"/>
                </a:moveTo>
                <a:cubicBezTo>
                  <a:pt x="3969419" y="0"/>
                  <a:pt x="5115679" y="1146260"/>
                  <a:pt x="5115679" y="2560243"/>
                </a:cubicBezTo>
                <a:cubicBezTo>
                  <a:pt x="5115679" y="3974226"/>
                  <a:pt x="3969419" y="5120486"/>
                  <a:pt x="2555436" y="5120486"/>
                </a:cubicBezTo>
                <a:cubicBezTo>
                  <a:pt x="1229827" y="5120486"/>
                  <a:pt x="139522" y="4113031"/>
                  <a:pt x="8411" y="2822013"/>
                </a:cubicBezTo>
                <a:lnTo>
                  <a:pt x="0" y="2655441"/>
                </a:lnTo>
                <a:lnTo>
                  <a:pt x="0" y="2465045"/>
                </a:lnTo>
                <a:lnTo>
                  <a:pt x="8411" y="2298473"/>
                </a:lnTo>
                <a:cubicBezTo>
                  <a:pt x="139522" y="1007455"/>
                  <a:pt x="1229827" y="0"/>
                  <a:pt x="2555436" y="0"/>
                </a:cubicBezTo>
                <a:close/>
              </a:path>
            </a:pathLst>
          </a:cu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6" name="图片 5" descr="图片包含 人员, 墙壁, 室内, 男士&#10;&#10;已生成极高可信度的说明">
            <a:extLst>
              <a:ext uri="{FF2B5EF4-FFF2-40B4-BE49-F238E27FC236}">
                <a16:creationId xmlns:a16="http://schemas.microsoft.com/office/drawing/2014/main" id="{D49681DA-26F9-473B-B6EE-854C1FF0DC4B}"/>
              </a:ext>
            </a:extLst>
          </p:cNvPr>
          <p:cNvPicPr>
            <a:picLocks noChangeAspect="1"/>
          </p:cNvPicPr>
          <p:nvPr/>
        </p:nvPicPr>
        <p:blipFill>
          <a:blip r:embed="rId6">
            <a:extLst>
              <a:ext uri="{28A0092B-C50C-407E-A947-70E740481C1C}">
                <a14:useLocalDpi xmlns:a14="http://schemas.microsoft.com/office/drawing/2010/main" val="0"/>
              </a:ext>
            </a:extLst>
          </a:blip>
          <a:srcRect r="25013"/>
          <a:stretch>
            <a:fillRect/>
          </a:stretch>
        </p:blipFill>
        <p:spPr>
          <a:xfrm>
            <a:off x="998139" y="2610724"/>
            <a:ext cx="2456298" cy="2181570"/>
          </a:xfrm>
          <a:custGeom>
            <a:gdLst>
              <a:gd name="connsiteX0" fmla="*/ 2046043 w 5360460"/>
              <a:gd name="connsiteY0" fmla="*/ 0 h 4760913"/>
              <a:gd name="connsiteX1" fmla="*/ 3314418 w 5360460"/>
              <a:gd name="connsiteY1" fmla="*/ 0 h 4760913"/>
              <a:gd name="connsiteX2" fmla="*/ 3477248 w 5360460"/>
              <a:gd name="connsiteY2" fmla="*/ 41868 h 4760913"/>
              <a:gd name="connsiteX3" fmla="*/ 5360460 w 5360460"/>
              <a:gd name="connsiteY3" fmla="*/ 2601600 h 4760913"/>
              <a:gd name="connsiteX4" fmla="*/ 4385105 w 5360460"/>
              <a:gd name="connsiteY4" fmla="*/ 4669796 h 4760913"/>
              <a:gd name="connsiteX5" fmla="*/ 4263256 w 5360460"/>
              <a:gd name="connsiteY5" fmla="*/ 4760913 h 4760913"/>
              <a:gd name="connsiteX6" fmla="*/ 1097204 w 5360460"/>
              <a:gd name="connsiteY6" fmla="*/ 4760913 h 4760913"/>
              <a:gd name="connsiteX7" fmla="*/ 975355 w 5360460"/>
              <a:gd name="connsiteY7" fmla="*/ 4669796 h 4760913"/>
              <a:gd name="connsiteX8" fmla="*/ 0 w 5360460"/>
              <a:gd name="connsiteY8" fmla="*/ 2601600 h 4760913"/>
              <a:gd name="connsiteX9" fmla="*/ 1883212 w 5360460"/>
              <a:gd name="connsiteY9" fmla="*/ 41868 h 4760913"/>
              <a:gd name="connsiteX10" fmla="*/ 2046043 w 5360460"/>
              <a:gd name="connsiteY10" fmla="*/ 0 h 47609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0460" h="4760913">
                <a:moveTo>
                  <a:pt x="2046043" y="0"/>
                </a:moveTo>
                <a:lnTo>
                  <a:pt x="3314418" y="0"/>
                </a:lnTo>
                <a:lnTo>
                  <a:pt x="3477248" y="41868"/>
                </a:lnTo>
                <a:cubicBezTo>
                  <a:pt x="4568286" y="381216"/>
                  <a:pt x="5360460" y="1398897"/>
                  <a:pt x="5360460" y="2601600"/>
                </a:cubicBezTo>
                <a:cubicBezTo>
                  <a:pt x="5360460" y="3434241"/>
                  <a:pt x="4980779" y="4178202"/>
                  <a:pt x="4385105" y="4669796"/>
                </a:cubicBezTo>
                <a:lnTo>
                  <a:pt x="4263256" y="4760913"/>
                </a:lnTo>
                <a:lnTo>
                  <a:pt x="1097204" y="4760913"/>
                </a:lnTo>
                <a:lnTo>
                  <a:pt x="975355" y="4669796"/>
                </a:lnTo>
                <a:cubicBezTo>
                  <a:pt x="379681" y="4178202"/>
                  <a:pt x="0" y="3434241"/>
                  <a:pt x="0" y="2601600"/>
                </a:cubicBezTo>
                <a:cubicBezTo>
                  <a:pt x="0" y="1398897"/>
                  <a:pt x="792175" y="381216"/>
                  <a:pt x="1883212" y="41868"/>
                </a:cubicBezTo>
                <a:lnTo>
                  <a:pt x="2046043" y="0"/>
                </a:lnTo>
                <a:close/>
              </a:path>
            </a:pathLst>
          </a:custGeom>
        </p:spPr>
      </p:pic>
      <p:sp>
        <p:nvSpPr>
          <p:cNvPr id="7" name="Freeform 227">
            <a:extLst>
              <a:ext uri="{FF2B5EF4-FFF2-40B4-BE49-F238E27FC236}">
                <a16:creationId xmlns:a16="http://schemas.microsoft.com/office/drawing/2014/main" id="{784F3905-53BC-4D2B-B913-387A33D3E96C}"/>
              </a:ext>
            </a:extLst>
          </p:cNvPr>
          <p:cNvSpPr>
            <a:spLocks noEditPoints="1"/>
          </p:cNvSpPr>
          <p:nvPr/>
        </p:nvSpPr>
        <p:spPr bwMode="auto">
          <a:xfrm rot="4525460">
            <a:off x="443929" y="2331105"/>
            <a:ext cx="3141070" cy="3074695"/>
          </a:xfrm>
          <a:custGeom>
            <a:gdLst>
              <a:gd name="T0" fmla="*/ 726 w 1420"/>
              <a:gd name="T1" fmla="*/ 1231 h 1245"/>
              <a:gd name="T2" fmla="*/ 526 w 1420"/>
              <a:gd name="T3" fmla="*/ 1219 h 1245"/>
              <a:gd name="T4" fmla="*/ 482 w 1420"/>
              <a:gd name="T5" fmla="*/ 1191 h 1245"/>
              <a:gd name="T6" fmla="*/ 742 w 1420"/>
              <a:gd name="T7" fmla="*/ 1215 h 1245"/>
              <a:gd name="T8" fmla="*/ 830 w 1420"/>
              <a:gd name="T9" fmla="*/ 1179 h 1245"/>
              <a:gd name="T10" fmla="*/ 414 w 1420"/>
              <a:gd name="T11" fmla="*/ 1131 h 1245"/>
              <a:gd name="T12" fmla="*/ 362 w 1420"/>
              <a:gd name="T13" fmla="*/ 1107 h 1245"/>
              <a:gd name="T14" fmla="*/ 354 w 1420"/>
              <a:gd name="T15" fmla="*/ 1099 h 1245"/>
              <a:gd name="T16" fmla="*/ 70 w 1420"/>
              <a:gd name="T17" fmla="*/ 795 h 1245"/>
              <a:gd name="T18" fmla="*/ 34 w 1420"/>
              <a:gd name="T19" fmla="*/ 763 h 1245"/>
              <a:gd name="T20" fmla="*/ 170 w 1420"/>
              <a:gd name="T21" fmla="*/ 99 h 1245"/>
              <a:gd name="T22" fmla="*/ 326 w 1420"/>
              <a:gd name="T23" fmla="*/ 11 h 1245"/>
              <a:gd name="T24" fmla="*/ 126 w 1420"/>
              <a:gd name="T25" fmla="*/ 303 h 1245"/>
              <a:gd name="T26" fmla="*/ 174 w 1420"/>
              <a:gd name="T27" fmla="*/ 239 h 1245"/>
              <a:gd name="T28" fmla="*/ 126 w 1420"/>
              <a:gd name="T29" fmla="*/ 635 h 1245"/>
              <a:gd name="T30" fmla="*/ 194 w 1420"/>
              <a:gd name="T31" fmla="*/ 775 h 1245"/>
              <a:gd name="T32" fmla="*/ 202 w 1420"/>
              <a:gd name="T33" fmla="*/ 807 h 1245"/>
              <a:gd name="T34" fmla="*/ 270 w 1420"/>
              <a:gd name="T35" fmla="*/ 887 h 1245"/>
              <a:gd name="T36" fmla="*/ 390 w 1420"/>
              <a:gd name="T37" fmla="*/ 967 h 1245"/>
              <a:gd name="T38" fmla="*/ 494 w 1420"/>
              <a:gd name="T39" fmla="*/ 1019 h 1245"/>
              <a:gd name="T40" fmla="*/ 986 w 1420"/>
              <a:gd name="T41" fmla="*/ 903 h 1245"/>
              <a:gd name="T42" fmla="*/ 1170 w 1420"/>
              <a:gd name="T43" fmla="*/ 583 h 1245"/>
              <a:gd name="T44" fmla="*/ 1130 w 1420"/>
              <a:gd name="T45" fmla="*/ 347 h 1245"/>
              <a:gd name="T46" fmla="*/ 1082 w 1420"/>
              <a:gd name="T47" fmla="*/ 251 h 1245"/>
              <a:gd name="T48" fmla="*/ 946 w 1420"/>
              <a:gd name="T49" fmla="*/ 159 h 1245"/>
              <a:gd name="T50" fmla="*/ 1074 w 1420"/>
              <a:gd name="T51" fmla="*/ 27 h 1245"/>
              <a:gd name="T52" fmla="*/ 1146 w 1420"/>
              <a:gd name="T53" fmla="*/ 19 h 1245"/>
              <a:gd name="T54" fmla="*/ 1270 w 1420"/>
              <a:gd name="T55" fmla="*/ 83 h 1245"/>
              <a:gd name="T56" fmla="*/ 1342 w 1420"/>
              <a:gd name="T57" fmla="*/ 127 h 1245"/>
              <a:gd name="T58" fmla="*/ 1394 w 1420"/>
              <a:gd name="T59" fmla="*/ 215 h 1245"/>
              <a:gd name="T60" fmla="*/ 1374 w 1420"/>
              <a:gd name="T61" fmla="*/ 235 h 1245"/>
              <a:gd name="T62" fmla="*/ 1398 w 1420"/>
              <a:gd name="T63" fmla="*/ 347 h 1245"/>
              <a:gd name="T64" fmla="*/ 1354 w 1420"/>
              <a:gd name="T65" fmla="*/ 735 h 1245"/>
              <a:gd name="T66" fmla="*/ 1262 w 1420"/>
              <a:gd name="T67" fmla="*/ 935 h 1245"/>
              <a:gd name="T68" fmla="*/ 942 w 1420"/>
              <a:gd name="T69" fmla="*/ 1167 h 1245"/>
              <a:gd name="T70" fmla="*/ 98 w 1420"/>
              <a:gd name="T71" fmla="*/ 391 h 1245"/>
              <a:gd name="T72" fmla="*/ 86 w 1420"/>
              <a:gd name="T73" fmla="*/ 447 h 1245"/>
              <a:gd name="T74" fmla="*/ 98 w 1420"/>
              <a:gd name="T75" fmla="*/ 391 h 1245"/>
              <a:gd name="T76" fmla="*/ 106 w 1420"/>
              <a:gd name="T77" fmla="*/ 351 h 1245"/>
              <a:gd name="T78" fmla="*/ 310 w 1420"/>
              <a:gd name="T79" fmla="*/ 959 h 1245"/>
              <a:gd name="T80" fmla="*/ 410 w 1420"/>
              <a:gd name="T81" fmla="*/ 1011 h 1245"/>
              <a:gd name="T82" fmla="*/ 418 w 1420"/>
              <a:gd name="T83" fmla="*/ 1023 h 1245"/>
              <a:gd name="T84" fmla="*/ 894 w 1420"/>
              <a:gd name="T85" fmla="*/ 1175 h 12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0" h="1245">
                <a:moveTo>
                  <a:pt x="814" y="1207"/>
                </a:moveTo>
                <a:cubicBezTo>
                  <a:pt x="805" y="1208"/>
                  <a:pt x="795" y="1210"/>
                  <a:pt x="798" y="1223"/>
                </a:cubicBezTo>
                <a:cubicBezTo>
                  <a:pt x="769" y="1228"/>
                  <a:pt x="742" y="1221"/>
                  <a:pt x="726" y="1231"/>
                </a:cubicBezTo>
                <a:cubicBezTo>
                  <a:pt x="722" y="1226"/>
                  <a:pt x="722" y="1216"/>
                  <a:pt x="718" y="1211"/>
                </a:cubicBezTo>
                <a:cubicBezTo>
                  <a:pt x="708" y="1211"/>
                  <a:pt x="708" y="1227"/>
                  <a:pt x="718" y="1227"/>
                </a:cubicBezTo>
                <a:cubicBezTo>
                  <a:pt x="662" y="1245"/>
                  <a:pt x="580" y="1235"/>
                  <a:pt x="526" y="1219"/>
                </a:cubicBezTo>
                <a:cubicBezTo>
                  <a:pt x="519" y="1212"/>
                  <a:pt x="529" y="1209"/>
                  <a:pt x="526" y="1195"/>
                </a:cubicBezTo>
                <a:cubicBezTo>
                  <a:pt x="510" y="1206"/>
                  <a:pt x="489" y="1215"/>
                  <a:pt x="470" y="1203"/>
                </a:cubicBezTo>
                <a:cubicBezTo>
                  <a:pt x="468" y="1193"/>
                  <a:pt x="488" y="1205"/>
                  <a:pt x="482" y="1191"/>
                </a:cubicBezTo>
                <a:cubicBezTo>
                  <a:pt x="500" y="1188"/>
                  <a:pt x="515" y="1203"/>
                  <a:pt x="522" y="1187"/>
                </a:cubicBezTo>
                <a:cubicBezTo>
                  <a:pt x="629" y="1199"/>
                  <a:pt x="716" y="1213"/>
                  <a:pt x="810" y="1195"/>
                </a:cubicBezTo>
                <a:cubicBezTo>
                  <a:pt x="796" y="1207"/>
                  <a:pt x="747" y="1197"/>
                  <a:pt x="742" y="1215"/>
                </a:cubicBezTo>
                <a:cubicBezTo>
                  <a:pt x="769" y="1217"/>
                  <a:pt x="789" y="1201"/>
                  <a:pt x="830" y="1203"/>
                </a:cubicBezTo>
                <a:cubicBezTo>
                  <a:pt x="836" y="1193"/>
                  <a:pt x="818" y="1197"/>
                  <a:pt x="818" y="1195"/>
                </a:cubicBezTo>
                <a:cubicBezTo>
                  <a:pt x="816" y="1188"/>
                  <a:pt x="842" y="1173"/>
                  <a:pt x="830" y="1179"/>
                </a:cubicBezTo>
                <a:cubicBezTo>
                  <a:pt x="845" y="1172"/>
                  <a:pt x="846" y="1174"/>
                  <a:pt x="862" y="1175"/>
                </a:cubicBezTo>
                <a:cubicBezTo>
                  <a:pt x="862" y="1170"/>
                  <a:pt x="862" y="1164"/>
                  <a:pt x="862" y="1159"/>
                </a:cubicBezTo>
                <a:cubicBezTo>
                  <a:pt x="716" y="1202"/>
                  <a:pt x="531" y="1195"/>
                  <a:pt x="414" y="1131"/>
                </a:cubicBezTo>
                <a:cubicBezTo>
                  <a:pt x="409" y="1122"/>
                  <a:pt x="410" y="1109"/>
                  <a:pt x="402" y="1103"/>
                </a:cubicBezTo>
                <a:cubicBezTo>
                  <a:pt x="395" y="1111"/>
                  <a:pt x="402" y="1115"/>
                  <a:pt x="402" y="1127"/>
                </a:cubicBezTo>
                <a:cubicBezTo>
                  <a:pt x="389" y="1113"/>
                  <a:pt x="378" y="1120"/>
                  <a:pt x="362" y="1107"/>
                </a:cubicBezTo>
                <a:cubicBezTo>
                  <a:pt x="367" y="1097"/>
                  <a:pt x="370" y="1094"/>
                  <a:pt x="382" y="1099"/>
                </a:cubicBezTo>
                <a:cubicBezTo>
                  <a:pt x="380" y="1087"/>
                  <a:pt x="365" y="1090"/>
                  <a:pt x="362" y="1079"/>
                </a:cubicBezTo>
                <a:cubicBezTo>
                  <a:pt x="355" y="1085"/>
                  <a:pt x="365" y="1092"/>
                  <a:pt x="354" y="1099"/>
                </a:cubicBezTo>
                <a:cubicBezTo>
                  <a:pt x="336" y="1086"/>
                  <a:pt x="304" y="1073"/>
                  <a:pt x="318" y="1059"/>
                </a:cubicBezTo>
                <a:cubicBezTo>
                  <a:pt x="242" y="1011"/>
                  <a:pt x="184" y="945"/>
                  <a:pt x="118" y="887"/>
                </a:cubicBezTo>
                <a:cubicBezTo>
                  <a:pt x="120" y="854"/>
                  <a:pt x="81" y="828"/>
                  <a:pt x="70" y="795"/>
                </a:cubicBezTo>
                <a:cubicBezTo>
                  <a:pt x="64" y="802"/>
                  <a:pt x="54" y="794"/>
                  <a:pt x="46" y="791"/>
                </a:cubicBezTo>
                <a:cubicBezTo>
                  <a:pt x="65" y="787"/>
                  <a:pt x="54" y="768"/>
                  <a:pt x="54" y="751"/>
                </a:cubicBezTo>
                <a:cubicBezTo>
                  <a:pt x="47" y="739"/>
                  <a:pt x="46" y="766"/>
                  <a:pt x="34" y="763"/>
                </a:cubicBezTo>
                <a:cubicBezTo>
                  <a:pt x="21" y="749"/>
                  <a:pt x="41" y="743"/>
                  <a:pt x="50" y="739"/>
                </a:cubicBezTo>
                <a:cubicBezTo>
                  <a:pt x="0" y="638"/>
                  <a:pt x="3" y="461"/>
                  <a:pt x="42" y="331"/>
                </a:cubicBezTo>
                <a:cubicBezTo>
                  <a:pt x="69" y="242"/>
                  <a:pt x="118" y="169"/>
                  <a:pt x="170" y="99"/>
                </a:cubicBezTo>
                <a:cubicBezTo>
                  <a:pt x="199" y="91"/>
                  <a:pt x="233" y="56"/>
                  <a:pt x="262" y="35"/>
                </a:cubicBezTo>
                <a:cubicBezTo>
                  <a:pt x="274" y="41"/>
                  <a:pt x="254" y="48"/>
                  <a:pt x="254" y="55"/>
                </a:cubicBezTo>
                <a:cubicBezTo>
                  <a:pt x="282" y="45"/>
                  <a:pt x="306" y="15"/>
                  <a:pt x="326" y="11"/>
                </a:cubicBezTo>
                <a:cubicBezTo>
                  <a:pt x="337" y="19"/>
                  <a:pt x="316" y="31"/>
                  <a:pt x="306" y="31"/>
                </a:cubicBezTo>
                <a:cubicBezTo>
                  <a:pt x="223" y="106"/>
                  <a:pt x="156" y="205"/>
                  <a:pt x="114" y="315"/>
                </a:cubicBezTo>
                <a:cubicBezTo>
                  <a:pt x="116" y="325"/>
                  <a:pt x="122" y="305"/>
                  <a:pt x="126" y="303"/>
                </a:cubicBezTo>
                <a:cubicBezTo>
                  <a:pt x="132" y="318"/>
                  <a:pt x="121" y="327"/>
                  <a:pt x="118" y="343"/>
                </a:cubicBezTo>
                <a:cubicBezTo>
                  <a:pt x="140" y="324"/>
                  <a:pt x="138" y="280"/>
                  <a:pt x="166" y="267"/>
                </a:cubicBezTo>
                <a:cubicBezTo>
                  <a:pt x="151" y="261"/>
                  <a:pt x="168" y="233"/>
                  <a:pt x="174" y="239"/>
                </a:cubicBezTo>
                <a:cubicBezTo>
                  <a:pt x="183" y="252"/>
                  <a:pt x="167" y="259"/>
                  <a:pt x="162" y="271"/>
                </a:cubicBezTo>
                <a:cubicBezTo>
                  <a:pt x="144" y="319"/>
                  <a:pt x="120" y="392"/>
                  <a:pt x="114" y="447"/>
                </a:cubicBezTo>
                <a:cubicBezTo>
                  <a:pt x="106" y="515"/>
                  <a:pt x="122" y="572"/>
                  <a:pt x="126" y="635"/>
                </a:cubicBezTo>
                <a:cubicBezTo>
                  <a:pt x="140" y="646"/>
                  <a:pt x="156" y="673"/>
                  <a:pt x="146" y="695"/>
                </a:cubicBezTo>
                <a:cubicBezTo>
                  <a:pt x="157" y="704"/>
                  <a:pt x="160" y="721"/>
                  <a:pt x="174" y="727"/>
                </a:cubicBezTo>
                <a:cubicBezTo>
                  <a:pt x="162" y="753"/>
                  <a:pt x="190" y="753"/>
                  <a:pt x="194" y="775"/>
                </a:cubicBezTo>
                <a:cubicBezTo>
                  <a:pt x="190" y="775"/>
                  <a:pt x="186" y="775"/>
                  <a:pt x="182" y="775"/>
                </a:cubicBezTo>
                <a:cubicBezTo>
                  <a:pt x="185" y="790"/>
                  <a:pt x="194" y="773"/>
                  <a:pt x="202" y="783"/>
                </a:cubicBezTo>
                <a:cubicBezTo>
                  <a:pt x="204" y="796"/>
                  <a:pt x="193" y="799"/>
                  <a:pt x="202" y="807"/>
                </a:cubicBezTo>
                <a:cubicBezTo>
                  <a:pt x="202" y="815"/>
                  <a:pt x="217" y="801"/>
                  <a:pt x="222" y="811"/>
                </a:cubicBezTo>
                <a:cubicBezTo>
                  <a:pt x="220" y="819"/>
                  <a:pt x="216" y="819"/>
                  <a:pt x="210" y="815"/>
                </a:cubicBezTo>
                <a:cubicBezTo>
                  <a:pt x="230" y="838"/>
                  <a:pt x="277" y="851"/>
                  <a:pt x="270" y="887"/>
                </a:cubicBezTo>
                <a:cubicBezTo>
                  <a:pt x="278" y="891"/>
                  <a:pt x="293" y="884"/>
                  <a:pt x="298" y="899"/>
                </a:cubicBezTo>
                <a:cubicBezTo>
                  <a:pt x="301" y="912"/>
                  <a:pt x="290" y="905"/>
                  <a:pt x="286" y="903"/>
                </a:cubicBezTo>
                <a:cubicBezTo>
                  <a:pt x="326" y="919"/>
                  <a:pt x="355" y="946"/>
                  <a:pt x="390" y="967"/>
                </a:cubicBezTo>
                <a:cubicBezTo>
                  <a:pt x="390" y="971"/>
                  <a:pt x="385" y="970"/>
                  <a:pt x="382" y="971"/>
                </a:cubicBezTo>
                <a:cubicBezTo>
                  <a:pt x="394" y="975"/>
                  <a:pt x="428" y="977"/>
                  <a:pt x="434" y="999"/>
                </a:cubicBezTo>
                <a:cubicBezTo>
                  <a:pt x="455" y="992"/>
                  <a:pt x="484" y="1002"/>
                  <a:pt x="494" y="1019"/>
                </a:cubicBezTo>
                <a:cubicBezTo>
                  <a:pt x="542" y="1020"/>
                  <a:pt x="610" y="1031"/>
                  <a:pt x="650" y="1043"/>
                </a:cubicBezTo>
                <a:cubicBezTo>
                  <a:pt x="750" y="1013"/>
                  <a:pt x="886" y="1004"/>
                  <a:pt x="950" y="927"/>
                </a:cubicBezTo>
                <a:cubicBezTo>
                  <a:pt x="964" y="931"/>
                  <a:pt x="982" y="920"/>
                  <a:pt x="986" y="903"/>
                </a:cubicBezTo>
                <a:cubicBezTo>
                  <a:pt x="1029" y="876"/>
                  <a:pt x="1050" y="828"/>
                  <a:pt x="1086" y="795"/>
                </a:cubicBezTo>
                <a:cubicBezTo>
                  <a:pt x="1114" y="721"/>
                  <a:pt x="1154" y="682"/>
                  <a:pt x="1158" y="587"/>
                </a:cubicBezTo>
                <a:cubicBezTo>
                  <a:pt x="1161" y="585"/>
                  <a:pt x="1164" y="583"/>
                  <a:pt x="1170" y="583"/>
                </a:cubicBezTo>
                <a:cubicBezTo>
                  <a:pt x="1157" y="576"/>
                  <a:pt x="1174" y="546"/>
                  <a:pt x="1158" y="535"/>
                </a:cubicBezTo>
                <a:cubicBezTo>
                  <a:pt x="1181" y="470"/>
                  <a:pt x="1158" y="419"/>
                  <a:pt x="1150" y="359"/>
                </a:cubicBezTo>
                <a:cubicBezTo>
                  <a:pt x="1144" y="354"/>
                  <a:pt x="1140" y="347"/>
                  <a:pt x="1130" y="347"/>
                </a:cubicBezTo>
                <a:cubicBezTo>
                  <a:pt x="1125" y="327"/>
                  <a:pt x="1127" y="305"/>
                  <a:pt x="1122" y="295"/>
                </a:cubicBezTo>
                <a:cubicBezTo>
                  <a:pt x="1113" y="278"/>
                  <a:pt x="1100" y="277"/>
                  <a:pt x="1094" y="271"/>
                </a:cubicBezTo>
                <a:cubicBezTo>
                  <a:pt x="1086" y="263"/>
                  <a:pt x="1095" y="255"/>
                  <a:pt x="1082" y="251"/>
                </a:cubicBezTo>
                <a:cubicBezTo>
                  <a:pt x="1071" y="248"/>
                  <a:pt x="1058" y="258"/>
                  <a:pt x="1046" y="255"/>
                </a:cubicBezTo>
                <a:cubicBezTo>
                  <a:pt x="1017" y="247"/>
                  <a:pt x="1001" y="217"/>
                  <a:pt x="986" y="187"/>
                </a:cubicBezTo>
                <a:cubicBezTo>
                  <a:pt x="970" y="181"/>
                  <a:pt x="967" y="160"/>
                  <a:pt x="946" y="159"/>
                </a:cubicBezTo>
                <a:cubicBezTo>
                  <a:pt x="949" y="146"/>
                  <a:pt x="954" y="127"/>
                  <a:pt x="942" y="115"/>
                </a:cubicBezTo>
                <a:cubicBezTo>
                  <a:pt x="954" y="93"/>
                  <a:pt x="958" y="99"/>
                  <a:pt x="950" y="75"/>
                </a:cubicBezTo>
                <a:cubicBezTo>
                  <a:pt x="988" y="34"/>
                  <a:pt x="1038" y="62"/>
                  <a:pt x="1074" y="27"/>
                </a:cubicBezTo>
                <a:cubicBezTo>
                  <a:pt x="1099" y="40"/>
                  <a:pt x="1112" y="23"/>
                  <a:pt x="1130" y="31"/>
                </a:cubicBezTo>
                <a:cubicBezTo>
                  <a:pt x="1133" y="31"/>
                  <a:pt x="1133" y="15"/>
                  <a:pt x="1130" y="15"/>
                </a:cubicBezTo>
                <a:cubicBezTo>
                  <a:pt x="1136" y="0"/>
                  <a:pt x="1136" y="24"/>
                  <a:pt x="1146" y="19"/>
                </a:cubicBezTo>
                <a:cubicBezTo>
                  <a:pt x="1158" y="16"/>
                  <a:pt x="1137" y="13"/>
                  <a:pt x="1142" y="3"/>
                </a:cubicBezTo>
                <a:cubicBezTo>
                  <a:pt x="1148" y="9"/>
                  <a:pt x="1161" y="8"/>
                  <a:pt x="1158" y="23"/>
                </a:cubicBezTo>
                <a:cubicBezTo>
                  <a:pt x="1205" y="19"/>
                  <a:pt x="1219" y="86"/>
                  <a:pt x="1270" y="83"/>
                </a:cubicBezTo>
                <a:cubicBezTo>
                  <a:pt x="1277" y="96"/>
                  <a:pt x="1309" y="101"/>
                  <a:pt x="1298" y="119"/>
                </a:cubicBezTo>
                <a:cubicBezTo>
                  <a:pt x="1314" y="119"/>
                  <a:pt x="1325" y="124"/>
                  <a:pt x="1330" y="135"/>
                </a:cubicBezTo>
                <a:cubicBezTo>
                  <a:pt x="1334" y="132"/>
                  <a:pt x="1334" y="126"/>
                  <a:pt x="1342" y="127"/>
                </a:cubicBezTo>
                <a:cubicBezTo>
                  <a:pt x="1339" y="142"/>
                  <a:pt x="1367" y="134"/>
                  <a:pt x="1354" y="147"/>
                </a:cubicBezTo>
                <a:cubicBezTo>
                  <a:pt x="1380" y="132"/>
                  <a:pt x="1371" y="175"/>
                  <a:pt x="1390" y="179"/>
                </a:cubicBezTo>
                <a:cubicBezTo>
                  <a:pt x="1391" y="195"/>
                  <a:pt x="1380" y="210"/>
                  <a:pt x="1394" y="215"/>
                </a:cubicBezTo>
                <a:cubicBezTo>
                  <a:pt x="1391" y="221"/>
                  <a:pt x="1381" y="221"/>
                  <a:pt x="1374" y="223"/>
                </a:cubicBezTo>
                <a:cubicBezTo>
                  <a:pt x="1375" y="228"/>
                  <a:pt x="1381" y="226"/>
                  <a:pt x="1386" y="227"/>
                </a:cubicBezTo>
                <a:cubicBezTo>
                  <a:pt x="1384" y="232"/>
                  <a:pt x="1381" y="235"/>
                  <a:pt x="1374" y="235"/>
                </a:cubicBezTo>
                <a:cubicBezTo>
                  <a:pt x="1382" y="245"/>
                  <a:pt x="1395" y="271"/>
                  <a:pt x="1382" y="287"/>
                </a:cubicBezTo>
                <a:cubicBezTo>
                  <a:pt x="1383" y="295"/>
                  <a:pt x="1393" y="295"/>
                  <a:pt x="1398" y="299"/>
                </a:cubicBezTo>
                <a:cubicBezTo>
                  <a:pt x="1391" y="317"/>
                  <a:pt x="1395" y="341"/>
                  <a:pt x="1398" y="347"/>
                </a:cubicBezTo>
                <a:cubicBezTo>
                  <a:pt x="1392" y="437"/>
                  <a:pt x="1420" y="534"/>
                  <a:pt x="1382" y="623"/>
                </a:cubicBezTo>
                <a:cubicBezTo>
                  <a:pt x="1385" y="630"/>
                  <a:pt x="1389" y="638"/>
                  <a:pt x="1390" y="647"/>
                </a:cubicBezTo>
                <a:cubicBezTo>
                  <a:pt x="1374" y="673"/>
                  <a:pt x="1368" y="708"/>
                  <a:pt x="1354" y="735"/>
                </a:cubicBezTo>
                <a:cubicBezTo>
                  <a:pt x="1354" y="739"/>
                  <a:pt x="1359" y="738"/>
                  <a:pt x="1362" y="739"/>
                </a:cubicBezTo>
                <a:cubicBezTo>
                  <a:pt x="1336" y="808"/>
                  <a:pt x="1303" y="869"/>
                  <a:pt x="1258" y="919"/>
                </a:cubicBezTo>
                <a:cubicBezTo>
                  <a:pt x="1261" y="923"/>
                  <a:pt x="1262" y="928"/>
                  <a:pt x="1262" y="935"/>
                </a:cubicBezTo>
                <a:cubicBezTo>
                  <a:pt x="1258" y="935"/>
                  <a:pt x="1254" y="935"/>
                  <a:pt x="1250" y="935"/>
                </a:cubicBezTo>
                <a:cubicBezTo>
                  <a:pt x="1216" y="995"/>
                  <a:pt x="1167" y="1039"/>
                  <a:pt x="1106" y="1071"/>
                </a:cubicBezTo>
                <a:cubicBezTo>
                  <a:pt x="1088" y="1122"/>
                  <a:pt x="1003" y="1136"/>
                  <a:pt x="942" y="1167"/>
                </a:cubicBezTo>
                <a:cubicBezTo>
                  <a:pt x="937" y="1170"/>
                  <a:pt x="936" y="1180"/>
                  <a:pt x="930" y="1183"/>
                </a:cubicBezTo>
                <a:cubicBezTo>
                  <a:pt x="903" y="1198"/>
                  <a:pt x="805" y="1222"/>
                  <a:pt x="814" y="1207"/>
                </a:cubicBezTo>
                <a:close/>
                <a:moveTo>
                  <a:pt x="98" y="391"/>
                </a:moveTo>
                <a:cubicBezTo>
                  <a:pt x="110" y="386"/>
                  <a:pt x="104" y="418"/>
                  <a:pt x="90" y="411"/>
                </a:cubicBezTo>
                <a:cubicBezTo>
                  <a:pt x="86" y="429"/>
                  <a:pt x="97" y="431"/>
                  <a:pt x="98" y="443"/>
                </a:cubicBezTo>
                <a:cubicBezTo>
                  <a:pt x="90" y="446"/>
                  <a:pt x="95" y="455"/>
                  <a:pt x="86" y="447"/>
                </a:cubicBezTo>
                <a:cubicBezTo>
                  <a:pt x="97" y="462"/>
                  <a:pt x="80" y="484"/>
                  <a:pt x="94" y="491"/>
                </a:cubicBezTo>
                <a:cubicBezTo>
                  <a:pt x="98" y="450"/>
                  <a:pt x="114" y="400"/>
                  <a:pt x="114" y="367"/>
                </a:cubicBezTo>
                <a:cubicBezTo>
                  <a:pt x="91" y="367"/>
                  <a:pt x="114" y="387"/>
                  <a:pt x="98" y="391"/>
                </a:cubicBezTo>
                <a:close/>
                <a:moveTo>
                  <a:pt x="118" y="367"/>
                </a:moveTo>
                <a:cubicBezTo>
                  <a:pt x="113" y="357"/>
                  <a:pt x="130" y="350"/>
                  <a:pt x="118" y="347"/>
                </a:cubicBezTo>
                <a:cubicBezTo>
                  <a:pt x="117" y="352"/>
                  <a:pt x="112" y="351"/>
                  <a:pt x="106" y="351"/>
                </a:cubicBezTo>
                <a:cubicBezTo>
                  <a:pt x="103" y="364"/>
                  <a:pt x="112" y="364"/>
                  <a:pt x="118" y="367"/>
                </a:cubicBezTo>
                <a:close/>
                <a:moveTo>
                  <a:pt x="346" y="987"/>
                </a:moveTo>
                <a:cubicBezTo>
                  <a:pt x="330" y="979"/>
                  <a:pt x="339" y="960"/>
                  <a:pt x="310" y="959"/>
                </a:cubicBezTo>
                <a:cubicBezTo>
                  <a:pt x="316" y="972"/>
                  <a:pt x="338" y="990"/>
                  <a:pt x="346" y="987"/>
                </a:cubicBezTo>
                <a:close/>
                <a:moveTo>
                  <a:pt x="366" y="999"/>
                </a:moveTo>
                <a:cubicBezTo>
                  <a:pt x="373" y="1015"/>
                  <a:pt x="396" y="1023"/>
                  <a:pt x="410" y="1011"/>
                </a:cubicBezTo>
                <a:cubicBezTo>
                  <a:pt x="394" y="1010"/>
                  <a:pt x="385" y="985"/>
                  <a:pt x="366" y="999"/>
                </a:cubicBezTo>
                <a:close/>
                <a:moveTo>
                  <a:pt x="478" y="1043"/>
                </a:moveTo>
                <a:cubicBezTo>
                  <a:pt x="456" y="1046"/>
                  <a:pt x="450" y="1021"/>
                  <a:pt x="418" y="1023"/>
                </a:cubicBezTo>
                <a:cubicBezTo>
                  <a:pt x="427" y="1045"/>
                  <a:pt x="460" y="1050"/>
                  <a:pt x="478" y="1043"/>
                </a:cubicBezTo>
                <a:close/>
                <a:moveTo>
                  <a:pt x="874" y="1191"/>
                </a:moveTo>
                <a:cubicBezTo>
                  <a:pt x="884" y="1189"/>
                  <a:pt x="889" y="1182"/>
                  <a:pt x="894" y="1175"/>
                </a:cubicBezTo>
                <a:cubicBezTo>
                  <a:pt x="881" y="1174"/>
                  <a:pt x="875" y="1180"/>
                  <a:pt x="874" y="119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227">
            <a:extLst>
              <a:ext uri="{FF2B5EF4-FFF2-40B4-BE49-F238E27FC236}">
                <a16:creationId xmlns:a16="http://schemas.microsoft.com/office/drawing/2014/main" id="{1A46820F-C671-4758-9A1D-84834C13B97A}"/>
              </a:ext>
            </a:extLst>
          </p:cNvPr>
          <p:cNvSpPr>
            <a:spLocks noEditPoints="1"/>
          </p:cNvSpPr>
          <p:nvPr/>
        </p:nvSpPr>
        <p:spPr bwMode="auto">
          <a:xfrm rot="4525460">
            <a:off x="4050782" y="2371980"/>
            <a:ext cx="2890095" cy="2992944"/>
          </a:xfrm>
          <a:custGeom>
            <a:gdLst>
              <a:gd name="T0" fmla="*/ 726 w 1420"/>
              <a:gd name="T1" fmla="*/ 1231 h 1245"/>
              <a:gd name="T2" fmla="*/ 526 w 1420"/>
              <a:gd name="T3" fmla="*/ 1219 h 1245"/>
              <a:gd name="T4" fmla="*/ 482 w 1420"/>
              <a:gd name="T5" fmla="*/ 1191 h 1245"/>
              <a:gd name="T6" fmla="*/ 742 w 1420"/>
              <a:gd name="T7" fmla="*/ 1215 h 1245"/>
              <a:gd name="T8" fmla="*/ 830 w 1420"/>
              <a:gd name="T9" fmla="*/ 1179 h 1245"/>
              <a:gd name="T10" fmla="*/ 414 w 1420"/>
              <a:gd name="T11" fmla="*/ 1131 h 1245"/>
              <a:gd name="T12" fmla="*/ 362 w 1420"/>
              <a:gd name="T13" fmla="*/ 1107 h 1245"/>
              <a:gd name="T14" fmla="*/ 354 w 1420"/>
              <a:gd name="T15" fmla="*/ 1099 h 1245"/>
              <a:gd name="T16" fmla="*/ 70 w 1420"/>
              <a:gd name="T17" fmla="*/ 795 h 1245"/>
              <a:gd name="T18" fmla="*/ 34 w 1420"/>
              <a:gd name="T19" fmla="*/ 763 h 1245"/>
              <a:gd name="T20" fmla="*/ 170 w 1420"/>
              <a:gd name="T21" fmla="*/ 99 h 1245"/>
              <a:gd name="T22" fmla="*/ 326 w 1420"/>
              <a:gd name="T23" fmla="*/ 11 h 1245"/>
              <a:gd name="T24" fmla="*/ 126 w 1420"/>
              <a:gd name="T25" fmla="*/ 303 h 1245"/>
              <a:gd name="T26" fmla="*/ 174 w 1420"/>
              <a:gd name="T27" fmla="*/ 239 h 1245"/>
              <a:gd name="T28" fmla="*/ 126 w 1420"/>
              <a:gd name="T29" fmla="*/ 635 h 1245"/>
              <a:gd name="T30" fmla="*/ 194 w 1420"/>
              <a:gd name="T31" fmla="*/ 775 h 1245"/>
              <a:gd name="T32" fmla="*/ 202 w 1420"/>
              <a:gd name="T33" fmla="*/ 807 h 1245"/>
              <a:gd name="T34" fmla="*/ 270 w 1420"/>
              <a:gd name="T35" fmla="*/ 887 h 1245"/>
              <a:gd name="T36" fmla="*/ 390 w 1420"/>
              <a:gd name="T37" fmla="*/ 967 h 1245"/>
              <a:gd name="T38" fmla="*/ 494 w 1420"/>
              <a:gd name="T39" fmla="*/ 1019 h 1245"/>
              <a:gd name="T40" fmla="*/ 986 w 1420"/>
              <a:gd name="T41" fmla="*/ 903 h 1245"/>
              <a:gd name="T42" fmla="*/ 1170 w 1420"/>
              <a:gd name="T43" fmla="*/ 583 h 1245"/>
              <a:gd name="T44" fmla="*/ 1130 w 1420"/>
              <a:gd name="T45" fmla="*/ 347 h 1245"/>
              <a:gd name="T46" fmla="*/ 1082 w 1420"/>
              <a:gd name="T47" fmla="*/ 251 h 1245"/>
              <a:gd name="T48" fmla="*/ 946 w 1420"/>
              <a:gd name="T49" fmla="*/ 159 h 1245"/>
              <a:gd name="T50" fmla="*/ 1074 w 1420"/>
              <a:gd name="T51" fmla="*/ 27 h 1245"/>
              <a:gd name="T52" fmla="*/ 1146 w 1420"/>
              <a:gd name="T53" fmla="*/ 19 h 1245"/>
              <a:gd name="T54" fmla="*/ 1270 w 1420"/>
              <a:gd name="T55" fmla="*/ 83 h 1245"/>
              <a:gd name="T56" fmla="*/ 1342 w 1420"/>
              <a:gd name="T57" fmla="*/ 127 h 1245"/>
              <a:gd name="T58" fmla="*/ 1394 w 1420"/>
              <a:gd name="T59" fmla="*/ 215 h 1245"/>
              <a:gd name="T60" fmla="*/ 1374 w 1420"/>
              <a:gd name="T61" fmla="*/ 235 h 1245"/>
              <a:gd name="T62" fmla="*/ 1398 w 1420"/>
              <a:gd name="T63" fmla="*/ 347 h 1245"/>
              <a:gd name="T64" fmla="*/ 1354 w 1420"/>
              <a:gd name="T65" fmla="*/ 735 h 1245"/>
              <a:gd name="T66" fmla="*/ 1262 w 1420"/>
              <a:gd name="T67" fmla="*/ 935 h 1245"/>
              <a:gd name="T68" fmla="*/ 942 w 1420"/>
              <a:gd name="T69" fmla="*/ 1167 h 1245"/>
              <a:gd name="T70" fmla="*/ 98 w 1420"/>
              <a:gd name="T71" fmla="*/ 391 h 1245"/>
              <a:gd name="T72" fmla="*/ 86 w 1420"/>
              <a:gd name="T73" fmla="*/ 447 h 1245"/>
              <a:gd name="T74" fmla="*/ 98 w 1420"/>
              <a:gd name="T75" fmla="*/ 391 h 1245"/>
              <a:gd name="T76" fmla="*/ 106 w 1420"/>
              <a:gd name="T77" fmla="*/ 351 h 1245"/>
              <a:gd name="T78" fmla="*/ 310 w 1420"/>
              <a:gd name="T79" fmla="*/ 959 h 1245"/>
              <a:gd name="T80" fmla="*/ 410 w 1420"/>
              <a:gd name="T81" fmla="*/ 1011 h 1245"/>
              <a:gd name="T82" fmla="*/ 418 w 1420"/>
              <a:gd name="T83" fmla="*/ 1023 h 1245"/>
              <a:gd name="T84" fmla="*/ 894 w 1420"/>
              <a:gd name="T85" fmla="*/ 1175 h 12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0" h="1245">
                <a:moveTo>
                  <a:pt x="814" y="1207"/>
                </a:moveTo>
                <a:cubicBezTo>
                  <a:pt x="805" y="1208"/>
                  <a:pt x="795" y="1210"/>
                  <a:pt x="798" y="1223"/>
                </a:cubicBezTo>
                <a:cubicBezTo>
                  <a:pt x="769" y="1228"/>
                  <a:pt x="742" y="1221"/>
                  <a:pt x="726" y="1231"/>
                </a:cubicBezTo>
                <a:cubicBezTo>
                  <a:pt x="722" y="1226"/>
                  <a:pt x="722" y="1216"/>
                  <a:pt x="718" y="1211"/>
                </a:cubicBezTo>
                <a:cubicBezTo>
                  <a:pt x="708" y="1211"/>
                  <a:pt x="708" y="1227"/>
                  <a:pt x="718" y="1227"/>
                </a:cubicBezTo>
                <a:cubicBezTo>
                  <a:pt x="662" y="1245"/>
                  <a:pt x="580" y="1235"/>
                  <a:pt x="526" y="1219"/>
                </a:cubicBezTo>
                <a:cubicBezTo>
                  <a:pt x="519" y="1212"/>
                  <a:pt x="529" y="1209"/>
                  <a:pt x="526" y="1195"/>
                </a:cubicBezTo>
                <a:cubicBezTo>
                  <a:pt x="510" y="1206"/>
                  <a:pt x="489" y="1215"/>
                  <a:pt x="470" y="1203"/>
                </a:cubicBezTo>
                <a:cubicBezTo>
                  <a:pt x="468" y="1193"/>
                  <a:pt x="488" y="1205"/>
                  <a:pt x="482" y="1191"/>
                </a:cubicBezTo>
                <a:cubicBezTo>
                  <a:pt x="500" y="1188"/>
                  <a:pt x="515" y="1203"/>
                  <a:pt x="522" y="1187"/>
                </a:cubicBezTo>
                <a:cubicBezTo>
                  <a:pt x="629" y="1199"/>
                  <a:pt x="716" y="1213"/>
                  <a:pt x="810" y="1195"/>
                </a:cubicBezTo>
                <a:cubicBezTo>
                  <a:pt x="796" y="1207"/>
                  <a:pt x="747" y="1197"/>
                  <a:pt x="742" y="1215"/>
                </a:cubicBezTo>
                <a:cubicBezTo>
                  <a:pt x="769" y="1217"/>
                  <a:pt x="789" y="1201"/>
                  <a:pt x="830" y="1203"/>
                </a:cubicBezTo>
                <a:cubicBezTo>
                  <a:pt x="836" y="1193"/>
                  <a:pt x="818" y="1197"/>
                  <a:pt x="818" y="1195"/>
                </a:cubicBezTo>
                <a:cubicBezTo>
                  <a:pt x="816" y="1188"/>
                  <a:pt x="842" y="1173"/>
                  <a:pt x="830" y="1179"/>
                </a:cubicBezTo>
                <a:cubicBezTo>
                  <a:pt x="845" y="1172"/>
                  <a:pt x="846" y="1174"/>
                  <a:pt x="862" y="1175"/>
                </a:cubicBezTo>
                <a:cubicBezTo>
                  <a:pt x="862" y="1170"/>
                  <a:pt x="862" y="1164"/>
                  <a:pt x="862" y="1159"/>
                </a:cubicBezTo>
                <a:cubicBezTo>
                  <a:pt x="716" y="1202"/>
                  <a:pt x="531" y="1195"/>
                  <a:pt x="414" y="1131"/>
                </a:cubicBezTo>
                <a:cubicBezTo>
                  <a:pt x="409" y="1122"/>
                  <a:pt x="410" y="1109"/>
                  <a:pt x="402" y="1103"/>
                </a:cubicBezTo>
                <a:cubicBezTo>
                  <a:pt x="395" y="1111"/>
                  <a:pt x="402" y="1115"/>
                  <a:pt x="402" y="1127"/>
                </a:cubicBezTo>
                <a:cubicBezTo>
                  <a:pt x="389" y="1113"/>
                  <a:pt x="378" y="1120"/>
                  <a:pt x="362" y="1107"/>
                </a:cubicBezTo>
                <a:cubicBezTo>
                  <a:pt x="367" y="1097"/>
                  <a:pt x="370" y="1094"/>
                  <a:pt x="382" y="1099"/>
                </a:cubicBezTo>
                <a:cubicBezTo>
                  <a:pt x="380" y="1087"/>
                  <a:pt x="365" y="1090"/>
                  <a:pt x="362" y="1079"/>
                </a:cubicBezTo>
                <a:cubicBezTo>
                  <a:pt x="355" y="1085"/>
                  <a:pt x="365" y="1092"/>
                  <a:pt x="354" y="1099"/>
                </a:cubicBezTo>
                <a:cubicBezTo>
                  <a:pt x="336" y="1086"/>
                  <a:pt x="304" y="1073"/>
                  <a:pt x="318" y="1059"/>
                </a:cubicBezTo>
                <a:cubicBezTo>
                  <a:pt x="242" y="1011"/>
                  <a:pt x="184" y="945"/>
                  <a:pt x="118" y="887"/>
                </a:cubicBezTo>
                <a:cubicBezTo>
                  <a:pt x="120" y="854"/>
                  <a:pt x="81" y="828"/>
                  <a:pt x="70" y="795"/>
                </a:cubicBezTo>
                <a:cubicBezTo>
                  <a:pt x="64" y="802"/>
                  <a:pt x="54" y="794"/>
                  <a:pt x="46" y="791"/>
                </a:cubicBezTo>
                <a:cubicBezTo>
                  <a:pt x="65" y="787"/>
                  <a:pt x="54" y="768"/>
                  <a:pt x="54" y="751"/>
                </a:cubicBezTo>
                <a:cubicBezTo>
                  <a:pt x="47" y="739"/>
                  <a:pt x="46" y="766"/>
                  <a:pt x="34" y="763"/>
                </a:cubicBezTo>
                <a:cubicBezTo>
                  <a:pt x="21" y="749"/>
                  <a:pt x="41" y="743"/>
                  <a:pt x="50" y="739"/>
                </a:cubicBezTo>
                <a:cubicBezTo>
                  <a:pt x="0" y="638"/>
                  <a:pt x="3" y="461"/>
                  <a:pt x="42" y="331"/>
                </a:cubicBezTo>
                <a:cubicBezTo>
                  <a:pt x="69" y="242"/>
                  <a:pt x="118" y="169"/>
                  <a:pt x="170" y="99"/>
                </a:cubicBezTo>
                <a:cubicBezTo>
                  <a:pt x="199" y="91"/>
                  <a:pt x="233" y="56"/>
                  <a:pt x="262" y="35"/>
                </a:cubicBezTo>
                <a:cubicBezTo>
                  <a:pt x="274" y="41"/>
                  <a:pt x="254" y="48"/>
                  <a:pt x="254" y="55"/>
                </a:cubicBezTo>
                <a:cubicBezTo>
                  <a:pt x="282" y="45"/>
                  <a:pt x="306" y="15"/>
                  <a:pt x="326" y="11"/>
                </a:cubicBezTo>
                <a:cubicBezTo>
                  <a:pt x="337" y="19"/>
                  <a:pt x="316" y="31"/>
                  <a:pt x="306" y="31"/>
                </a:cubicBezTo>
                <a:cubicBezTo>
                  <a:pt x="223" y="106"/>
                  <a:pt x="156" y="205"/>
                  <a:pt x="114" y="315"/>
                </a:cubicBezTo>
                <a:cubicBezTo>
                  <a:pt x="116" y="325"/>
                  <a:pt x="122" y="305"/>
                  <a:pt x="126" y="303"/>
                </a:cubicBezTo>
                <a:cubicBezTo>
                  <a:pt x="132" y="318"/>
                  <a:pt x="121" y="327"/>
                  <a:pt x="118" y="343"/>
                </a:cubicBezTo>
                <a:cubicBezTo>
                  <a:pt x="140" y="324"/>
                  <a:pt x="138" y="280"/>
                  <a:pt x="166" y="267"/>
                </a:cubicBezTo>
                <a:cubicBezTo>
                  <a:pt x="151" y="261"/>
                  <a:pt x="168" y="233"/>
                  <a:pt x="174" y="239"/>
                </a:cubicBezTo>
                <a:cubicBezTo>
                  <a:pt x="183" y="252"/>
                  <a:pt x="167" y="259"/>
                  <a:pt x="162" y="271"/>
                </a:cubicBezTo>
                <a:cubicBezTo>
                  <a:pt x="144" y="319"/>
                  <a:pt x="120" y="392"/>
                  <a:pt x="114" y="447"/>
                </a:cubicBezTo>
                <a:cubicBezTo>
                  <a:pt x="106" y="515"/>
                  <a:pt x="122" y="572"/>
                  <a:pt x="126" y="635"/>
                </a:cubicBezTo>
                <a:cubicBezTo>
                  <a:pt x="140" y="646"/>
                  <a:pt x="156" y="673"/>
                  <a:pt x="146" y="695"/>
                </a:cubicBezTo>
                <a:cubicBezTo>
                  <a:pt x="157" y="704"/>
                  <a:pt x="160" y="721"/>
                  <a:pt x="174" y="727"/>
                </a:cubicBezTo>
                <a:cubicBezTo>
                  <a:pt x="162" y="753"/>
                  <a:pt x="190" y="753"/>
                  <a:pt x="194" y="775"/>
                </a:cubicBezTo>
                <a:cubicBezTo>
                  <a:pt x="190" y="775"/>
                  <a:pt x="186" y="775"/>
                  <a:pt x="182" y="775"/>
                </a:cubicBezTo>
                <a:cubicBezTo>
                  <a:pt x="185" y="790"/>
                  <a:pt x="194" y="773"/>
                  <a:pt x="202" y="783"/>
                </a:cubicBezTo>
                <a:cubicBezTo>
                  <a:pt x="204" y="796"/>
                  <a:pt x="193" y="799"/>
                  <a:pt x="202" y="807"/>
                </a:cubicBezTo>
                <a:cubicBezTo>
                  <a:pt x="202" y="815"/>
                  <a:pt x="217" y="801"/>
                  <a:pt x="222" y="811"/>
                </a:cubicBezTo>
                <a:cubicBezTo>
                  <a:pt x="220" y="819"/>
                  <a:pt x="216" y="819"/>
                  <a:pt x="210" y="815"/>
                </a:cubicBezTo>
                <a:cubicBezTo>
                  <a:pt x="230" y="838"/>
                  <a:pt x="277" y="851"/>
                  <a:pt x="270" y="887"/>
                </a:cubicBezTo>
                <a:cubicBezTo>
                  <a:pt x="278" y="891"/>
                  <a:pt x="293" y="884"/>
                  <a:pt x="298" y="899"/>
                </a:cubicBezTo>
                <a:cubicBezTo>
                  <a:pt x="301" y="912"/>
                  <a:pt x="290" y="905"/>
                  <a:pt x="286" y="903"/>
                </a:cubicBezTo>
                <a:cubicBezTo>
                  <a:pt x="326" y="919"/>
                  <a:pt x="355" y="946"/>
                  <a:pt x="390" y="967"/>
                </a:cubicBezTo>
                <a:cubicBezTo>
                  <a:pt x="390" y="971"/>
                  <a:pt x="385" y="970"/>
                  <a:pt x="382" y="971"/>
                </a:cubicBezTo>
                <a:cubicBezTo>
                  <a:pt x="394" y="975"/>
                  <a:pt x="428" y="977"/>
                  <a:pt x="434" y="999"/>
                </a:cubicBezTo>
                <a:cubicBezTo>
                  <a:pt x="455" y="992"/>
                  <a:pt x="484" y="1002"/>
                  <a:pt x="494" y="1019"/>
                </a:cubicBezTo>
                <a:cubicBezTo>
                  <a:pt x="542" y="1020"/>
                  <a:pt x="610" y="1031"/>
                  <a:pt x="650" y="1043"/>
                </a:cubicBezTo>
                <a:cubicBezTo>
                  <a:pt x="750" y="1013"/>
                  <a:pt x="886" y="1004"/>
                  <a:pt x="950" y="927"/>
                </a:cubicBezTo>
                <a:cubicBezTo>
                  <a:pt x="964" y="931"/>
                  <a:pt x="982" y="920"/>
                  <a:pt x="986" y="903"/>
                </a:cubicBezTo>
                <a:cubicBezTo>
                  <a:pt x="1029" y="876"/>
                  <a:pt x="1050" y="828"/>
                  <a:pt x="1086" y="795"/>
                </a:cubicBezTo>
                <a:cubicBezTo>
                  <a:pt x="1114" y="721"/>
                  <a:pt x="1154" y="682"/>
                  <a:pt x="1158" y="587"/>
                </a:cubicBezTo>
                <a:cubicBezTo>
                  <a:pt x="1161" y="585"/>
                  <a:pt x="1164" y="583"/>
                  <a:pt x="1170" y="583"/>
                </a:cubicBezTo>
                <a:cubicBezTo>
                  <a:pt x="1157" y="576"/>
                  <a:pt x="1174" y="546"/>
                  <a:pt x="1158" y="535"/>
                </a:cubicBezTo>
                <a:cubicBezTo>
                  <a:pt x="1181" y="470"/>
                  <a:pt x="1158" y="419"/>
                  <a:pt x="1150" y="359"/>
                </a:cubicBezTo>
                <a:cubicBezTo>
                  <a:pt x="1144" y="354"/>
                  <a:pt x="1140" y="347"/>
                  <a:pt x="1130" y="347"/>
                </a:cubicBezTo>
                <a:cubicBezTo>
                  <a:pt x="1125" y="327"/>
                  <a:pt x="1127" y="305"/>
                  <a:pt x="1122" y="295"/>
                </a:cubicBezTo>
                <a:cubicBezTo>
                  <a:pt x="1113" y="278"/>
                  <a:pt x="1100" y="277"/>
                  <a:pt x="1094" y="271"/>
                </a:cubicBezTo>
                <a:cubicBezTo>
                  <a:pt x="1086" y="263"/>
                  <a:pt x="1095" y="255"/>
                  <a:pt x="1082" y="251"/>
                </a:cubicBezTo>
                <a:cubicBezTo>
                  <a:pt x="1071" y="248"/>
                  <a:pt x="1058" y="258"/>
                  <a:pt x="1046" y="255"/>
                </a:cubicBezTo>
                <a:cubicBezTo>
                  <a:pt x="1017" y="247"/>
                  <a:pt x="1001" y="217"/>
                  <a:pt x="986" y="187"/>
                </a:cubicBezTo>
                <a:cubicBezTo>
                  <a:pt x="970" y="181"/>
                  <a:pt x="967" y="160"/>
                  <a:pt x="946" y="159"/>
                </a:cubicBezTo>
                <a:cubicBezTo>
                  <a:pt x="949" y="146"/>
                  <a:pt x="954" y="127"/>
                  <a:pt x="942" y="115"/>
                </a:cubicBezTo>
                <a:cubicBezTo>
                  <a:pt x="954" y="93"/>
                  <a:pt x="958" y="99"/>
                  <a:pt x="950" y="75"/>
                </a:cubicBezTo>
                <a:cubicBezTo>
                  <a:pt x="988" y="34"/>
                  <a:pt x="1038" y="62"/>
                  <a:pt x="1074" y="27"/>
                </a:cubicBezTo>
                <a:cubicBezTo>
                  <a:pt x="1099" y="40"/>
                  <a:pt x="1112" y="23"/>
                  <a:pt x="1130" y="31"/>
                </a:cubicBezTo>
                <a:cubicBezTo>
                  <a:pt x="1133" y="31"/>
                  <a:pt x="1133" y="15"/>
                  <a:pt x="1130" y="15"/>
                </a:cubicBezTo>
                <a:cubicBezTo>
                  <a:pt x="1136" y="0"/>
                  <a:pt x="1136" y="24"/>
                  <a:pt x="1146" y="19"/>
                </a:cubicBezTo>
                <a:cubicBezTo>
                  <a:pt x="1158" y="16"/>
                  <a:pt x="1137" y="13"/>
                  <a:pt x="1142" y="3"/>
                </a:cubicBezTo>
                <a:cubicBezTo>
                  <a:pt x="1148" y="9"/>
                  <a:pt x="1161" y="8"/>
                  <a:pt x="1158" y="23"/>
                </a:cubicBezTo>
                <a:cubicBezTo>
                  <a:pt x="1205" y="19"/>
                  <a:pt x="1219" y="86"/>
                  <a:pt x="1270" y="83"/>
                </a:cubicBezTo>
                <a:cubicBezTo>
                  <a:pt x="1277" y="96"/>
                  <a:pt x="1309" y="101"/>
                  <a:pt x="1298" y="119"/>
                </a:cubicBezTo>
                <a:cubicBezTo>
                  <a:pt x="1314" y="119"/>
                  <a:pt x="1325" y="124"/>
                  <a:pt x="1330" y="135"/>
                </a:cubicBezTo>
                <a:cubicBezTo>
                  <a:pt x="1334" y="132"/>
                  <a:pt x="1334" y="126"/>
                  <a:pt x="1342" y="127"/>
                </a:cubicBezTo>
                <a:cubicBezTo>
                  <a:pt x="1339" y="142"/>
                  <a:pt x="1367" y="134"/>
                  <a:pt x="1354" y="147"/>
                </a:cubicBezTo>
                <a:cubicBezTo>
                  <a:pt x="1380" y="132"/>
                  <a:pt x="1371" y="175"/>
                  <a:pt x="1390" y="179"/>
                </a:cubicBezTo>
                <a:cubicBezTo>
                  <a:pt x="1391" y="195"/>
                  <a:pt x="1380" y="210"/>
                  <a:pt x="1394" y="215"/>
                </a:cubicBezTo>
                <a:cubicBezTo>
                  <a:pt x="1391" y="221"/>
                  <a:pt x="1381" y="221"/>
                  <a:pt x="1374" y="223"/>
                </a:cubicBezTo>
                <a:cubicBezTo>
                  <a:pt x="1375" y="228"/>
                  <a:pt x="1381" y="226"/>
                  <a:pt x="1386" y="227"/>
                </a:cubicBezTo>
                <a:cubicBezTo>
                  <a:pt x="1384" y="232"/>
                  <a:pt x="1381" y="235"/>
                  <a:pt x="1374" y="235"/>
                </a:cubicBezTo>
                <a:cubicBezTo>
                  <a:pt x="1382" y="245"/>
                  <a:pt x="1395" y="271"/>
                  <a:pt x="1382" y="287"/>
                </a:cubicBezTo>
                <a:cubicBezTo>
                  <a:pt x="1383" y="295"/>
                  <a:pt x="1393" y="295"/>
                  <a:pt x="1398" y="299"/>
                </a:cubicBezTo>
                <a:cubicBezTo>
                  <a:pt x="1391" y="317"/>
                  <a:pt x="1395" y="341"/>
                  <a:pt x="1398" y="347"/>
                </a:cubicBezTo>
                <a:cubicBezTo>
                  <a:pt x="1392" y="437"/>
                  <a:pt x="1420" y="534"/>
                  <a:pt x="1382" y="623"/>
                </a:cubicBezTo>
                <a:cubicBezTo>
                  <a:pt x="1385" y="630"/>
                  <a:pt x="1389" y="638"/>
                  <a:pt x="1390" y="647"/>
                </a:cubicBezTo>
                <a:cubicBezTo>
                  <a:pt x="1374" y="673"/>
                  <a:pt x="1368" y="708"/>
                  <a:pt x="1354" y="735"/>
                </a:cubicBezTo>
                <a:cubicBezTo>
                  <a:pt x="1354" y="739"/>
                  <a:pt x="1359" y="738"/>
                  <a:pt x="1362" y="739"/>
                </a:cubicBezTo>
                <a:cubicBezTo>
                  <a:pt x="1336" y="808"/>
                  <a:pt x="1303" y="869"/>
                  <a:pt x="1258" y="919"/>
                </a:cubicBezTo>
                <a:cubicBezTo>
                  <a:pt x="1261" y="923"/>
                  <a:pt x="1262" y="928"/>
                  <a:pt x="1262" y="935"/>
                </a:cubicBezTo>
                <a:cubicBezTo>
                  <a:pt x="1258" y="935"/>
                  <a:pt x="1254" y="935"/>
                  <a:pt x="1250" y="935"/>
                </a:cubicBezTo>
                <a:cubicBezTo>
                  <a:pt x="1216" y="995"/>
                  <a:pt x="1167" y="1039"/>
                  <a:pt x="1106" y="1071"/>
                </a:cubicBezTo>
                <a:cubicBezTo>
                  <a:pt x="1088" y="1122"/>
                  <a:pt x="1003" y="1136"/>
                  <a:pt x="942" y="1167"/>
                </a:cubicBezTo>
                <a:cubicBezTo>
                  <a:pt x="937" y="1170"/>
                  <a:pt x="936" y="1180"/>
                  <a:pt x="930" y="1183"/>
                </a:cubicBezTo>
                <a:cubicBezTo>
                  <a:pt x="903" y="1198"/>
                  <a:pt x="805" y="1222"/>
                  <a:pt x="814" y="1207"/>
                </a:cubicBezTo>
                <a:close/>
                <a:moveTo>
                  <a:pt x="98" y="391"/>
                </a:moveTo>
                <a:cubicBezTo>
                  <a:pt x="110" y="386"/>
                  <a:pt x="104" y="418"/>
                  <a:pt x="90" y="411"/>
                </a:cubicBezTo>
                <a:cubicBezTo>
                  <a:pt x="86" y="429"/>
                  <a:pt x="97" y="431"/>
                  <a:pt x="98" y="443"/>
                </a:cubicBezTo>
                <a:cubicBezTo>
                  <a:pt x="90" y="446"/>
                  <a:pt x="95" y="455"/>
                  <a:pt x="86" y="447"/>
                </a:cubicBezTo>
                <a:cubicBezTo>
                  <a:pt x="97" y="462"/>
                  <a:pt x="80" y="484"/>
                  <a:pt x="94" y="491"/>
                </a:cubicBezTo>
                <a:cubicBezTo>
                  <a:pt x="98" y="450"/>
                  <a:pt x="114" y="400"/>
                  <a:pt x="114" y="367"/>
                </a:cubicBezTo>
                <a:cubicBezTo>
                  <a:pt x="91" y="367"/>
                  <a:pt x="114" y="387"/>
                  <a:pt x="98" y="391"/>
                </a:cubicBezTo>
                <a:close/>
                <a:moveTo>
                  <a:pt x="118" y="367"/>
                </a:moveTo>
                <a:cubicBezTo>
                  <a:pt x="113" y="357"/>
                  <a:pt x="130" y="350"/>
                  <a:pt x="118" y="347"/>
                </a:cubicBezTo>
                <a:cubicBezTo>
                  <a:pt x="117" y="352"/>
                  <a:pt x="112" y="351"/>
                  <a:pt x="106" y="351"/>
                </a:cubicBezTo>
                <a:cubicBezTo>
                  <a:pt x="103" y="364"/>
                  <a:pt x="112" y="364"/>
                  <a:pt x="118" y="367"/>
                </a:cubicBezTo>
                <a:close/>
                <a:moveTo>
                  <a:pt x="346" y="987"/>
                </a:moveTo>
                <a:cubicBezTo>
                  <a:pt x="330" y="979"/>
                  <a:pt x="339" y="960"/>
                  <a:pt x="310" y="959"/>
                </a:cubicBezTo>
                <a:cubicBezTo>
                  <a:pt x="316" y="972"/>
                  <a:pt x="338" y="990"/>
                  <a:pt x="346" y="987"/>
                </a:cubicBezTo>
                <a:close/>
                <a:moveTo>
                  <a:pt x="366" y="999"/>
                </a:moveTo>
                <a:cubicBezTo>
                  <a:pt x="373" y="1015"/>
                  <a:pt x="396" y="1023"/>
                  <a:pt x="410" y="1011"/>
                </a:cubicBezTo>
                <a:cubicBezTo>
                  <a:pt x="394" y="1010"/>
                  <a:pt x="385" y="985"/>
                  <a:pt x="366" y="999"/>
                </a:cubicBezTo>
                <a:close/>
                <a:moveTo>
                  <a:pt x="478" y="1043"/>
                </a:moveTo>
                <a:cubicBezTo>
                  <a:pt x="456" y="1046"/>
                  <a:pt x="450" y="1021"/>
                  <a:pt x="418" y="1023"/>
                </a:cubicBezTo>
                <a:cubicBezTo>
                  <a:pt x="427" y="1045"/>
                  <a:pt x="460" y="1050"/>
                  <a:pt x="478" y="1043"/>
                </a:cubicBezTo>
                <a:close/>
                <a:moveTo>
                  <a:pt x="874" y="1191"/>
                </a:moveTo>
                <a:cubicBezTo>
                  <a:pt x="884" y="1189"/>
                  <a:pt x="889" y="1182"/>
                  <a:pt x="894" y="1175"/>
                </a:cubicBezTo>
                <a:cubicBezTo>
                  <a:pt x="881" y="1174"/>
                  <a:pt x="875" y="1180"/>
                  <a:pt x="874" y="119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文本框 9">
            <a:extLst>
              <a:ext uri="{FF2B5EF4-FFF2-40B4-BE49-F238E27FC236}">
                <a16:creationId xmlns:a16="http://schemas.microsoft.com/office/drawing/2014/main" id="{3CF23ED8-CDE4-4B1C-8493-B6AA5FC5046B}"/>
              </a:ext>
            </a:extLst>
          </p:cNvPr>
          <p:cNvSpPr txBox="1"/>
          <p:nvPr/>
        </p:nvSpPr>
        <p:spPr>
          <a:xfrm>
            <a:off x="3590741" y="785318"/>
            <a:ext cx="6069496" cy="584775"/>
          </a:xfrm>
          <a:prstGeom prst="rect">
            <a:avLst/>
          </a:prstGeom>
          <a:noFill/>
        </p:spPr>
        <p:txBody>
          <a:bodyPr wrap="square" rtlCol="0">
            <a:spAutoFit/>
          </a:bodyPr>
          <a:lstStyle/>
          <a:p>
            <a:r>
              <a:rPr lang="zh-CN" altLang="en-US" sz="3200" b="1" spc="600">
                <a:latin typeface="华文中宋" panose="02010600040101010101" pitchFamily="2" charset="-122"/>
                <a:ea typeface="华文中宋" panose="02010600040101010101" pitchFamily="2" charset="-122"/>
              </a:rPr>
              <a:t>点击添加您的标题</a:t>
            </a:r>
          </a:p>
        </p:txBody>
      </p:sp>
      <p:sp>
        <p:nvSpPr>
          <p:cNvPr id="11" name="文本框 10">
            <a:extLst>
              <a:ext uri="{FF2B5EF4-FFF2-40B4-BE49-F238E27FC236}">
                <a16:creationId xmlns:a16="http://schemas.microsoft.com/office/drawing/2014/main" id="{CFF508ED-3F20-44C3-B1AE-8CC5A5BF171B}"/>
              </a:ext>
            </a:extLst>
          </p:cNvPr>
          <p:cNvSpPr txBox="1"/>
          <p:nvPr/>
        </p:nvSpPr>
        <p:spPr>
          <a:xfrm>
            <a:off x="7537222" y="3550395"/>
            <a:ext cx="4823791" cy="2862322"/>
          </a:xfrm>
          <a:prstGeom prst="rect">
            <a:avLst/>
          </a:prstGeom>
          <a:noFill/>
        </p:spPr>
        <p:txBody>
          <a:bodyPr wrap="square" rtlCol="0">
            <a:spAutoFit/>
          </a:bodyPr>
          <a:lstStyle/>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endParaRPr lang="zh-CN" altLang="en-US"/>
          </a:p>
          <a:p>
            <a:endParaRPr lang="zh-CN" altLang="en-US"/>
          </a:p>
          <a:p>
            <a:endParaRPr lang="zh-CN" altLang="en-US"/>
          </a:p>
          <a:p>
            <a:endParaRPr lang="zh-CN" altLang="en-US"/>
          </a:p>
        </p:txBody>
      </p:sp>
      <p:sp>
        <p:nvSpPr>
          <p:cNvPr id="13" name="矩形 12">
            <a:extLst>
              <a:ext uri="{FF2B5EF4-FFF2-40B4-BE49-F238E27FC236}">
                <a16:creationId xmlns:a16="http://schemas.microsoft.com/office/drawing/2014/main" id="{1DC37B1E-9E4B-4CD4-9B20-7B6468C63BE6}"/>
              </a:ext>
            </a:extLst>
          </p:cNvPr>
          <p:cNvSpPr/>
          <p:nvPr/>
        </p:nvSpPr>
        <p:spPr>
          <a:xfrm>
            <a:off x="8139977" y="2546568"/>
            <a:ext cx="2682504" cy="552244"/>
          </a:xfrm>
          <a:prstGeom prst="rect">
            <a:avLst/>
          </a:prstGeom>
          <a:solidFill>
            <a:srgbClr val="ADB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a:solidFill>
                  <a:schemeClr val="tx1"/>
                </a:solidFill>
                <a:latin typeface="华文中宋" panose="02010600040101010101" pitchFamily="2" charset="-122"/>
                <a:ea typeface="华文中宋" panose="02010600040101010101" pitchFamily="2" charset="-122"/>
              </a:rPr>
              <a:t>点击添加文字</a:t>
            </a:r>
          </a:p>
        </p:txBody>
      </p:sp>
    </p:spTree>
    <p:extLst>
      <p:ext uri="{BB962C8B-B14F-4D97-AF65-F5344CB8AC3E}">
        <p14:creationId val="74090983"/>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3" name="组合 12">
            <a:extLst>
              <a:ext uri="{FF2B5EF4-FFF2-40B4-BE49-F238E27FC236}">
                <a16:creationId xmlns:a16="http://schemas.microsoft.com/office/drawing/2014/main" id="{93BB7C9A-D9F8-43D3-A5EF-24BE21D66348}"/>
              </a:ext>
            </a:extLst>
          </p:cNvPr>
          <p:cNvGrpSpPr/>
          <p:nvPr/>
        </p:nvGrpSpPr>
        <p:grpSpPr>
          <a:xfrm>
            <a:off x="1829957" y="1780080"/>
            <a:ext cx="7979920" cy="4566481"/>
            <a:chOff x="3514725" y="3206750"/>
            <a:chExt cx="1143001" cy="814388"/>
          </a:xfrm>
          <a:solidFill>
            <a:schemeClr val="bg1">
              <a:lumMod val="50000"/>
            </a:schemeClr>
          </a:solidFill>
        </p:grpSpPr>
        <p:sp>
          <p:nvSpPr>
            <p:cNvPr id="14" name="Freeform 20136">
              <a:extLst>
                <a:ext uri="{FF2B5EF4-FFF2-40B4-BE49-F238E27FC236}">
                  <a16:creationId xmlns:a16="http://schemas.microsoft.com/office/drawing/2014/main" id="{FCC50726-C57A-4194-863A-A2ABA9456B42}"/>
                </a:ext>
              </a:extLst>
            </p:cNvPr>
            <p:cNvSpPr/>
            <p:nvPr/>
          </p:nvSpPr>
          <p:spPr bwMode="auto">
            <a:xfrm>
              <a:off x="3740150" y="3519488"/>
              <a:ext cx="44450" cy="58738"/>
            </a:xfrm>
            <a:custGeom>
              <a:gdLst>
                <a:gd name="T0" fmla="*/ 9 w 12"/>
                <a:gd name="T1" fmla="*/ 3 h 16"/>
                <a:gd name="T2" fmla="*/ 1 w 12"/>
                <a:gd name="T3" fmla="*/ 9 h 16"/>
                <a:gd name="T4" fmla="*/ 4 w 12"/>
                <a:gd name="T5" fmla="*/ 13 h 16"/>
                <a:gd name="T6" fmla="*/ 12 w 12"/>
                <a:gd name="T7" fmla="*/ 8 h 16"/>
                <a:gd name="T8" fmla="*/ 9 w 12"/>
                <a:gd name="T9" fmla="*/ 3 h 16"/>
              </a:gdLst>
              <a:cxnLst>
                <a:cxn ang="0">
                  <a:pos x="T0" y="T1"/>
                </a:cxn>
                <a:cxn ang="0">
                  <a:pos x="T2" y="T3"/>
                </a:cxn>
                <a:cxn ang="0">
                  <a:pos x="T4" y="T5"/>
                </a:cxn>
                <a:cxn ang="0">
                  <a:pos x="T6" y="T7"/>
                </a:cxn>
                <a:cxn ang="0">
                  <a:pos x="T8" y="T9"/>
                </a:cxn>
              </a:cxnLst>
              <a:rect l="0" t="0" r="r" b="b"/>
              <a:pathLst>
                <a:path w="12" h="16">
                  <a:moveTo>
                    <a:pt x="9" y="3"/>
                  </a:moveTo>
                  <a:cubicBezTo>
                    <a:pt x="5" y="0"/>
                    <a:pt x="2" y="6"/>
                    <a:pt x="1" y="9"/>
                  </a:cubicBezTo>
                  <a:cubicBezTo>
                    <a:pt x="0" y="11"/>
                    <a:pt x="4" y="11"/>
                    <a:pt x="4" y="13"/>
                  </a:cubicBezTo>
                  <a:cubicBezTo>
                    <a:pt x="8" y="16"/>
                    <a:pt x="11" y="11"/>
                    <a:pt x="12" y="8"/>
                  </a:cubicBezTo>
                  <a:cubicBezTo>
                    <a:pt x="11" y="7"/>
                    <a:pt x="11" y="4"/>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20137">
              <a:extLst>
                <a:ext uri="{FF2B5EF4-FFF2-40B4-BE49-F238E27FC236}">
                  <a16:creationId xmlns:a16="http://schemas.microsoft.com/office/drawing/2014/main" id="{40DE036F-E91E-4F9B-9401-C9912C8B578D}"/>
                </a:ext>
              </a:extLst>
            </p:cNvPr>
            <p:cNvSpPr/>
            <p:nvPr/>
          </p:nvSpPr>
          <p:spPr bwMode="auto">
            <a:xfrm>
              <a:off x="3667125" y="3516313"/>
              <a:ext cx="22225" cy="17463"/>
            </a:xfrm>
            <a:custGeom>
              <a:gdLst>
                <a:gd name="T0" fmla="*/ 3 w 6"/>
                <a:gd name="T1" fmla="*/ 4 h 5"/>
                <a:gd name="T2" fmla="*/ 5 w 6"/>
                <a:gd name="T3" fmla="*/ 3 h 5"/>
                <a:gd name="T4" fmla="*/ 4 w 6"/>
                <a:gd name="T5" fmla="*/ 0 h 5"/>
                <a:gd name="T6" fmla="*/ 1 w 6"/>
                <a:gd name="T7" fmla="*/ 1 h 5"/>
                <a:gd name="T8" fmla="*/ 3 w 6"/>
                <a:gd name="T9" fmla="*/ 4 h 5"/>
              </a:gdLst>
              <a:cxnLst>
                <a:cxn ang="0">
                  <a:pos x="T0" y="T1"/>
                </a:cxn>
                <a:cxn ang="0">
                  <a:pos x="T2" y="T3"/>
                </a:cxn>
                <a:cxn ang="0">
                  <a:pos x="T4" y="T5"/>
                </a:cxn>
                <a:cxn ang="0">
                  <a:pos x="T6" y="T7"/>
                </a:cxn>
                <a:cxn ang="0">
                  <a:pos x="T8" y="T9"/>
                </a:cxn>
              </a:cxnLst>
              <a:rect l="0" t="0" r="r" b="b"/>
              <a:pathLst>
                <a:path w="6" h="5">
                  <a:moveTo>
                    <a:pt x="3" y="4"/>
                  </a:moveTo>
                  <a:cubicBezTo>
                    <a:pt x="4" y="5"/>
                    <a:pt x="4" y="3"/>
                    <a:pt x="5" y="3"/>
                  </a:cubicBezTo>
                  <a:cubicBezTo>
                    <a:pt x="6" y="2"/>
                    <a:pt x="5" y="1"/>
                    <a:pt x="4" y="0"/>
                  </a:cubicBezTo>
                  <a:cubicBezTo>
                    <a:pt x="3" y="0"/>
                    <a:pt x="2" y="0"/>
                    <a:pt x="1" y="1"/>
                  </a:cubicBezTo>
                  <a:cubicBezTo>
                    <a:pt x="0" y="3"/>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20138">
              <a:extLst>
                <a:ext uri="{FF2B5EF4-FFF2-40B4-BE49-F238E27FC236}">
                  <a16:creationId xmlns:a16="http://schemas.microsoft.com/office/drawing/2014/main" id="{A5222D34-0373-4915-AB04-B6D8C203B542}"/>
                </a:ext>
              </a:extLst>
            </p:cNvPr>
            <p:cNvSpPr/>
            <p:nvPr/>
          </p:nvSpPr>
          <p:spPr bwMode="auto">
            <a:xfrm>
              <a:off x="3697288" y="3544888"/>
              <a:ext cx="22225" cy="25400"/>
            </a:xfrm>
            <a:custGeom>
              <a:gdLst>
                <a:gd name="T0" fmla="*/ 4 w 6"/>
                <a:gd name="T1" fmla="*/ 0 h 7"/>
                <a:gd name="T2" fmla="*/ 0 w 6"/>
                <a:gd name="T3" fmla="*/ 2 h 7"/>
                <a:gd name="T4" fmla="*/ 2 w 6"/>
                <a:gd name="T5" fmla="*/ 5 h 7"/>
                <a:gd name="T6" fmla="*/ 6 w 6"/>
                <a:gd name="T7" fmla="*/ 2 h 7"/>
                <a:gd name="T8" fmla="*/ 4 w 6"/>
                <a:gd name="T9" fmla="*/ 0 h 7"/>
              </a:gdLst>
              <a:cxnLst>
                <a:cxn ang="0">
                  <a:pos x="T0" y="T1"/>
                </a:cxn>
                <a:cxn ang="0">
                  <a:pos x="T2" y="T3"/>
                </a:cxn>
                <a:cxn ang="0">
                  <a:pos x="T4" y="T5"/>
                </a:cxn>
                <a:cxn ang="0">
                  <a:pos x="T6" y="T7"/>
                </a:cxn>
                <a:cxn ang="0">
                  <a:pos x="T8" y="T9"/>
                </a:cxn>
              </a:cxnLst>
              <a:rect l="0" t="0" r="r" b="b"/>
              <a:pathLst>
                <a:path w="6" h="7">
                  <a:moveTo>
                    <a:pt x="4" y="0"/>
                  </a:moveTo>
                  <a:cubicBezTo>
                    <a:pt x="0" y="2"/>
                    <a:pt x="0" y="2"/>
                    <a:pt x="0" y="2"/>
                  </a:cubicBezTo>
                  <a:cubicBezTo>
                    <a:pt x="0" y="3"/>
                    <a:pt x="1" y="4"/>
                    <a:pt x="2" y="5"/>
                  </a:cubicBezTo>
                  <a:cubicBezTo>
                    <a:pt x="4" y="7"/>
                    <a:pt x="5" y="3"/>
                    <a:pt x="6" y="2"/>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20139">
              <a:extLst>
                <a:ext uri="{FF2B5EF4-FFF2-40B4-BE49-F238E27FC236}">
                  <a16:creationId xmlns:a16="http://schemas.microsoft.com/office/drawing/2014/main" id="{FC1EF898-F337-472F-911D-3277578984A7}"/>
                </a:ext>
              </a:extLst>
            </p:cNvPr>
            <p:cNvSpPr/>
            <p:nvPr/>
          </p:nvSpPr>
          <p:spPr bwMode="auto">
            <a:xfrm>
              <a:off x="3714750" y="3559175"/>
              <a:ext cx="25400" cy="33338"/>
            </a:xfrm>
            <a:custGeom>
              <a:gdLst>
                <a:gd name="T0" fmla="*/ 0 w 7"/>
                <a:gd name="T1" fmla="*/ 4 h 9"/>
                <a:gd name="T2" fmla="*/ 1 w 7"/>
                <a:gd name="T3" fmla="*/ 7 h 9"/>
                <a:gd name="T4" fmla="*/ 7 w 7"/>
                <a:gd name="T5" fmla="*/ 4 h 9"/>
                <a:gd name="T6" fmla="*/ 0 w 7"/>
                <a:gd name="T7" fmla="*/ 4 h 9"/>
              </a:gdLst>
              <a:cxnLst>
                <a:cxn ang="0">
                  <a:pos x="T0" y="T1"/>
                </a:cxn>
                <a:cxn ang="0">
                  <a:pos x="T2" y="T3"/>
                </a:cxn>
                <a:cxn ang="0">
                  <a:pos x="T4" y="T5"/>
                </a:cxn>
                <a:cxn ang="0">
                  <a:pos x="T6" y="T7"/>
                </a:cxn>
              </a:cxnLst>
              <a:rect l="0" t="0" r="r" b="b"/>
              <a:pathLst>
                <a:path w="7" h="9">
                  <a:moveTo>
                    <a:pt x="0" y="4"/>
                  </a:moveTo>
                  <a:cubicBezTo>
                    <a:pt x="0" y="5"/>
                    <a:pt x="0" y="7"/>
                    <a:pt x="1" y="7"/>
                  </a:cubicBezTo>
                  <a:cubicBezTo>
                    <a:pt x="4" y="9"/>
                    <a:pt x="5" y="6"/>
                    <a:pt x="7" y="4"/>
                  </a:cubicBezTo>
                  <a:cubicBezTo>
                    <a:pt x="5" y="2"/>
                    <a:pt x="1"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0140">
              <a:extLst>
                <a:ext uri="{FF2B5EF4-FFF2-40B4-BE49-F238E27FC236}">
                  <a16:creationId xmlns:a16="http://schemas.microsoft.com/office/drawing/2014/main" id="{0654B638-2C75-414E-AAC8-9F998C118684}"/>
                </a:ext>
              </a:extLst>
            </p:cNvPr>
            <p:cNvSpPr/>
            <p:nvPr/>
          </p:nvSpPr>
          <p:spPr bwMode="auto">
            <a:xfrm>
              <a:off x="4017963" y="3973513"/>
              <a:ext cx="39688" cy="47625"/>
            </a:xfrm>
            <a:custGeom>
              <a:gdLst>
                <a:gd name="T0" fmla="*/ 10 w 11"/>
                <a:gd name="T1" fmla="*/ 8 h 13"/>
                <a:gd name="T2" fmla="*/ 3 w 11"/>
                <a:gd name="T3" fmla="*/ 2 h 13"/>
                <a:gd name="T4" fmla="*/ 1 w 11"/>
                <a:gd name="T5" fmla="*/ 9 h 13"/>
                <a:gd name="T6" fmla="*/ 5 w 11"/>
                <a:gd name="T7" fmla="*/ 13 h 13"/>
                <a:gd name="T8" fmla="*/ 6 w 11"/>
                <a:gd name="T9" fmla="*/ 12 h 13"/>
                <a:gd name="T10" fmla="*/ 5 w 11"/>
                <a:gd name="T11" fmla="*/ 11 h 13"/>
                <a:gd name="T12" fmla="*/ 10 w 11"/>
                <a:gd name="T13" fmla="*/ 8 h 13"/>
              </a:gdLst>
              <a:cxnLst>
                <a:cxn ang="0">
                  <a:pos x="T0" y="T1"/>
                </a:cxn>
                <a:cxn ang="0">
                  <a:pos x="T2" y="T3"/>
                </a:cxn>
                <a:cxn ang="0">
                  <a:pos x="T4" y="T5"/>
                </a:cxn>
                <a:cxn ang="0">
                  <a:pos x="T6" y="T7"/>
                </a:cxn>
                <a:cxn ang="0">
                  <a:pos x="T8" y="T9"/>
                </a:cxn>
                <a:cxn ang="0">
                  <a:pos x="T10" y="T11"/>
                </a:cxn>
                <a:cxn ang="0">
                  <a:pos x="T12" y="T13"/>
                </a:cxn>
              </a:cxnLst>
              <a:rect l="0" t="0" r="r" b="b"/>
              <a:pathLst>
                <a:path w="11" h="13">
                  <a:moveTo>
                    <a:pt x="10" y="8"/>
                  </a:moveTo>
                  <a:cubicBezTo>
                    <a:pt x="11" y="4"/>
                    <a:pt x="7" y="0"/>
                    <a:pt x="3" y="2"/>
                  </a:cubicBezTo>
                  <a:cubicBezTo>
                    <a:pt x="0" y="3"/>
                    <a:pt x="1" y="6"/>
                    <a:pt x="1" y="9"/>
                  </a:cubicBezTo>
                  <a:cubicBezTo>
                    <a:pt x="1" y="12"/>
                    <a:pt x="6" y="10"/>
                    <a:pt x="5" y="13"/>
                  </a:cubicBezTo>
                  <a:cubicBezTo>
                    <a:pt x="5" y="13"/>
                    <a:pt x="6" y="13"/>
                    <a:pt x="6" y="12"/>
                  </a:cubicBezTo>
                  <a:cubicBezTo>
                    <a:pt x="5" y="12"/>
                    <a:pt x="5" y="12"/>
                    <a:pt x="5" y="11"/>
                  </a:cubicBezTo>
                  <a:cubicBezTo>
                    <a:pt x="8" y="13"/>
                    <a:pt x="8" y="9"/>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0141">
              <a:extLst>
                <a:ext uri="{FF2B5EF4-FFF2-40B4-BE49-F238E27FC236}">
                  <a16:creationId xmlns:a16="http://schemas.microsoft.com/office/drawing/2014/main" id="{3CB4AB2F-8C8E-4D4E-8402-8DA7B1A0A020}"/>
                </a:ext>
              </a:extLst>
            </p:cNvPr>
            <p:cNvSpPr/>
            <p:nvPr/>
          </p:nvSpPr>
          <p:spPr bwMode="auto">
            <a:xfrm>
              <a:off x="3903663" y="3235325"/>
              <a:ext cx="47625" cy="47625"/>
            </a:xfrm>
            <a:custGeom>
              <a:gdLst>
                <a:gd name="T0" fmla="*/ 8 w 13"/>
                <a:gd name="T1" fmla="*/ 12 h 13"/>
                <a:gd name="T2" fmla="*/ 12 w 13"/>
                <a:gd name="T3" fmla="*/ 5 h 13"/>
                <a:gd name="T4" fmla="*/ 8 w 13"/>
                <a:gd name="T5" fmla="*/ 0 h 13"/>
                <a:gd name="T6" fmla="*/ 6 w 13"/>
                <a:gd name="T7" fmla="*/ 0 h 13"/>
                <a:gd name="T8" fmla="*/ 0 w 13"/>
                <a:gd name="T9" fmla="*/ 8 h 13"/>
                <a:gd name="T10" fmla="*/ 8 w 13"/>
                <a:gd name="T11" fmla="*/ 12 h 13"/>
              </a:gdLst>
              <a:cxnLst>
                <a:cxn ang="0">
                  <a:pos x="T0" y="T1"/>
                </a:cxn>
                <a:cxn ang="0">
                  <a:pos x="T2" y="T3"/>
                </a:cxn>
                <a:cxn ang="0">
                  <a:pos x="T4" y="T5"/>
                </a:cxn>
                <a:cxn ang="0">
                  <a:pos x="T6" y="T7"/>
                </a:cxn>
                <a:cxn ang="0">
                  <a:pos x="T8" y="T9"/>
                </a:cxn>
                <a:cxn ang="0">
                  <a:pos x="T10" y="T11"/>
                </a:cxn>
              </a:cxnLst>
              <a:rect l="0" t="0" r="r" b="b"/>
              <a:pathLst>
                <a:path w="13" h="13">
                  <a:moveTo>
                    <a:pt x="8" y="12"/>
                  </a:moveTo>
                  <a:cubicBezTo>
                    <a:pt x="11" y="10"/>
                    <a:pt x="13" y="8"/>
                    <a:pt x="12" y="5"/>
                  </a:cubicBezTo>
                  <a:cubicBezTo>
                    <a:pt x="12" y="3"/>
                    <a:pt x="10" y="1"/>
                    <a:pt x="8" y="0"/>
                  </a:cubicBezTo>
                  <a:cubicBezTo>
                    <a:pt x="8" y="1"/>
                    <a:pt x="7" y="0"/>
                    <a:pt x="6" y="0"/>
                  </a:cubicBezTo>
                  <a:cubicBezTo>
                    <a:pt x="2" y="1"/>
                    <a:pt x="0" y="4"/>
                    <a:pt x="0" y="8"/>
                  </a:cubicBezTo>
                  <a:cubicBezTo>
                    <a:pt x="2" y="11"/>
                    <a:pt x="5"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20142">
              <a:extLst>
                <a:ext uri="{FF2B5EF4-FFF2-40B4-BE49-F238E27FC236}">
                  <a16:creationId xmlns:a16="http://schemas.microsoft.com/office/drawing/2014/main" id="{C6262B97-C0E0-426E-B5BE-28ED5D027495}"/>
                </a:ext>
              </a:extLst>
            </p:cNvPr>
            <p:cNvSpPr/>
            <p:nvPr/>
          </p:nvSpPr>
          <p:spPr bwMode="auto">
            <a:xfrm>
              <a:off x="4446588" y="3387725"/>
              <a:ext cx="36513" cy="36513"/>
            </a:xfrm>
            <a:custGeom>
              <a:gdLst>
                <a:gd name="T0" fmla="*/ 4 w 10"/>
                <a:gd name="T1" fmla="*/ 9 h 10"/>
                <a:gd name="T2" fmla="*/ 7 w 10"/>
                <a:gd name="T3" fmla="*/ 9 h 10"/>
                <a:gd name="T4" fmla="*/ 9 w 10"/>
                <a:gd name="T5" fmla="*/ 7 h 10"/>
                <a:gd name="T6" fmla="*/ 6 w 10"/>
                <a:gd name="T7" fmla="*/ 0 h 10"/>
                <a:gd name="T8" fmla="*/ 1 w 10"/>
                <a:gd name="T9" fmla="*/ 2 h 10"/>
                <a:gd name="T10" fmla="*/ 4 w 10"/>
                <a:gd name="T11" fmla="*/ 9 h 10"/>
              </a:gdLst>
              <a:cxnLst>
                <a:cxn ang="0">
                  <a:pos x="T0" y="T1"/>
                </a:cxn>
                <a:cxn ang="0">
                  <a:pos x="T2" y="T3"/>
                </a:cxn>
                <a:cxn ang="0">
                  <a:pos x="T4" y="T5"/>
                </a:cxn>
                <a:cxn ang="0">
                  <a:pos x="T6" y="T7"/>
                </a:cxn>
                <a:cxn ang="0">
                  <a:pos x="T8" y="T9"/>
                </a:cxn>
                <a:cxn ang="0">
                  <a:pos x="T10" y="T11"/>
                </a:cxn>
              </a:cxnLst>
              <a:rect l="0" t="0" r="r" b="b"/>
              <a:pathLst>
                <a:path w="10" h="10">
                  <a:moveTo>
                    <a:pt x="4" y="9"/>
                  </a:moveTo>
                  <a:cubicBezTo>
                    <a:pt x="4" y="10"/>
                    <a:pt x="6" y="8"/>
                    <a:pt x="7" y="9"/>
                  </a:cubicBezTo>
                  <a:cubicBezTo>
                    <a:pt x="9" y="7"/>
                    <a:pt x="9" y="7"/>
                    <a:pt x="9" y="7"/>
                  </a:cubicBezTo>
                  <a:cubicBezTo>
                    <a:pt x="10" y="3"/>
                    <a:pt x="9" y="1"/>
                    <a:pt x="6" y="0"/>
                  </a:cubicBezTo>
                  <a:cubicBezTo>
                    <a:pt x="4" y="0"/>
                    <a:pt x="2" y="0"/>
                    <a:pt x="1" y="2"/>
                  </a:cubicBezTo>
                  <a:cubicBezTo>
                    <a:pt x="0" y="5"/>
                    <a:pt x="0"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20143">
              <a:extLst>
                <a:ext uri="{FF2B5EF4-FFF2-40B4-BE49-F238E27FC236}">
                  <a16:creationId xmlns:a16="http://schemas.microsoft.com/office/drawing/2014/main" id="{451DA814-E217-4425-80C0-0F48372EA424}"/>
                </a:ext>
              </a:extLst>
            </p:cNvPr>
            <p:cNvSpPr/>
            <p:nvPr/>
          </p:nvSpPr>
          <p:spPr bwMode="auto">
            <a:xfrm>
              <a:off x="4114800" y="3922713"/>
              <a:ext cx="69850" cy="77788"/>
            </a:xfrm>
            <a:custGeom>
              <a:gdLst>
                <a:gd name="T0" fmla="*/ 16 w 19"/>
                <a:gd name="T1" fmla="*/ 3 h 21"/>
                <a:gd name="T2" fmla="*/ 4 w 19"/>
                <a:gd name="T3" fmla="*/ 3 h 21"/>
                <a:gd name="T4" fmla="*/ 0 w 19"/>
                <a:gd name="T5" fmla="*/ 9 h 21"/>
                <a:gd name="T6" fmla="*/ 1 w 19"/>
                <a:gd name="T7" fmla="*/ 10 h 21"/>
                <a:gd name="T8" fmla="*/ 0 w 19"/>
                <a:gd name="T9" fmla="*/ 12 h 21"/>
                <a:gd name="T10" fmla="*/ 6 w 19"/>
                <a:gd name="T11" fmla="*/ 21 h 21"/>
                <a:gd name="T12" fmla="*/ 15 w 19"/>
                <a:gd name="T13" fmla="*/ 19 h 21"/>
                <a:gd name="T14" fmla="*/ 18 w 19"/>
                <a:gd name="T15" fmla="*/ 11 h 21"/>
                <a:gd name="T16" fmla="*/ 16 w 19"/>
                <a:gd name="T17" fmla="*/ 3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1">
                  <a:moveTo>
                    <a:pt x="16" y="3"/>
                  </a:moveTo>
                  <a:cubicBezTo>
                    <a:pt x="12" y="2"/>
                    <a:pt x="8" y="0"/>
                    <a:pt x="4" y="3"/>
                  </a:cubicBezTo>
                  <a:cubicBezTo>
                    <a:pt x="2" y="6"/>
                    <a:pt x="1" y="7"/>
                    <a:pt x="0" y="9"/>
                  </a:cubicBezTo>
                  <a:cubicBezTo>
                    <a:pt x="1" y="10"/>
                    <a:pt x="1" y="10"/>
                    <a:pt x="1" y="10"/>
                  </a:cubicBezTo>
                  <a:cubicBezTo>
                    <a:pt x="1" y="11"/>
                    <a:pt x="0" y="11"/>
                    <a:pt x="0" y="12"/>
                  </a:cubicBezTo>
                  <a:cubicBezTo>
                    <a:pt x="1" y="16"/>
                    <a:pt x="2" y="20"/>
                    <a:pt x="6" y="21"/>
                  </a:cubicBezTo>
                  <a:cubicBezTo>
                    <a:pt x="9" y="20"/>
                    <a:pt x="13" y="21"/>
                    <a:pt x="15" y="19"/>
                  </a:cubicBezTo>
                  <a:cubicBezTo>
                    <a:pt x="19" y="17"/>
                    <a:pt x="17" y="13"/>
                    <a:pt x="18" y="11"/>
                  </a:cubicBezTo>
                  <a:cubicBezTo>
                    <a:pt x="19" y="9"/>
                    <a:pt x="16" y="6"/>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0144">
              <a:extLst>
                <a:ext uri="{FF2B5EF4-FFF2-40B4-BE49-F238E27FC236}">
                  <a16:creationId xmlns:a16="http://schemas.microsoft.com/office/drawing/2014/main" id="{CD9AA326-31D4-4957-B639-B459D8954D20}"/>
                </a:ext>
              </a:extLst>
            </p:cNvPr>
            <p:cNvSpPr/>
            <p:nvPr/>
          </p:nvSpPr>
          <p:spPr bwMode="auto">
            <a:xfrm>
              <a:off x="4148138" y="3206750"/>
              <a:ext cx="53975" cy="42863"/>
            </a:xfrm>
            <a:custGeom>
              <a:gdLst>
                <a:gd name="T0" fmla="*/ 7 w 15"/>
                <a:gd name="T1" fmla="*/ 11 h 12"/>
                <a:gd name="T2" fmla="*/ 12 w 15"/>
                <a:gd name="T3" fmla="*/ 8 h 12"/>
                <a:gd name="T4" fmla="*/ 11 w 15"/>
                <a:gd name="T5" fmla="*/ 1 h 12"/>
                <a:gd name="T6" fmla="*/ 4 w 15"/>
                <a:gd name="T7" fmla="*/ 5 h 12"/>
                <a:gd name="T8" fmla="*/ 7 w 15"/>
                <a:gd name="T9" fmla="*/ 11 h 12"/>
              </a:gdLst>
              <a:cxnLst>
                <a:cxn ang="0">
                  <a:pos x="T0" y="T1"/>
                </a:cxn>
                <a:cxn ang="0">
                  <a:pos x="T2" y="T3"/>
                </a:cxn>
                <a:cxn ang="0">
                  <a:pos x="T4" y="T5"/>
                </a:cxn>
                <a:cxn ang="0">
                  <a:pos x="T6" y="T7"/>
                </a:cxn>
                <a:cxn ang="0">
                  <a:pos x="T8" y="T9"/>
                </a:cxn>
              </a:cxnLst>
              <a:rect l="0" t="0" r="r" b="b"/>
              <a:pathLst>
                <a:path w="15" h="12">
                  <a:moveTo>
                    <a:pt x="7" y="11"/>
                  </a:moveTo>
                  <a:cubicBezTo>
                    <a:pt x="9" y="12"/>
                    <a:pt x="11" y="9"/>
                    <a:pt x="12" y="8"/>
                  </a:cubicBezTo>
                  <a:cubicBezTo>
                    <a:pt x="15" y="6"/>
                    <a:pt x="12" y="3"/>
                    <a:pt x="11" y="1"/>
                  </a:cubicBezTo>
                  <a:cubicBezTo>
                    <a:pt x="8" y="0"/>
                    <a:pt x="4" y="1"/>
                    <a:pt x="4" y="5"/>
                  </a:cubicBezTo>
                  <a:cubicBezTo>
                    <a:pt x="0" y="8"/>
                    <a:pt x="5" y="9"/>
                    <a:pt x="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0145">
              <a:extLst>
                <a:ext uri="{FF2B5EF4-FFF2-40B4-BE49-F238E27FC236}">
                  <a16:creationId xmlns:a16="http://schemas.microsoft.com/office/drawing/2014/main" id="{84BFBDF6-70D2-491F-8F62-4D532879961A}"/>
                </a:ext>
              </a:extLst>
            </p:cNvPr>
            <p:cNvSpPr/>
            <p:nvPr/>
          </p:nvSpPr>
          <p:spPr bwMode="auto">
            <a:xfrm>
              <a:off x="4398963" y="3378200"/>
              <a:ext cx="19050" cy="17463"/>
            </a:xfrm>
            <a:custGeom>
              <a:gdLst>
                <a:gd name="T0" fmla="*/ 2 w 5"/>
                <a:gd name="T1" fmla="*/ 5 h 5"/>
                <a:gd name="T2" fmla="*/ 5 w 5"/>
                <a:gd name="T3" fmla="*/ 1 h 5"/>
                <a:gd name="T4" fmla="*/ 3 w 5"/>
                <a:gd name="T5" fmla="*/ 0 h 5"/>
                <a:gd name="T6" fmla="*/ 0 w 5"/>
                <a:gd name="T7" fmla="*/ 2 h 5"/>
                <a:gd name="T8" fmla="*/ 2 w 5"/>
                <a:gd name="T9" fmla="*/ 5 h 5"/>
              </a:gdLst>
              <a:cxnLst>
                <a:cxn ang="0">
                  <a:pos x="T0" y="T1"/>
                </a:cxn>
                <a:cxn ang="0">
                  <a:pos x="T2" y="T3"/>
                </a:cxn>
                <a:cxn ang="0">
                  <a:pos x="T4" y="T5"/>
                </a:cxn>
                <a:cxn ang="0">
                  <a:pos x="T6" y="T7"/>
                </a:cxn>
                <a:cxn ang="0">
                  <a:pos x="T8" y="T9"/>
                </a:cxn>
              </a:cxnLst>
              <a:rect l="0" t="0" r="r" b="b"/>
              <a:pathLst>
                <a:path w="5" h="5">
                  <a:moveTo>
                    <a:pt x="2" y="5"/>
                  </a:moveTo>
                  <a:cubicBezTo>
                    <a:pt x="5" y="1"/>
                    <a:pt x="5" y="1"/>
                    <a:pt x="5" y="1"/>
                  </a:cubicBezTo>
                  <a:cubicBezTo>
                    <a:pt x="3" y="0"/>
                    <a:pt x="3" y="0"/>
                    <a:pt x="3" y="0"/>
                  </a:cubicBezTo>
                  <a:cubicBezTo>
                    <a:pt x="2" y="0"/>
                    <a:pt x="1" y="1"/>
                    <a:pt x="0" y="2"/>
                  </a:cubicBezTo>
                  <a:cubicBezTo>
                    <a:pt x="0" y="3"/>
                    <a:pt x="0" y="4"/>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20146">
              <a:extLst>
                <a:ext uri="{FF2B5EF4-FFF2-40B4-BE49-F238E27FC236}">
                  <a16:creationId xmlns:a16="http://schemas.microsoft.com/office/drawing/2014/main" id="{D07624F5-556C-4A82-8958-F69D2DFB0C3C}"/>
                </a:ext>
              </a:extLst>
            </p:cNvPr>
            <p:cNvSpPr/>
            <p:nvPr/>
          </p:nvSpPr>
          <p:spPr bwMode="auto">
            <a:xfrm>
              <a:off x="4519613" y="3486150"/>
              <a:ext cx="36513" cy="36513"/>
            </a:xfrm>
            <a:custGeom>
              <a:gdLst>
                <a:gd name="T0" fmla="*/ 4 w 10"/>
                <a:gd name="T1" fmla="*/ 10 h 10"/>
                <a:gd name="T2" fmla="*/ 10 w 10"/>
                <a:gd name="T3" fmla="*/ 5 h 10"/>
                <a:gd name="T4" fmla="*/ 6 w 10"/>
                <a:gd name="T5" fmla="*/ 0 h 10"/>
                <a:gd name="T6" fmla="*/ 0 w 10"/>
                <a:gd name="T7" fmla="*/ 4 h 10"/>
                <a:gd name="T8" fmla="*/ 4 w 10"/>
                <a:gd name="T9" fmla="*/ 10 h 10"/>
              </a:gdLst>
              <a:cxnLst>
                <a:cxn ang="0">
                  <a:pos x="T0" y="T1"/>
                </a:cxn>
                <a:cxn ang="0">
                  <a:pos x="T2" y="T3"/>
                </a:cxn>
                <a:cxn ang="0">
                  <a:pos x="T4" y="T5"/>
                </a:cxn>
                <a:cxn ang="0">
                  <a:pos x="T6" y="T7"/>
                </a:cxn>
                <a:cxn ang="0">
                  <a:pos x="T8" y="T9"/>
                </a:cxn>
              </a:cxnLst>
              <a:rect l="0" t="0" r="r" b="b"/>
              <a:pathLst>
                <a:path w="10" h="10">
                  <a:moveTo>
                    <a:pt x="4" y="10"/>
                  </a:moveTo>
                  <a:cubicBezTo>
                    <a:pt x="7" y="10"/>
                    <a:pt x="9" y="7"/>
                    <a:pt x="10" y="5"/>
                  </a:cubicBezTo>
                  <a:cubicBezTo>
                    <a:pt x="8" y="4"/>
                    <a:pt x="9" y="1"/>
                    <a:pt x="6" y="0"/>
                  </a:cubicBezTo>
                  <a:cubicBezTo>
                    <a:pt x="3" y="0"/>
                    <a:pt x="2" y="1"/>
                    <a:pt x="0" y="4"/>
                  </a:cubicBezTo>
                  <a:cubicBezTo>
                    <a:pt x="2" y="5"/>
                    <a:pt x="2"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20147">
              <a:extLst>
                <a:ext uri="{FF2B5EF4-FFF2-40B4-BE49-F238E27FC236}">
                  <a16:creationId xmlns:a16="http://schemas.microsoft.com/office/drawing/2014/main" id="{DBE54991-BF4C-49ED-A01D-C55D5C93E903}"/>
                </a:ext>
              </a:extLst>
            </p:cNvPr>
            <p:cNvSpPr/>
            <p:nvPr/>
          </p:nvSpPr>
          <p:spPr bwMode="auto">
            <a:xfrm>
              <a:off x="4206875" y="3290888"/>
              <a:ext cx="36513" cy="34925"/>
            </a:xfrm>
            <a:custGeom>
              <a:gdLst>
                <a:gd name="T0" fmla="*/ 5 w 10"/>
                <a:gd name="T1" fmla="*/ 10 h 10"/>
                <a:gd name="T2" fmla="*/ 10 w 10"/>
                <a:gd name="T3" fmla="*/ 6 h 10"/>
                <a:gd name="T4" fmla="*/ 7 w 10"/>
                <a:gd name="T5" fmla="*/ 0 h 10"/>
                <a:gd name="T6" fmla="*/ 2 w 10"/>
                <a:gd name="T7" fmla="*/ 4 h 10"/>
                <a:gd name="T8" fmla="*/ 5 w 10"/>
                <a:gd name="T9" fmla="*/ 10 h 10"/>
              </a:gdLst>
              <a:cxnLst>
                <a:cxn ang="0">
                  <a:pos x="T0" y="T1"/>
                </a:cxn>
                <a:cxn ang="0">
                  <a:pos x="T2" y="T3"/>
                </a:cxn>
                <a:cxn ang="0">
                  <a:pos x="T4" y="T5"/>
                </a:cxn>
                <a:cxn ang="0">
                  <a:pos x="T6" y="T7"/>
                </a:cxn>
                <a:cxn ang="0">
                  <a:pos x="T8" y="T9"/>
                </a:cxn>
              </a:cxnLst>
              <a:rect l="0" t="0" r="r" b="b"/>
              <a:pathLst>
                <a:path w="10" h="10">
                  <a:moveTo>
                    <a:pt x="5" y="10"/>
                  </a:moveTo>
                  <a:cubicBezTo>
                    <a:pt x="7" y="10"/>
                    <a:pt x="10" y="9"/>
                    <a:pt x="10" y="6"/>
                  </a:cubicBezTo>
                  <a:cubicBezTo>
                    <a:pt x="10" y="4"/>
                    <a:pt x="10" y="0"/>
                    <a:pt x="7" y="0"/>
                  </a:cubicBezTo>
                  <a:cubicBezTo>
                    <a:pt x="4" y="1"/>
                    <a:pt x="3" y="2"/>
                    <a:pt x="2" y="4"/>
                  </a:cubicBezTo>
                  <a:cubicBezTo>
                    <a:pt x="0" y="7"/>
                    <a:pt x="2" y="8"/>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20148">
              <a:extLst>
                <a:ext uri="{FF2B5EF4-FFF2-40B4-BE49-F238E27FC236}">
                  <a16:creationId xmlns:a16="http://schemas.microsoft.com/office/drawing/2014/main" id="{C4D1146F-F936-4298-A19B-6CABFF032998}"/>
                </a:ext>
              </a:extLst>
            </p:cNvPr>
            <p:cNvSpPr/>
            <p:nvPr/>
          </p:nvSpPr>
          <p:spPr bwMode="auto">
            <a:xfrm>
              <a:off x="4330700" y="3398838"/>
              <a:ext cx="53975" cy="47625"/>
            </a:xfrm>
            <a:custGeom>
              <a:gdLst>
                <a:gd name="T0" fmla="*/ 7 w 15"/>
                <a:gd name="T1" fmla="*/ 6 h 13"/>
                <a:gd name="T2" fmla="*/ 8 w 15"/>
                <a:gd name="T3" fmla="*/ 10 h 13"/>
                <a:gd name="T4" fmla="*/ 13 w 15"/>
                <a:gd name="T5" fmla="*/ 3 h 13"/>
                <a:gd name="T6" fmla="*/ 7 w 15"/>
                <a:gd name="T7" fmla="*/ 0 h 13"/>
                <a:gd name="T8" fmla="*/ 4 w 15"/>
                <a:gd name="T9" fmla="*/ 5 h 13"/>
                <a:gd name="T10" fmla="*/ 3 w 15"/>
                <a:gd name="T11" fmla="*/ 4 h 13"/>
                <a:gd name="T12" fmla="*/ 0 w 15"/>
                <a:gd name="T13" fmla="*/ 8 h 13"/>
                <a:gd name="T14" fmla="*/ 7 w 15"/>
                <a:gd name="T15" fmla="*/ 6 h 1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7" y="6"/>
                  </a:moveTo>
                  <a:cubicBezTo>
                    <a:pt x="8" y="7"/>
                    <a:pt x="7" y="8"/>
                    <a:pt x="8" y="10"/>
                  </a:cubicBezTo>
                  <a:cubicBezTo>
                    <a:pt x="15" y="13"/>
                    <a:pt x="8" y="4"/>
                    <a:pt x="13" y="3"/>
                  </a:cubicBezTo>
                  <a:cubicBezTo>
                    <a:pt x="12" y="1"/>
                    <a:pt x="9" y="0"/>
                    <a:pt x="7" y="0"/>
                  </a:cubicBezTo>
                  <a:cubicBezTo>
                    <a:pt x="5" y="0"/>
                    <a:pt x="4" y="3"/>
                    <a:pt x="4" y="5"/>
                  </a:cubicBezTo>
                  <a:cubicBezTo>
                    <a:pt x="4" y="5"/>
                    <a:pt x="3" y="5"/>
                    <a:pt x="3" y="4"/>
                  </a:cubicBezTo>
                  <a:cubicBezTo>
                    <a:pt x="0" y="8"/>
                    <a:pt x="0" y="8"/>
                    <a:pt x="0" y="8"/>
                  </a:cubicBezTo>
                  <a:cubicBezTo>
                    <a:pt x="3" y="12"/>
                    <a:pt x="4" y="6"/>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20149">
              <a:extLst>
                <a:ext uri="{FF2B5EF4-FFF2-40B4-BE49-F238E27FC236}">
                  <a16:creationId xmlns:a16="http://schemas.microsoft.com/office/drawing/2014/main" id="{28E27CE7-13FF-4DA7-A7A1-A2FDD63533F0}"/>
                </a:ext>
              </a:extLst>
            </p:cNvPr>
            <p:cNvSpPr/>
            <p:nvPr/>
          </p:nvSpPr>
          <p:spPr bwMode="auto">
            <a:xfrm>
              <a:off x="4122738" y="3228975"/>
              <a:ext cx="28575" cy="39688"/>
            </a:xfrm>
            <a:custGeom>
              <a:gdLst>
                <a:gd name="T0" fmla="*/ 0 w 8"/>
                <a:gd name="T1" fmla="*/ 6 h 11"/>
                <a:gd name="T2" fmla="*/ 2 w 8"/>
                <a:gd name="T3" fmla="*/ 9 h 11"/>
                <a:gd name="T4" fmla="*/ 7 w 8"/>
                <a:gd name="T5" fmla="*/ 8 h 11"/>
                <a:gd name="T6" fmla="*/ 2 w 8"/>
                <a:gd name="T7" fmla="*/ 2 h 11"/>
                <a:gd name="T8" fmla="*/ 0 w 8"/>
                <a:gd name="T9" fmla="*/ 6 h 11"/>
              </a:gdLst>
              <a:cxnLst>
                <a:cxn ang="0">
                  <a:pos x="T0" y="T1"/>
                </a:cxn>
                <a:cxn ang="0">
                  <a:pos x="T2" y="T3"/>
                </a:cxn>
                <a:cxn ang="0">
                  <a:pos x="T4" y="T5"/>
                </a:cxn>
                <a:cxn ang="0">
                  <a:pos x="T6" y="T7"/>
                </a:cxn>
                <a:cxn ang="0">
                  <a:pos x="T8" y="T9"/>
                </a:cxn>
              </a:cxnLst>
              <a:rect l="0" t="0" r="r" b="b"/>
              <a:pathLst>
                <a:path w="8" h="11">
                  <a:moveTo>
                    <a:pt x="0" y="6"/>
                  </a:moveTo>
                  <a:cubicBezTo>
                    <a:pt x="0" y="7"/>
                    <a:pt x="1" y="9"/>
                    <a:pt x="2" y="9"/>
                  </a:cubicBezTo>
                  <a:cubicBezTo>
                    <a:pt x="4" y="8"/>
                    <a:pt x="6" y="11"/>
                    <a:pt x="7" y="8"/>
                  </a:cubicBezTo>
                  <a:cubicBezTo>
                    <a:pt x="8" y="5"/>
                    <a:pt x="6" y="0"/>
                    <a:pt x="2" y="2"/>
                  </a:cubicBezTo>
                  <a:cubicBezTo>
                    <a:pt x="1" y="3"/>
                    <a:pt x="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20150">
              <a:extLst>
                <a:ext uri="{FF2B5EF4-FFF2-40B4-BE49-F238E27FC236}">
                  <a16:creationId xmlns:a16="http://schemas.microsoft.com/office/drawing/2014/main" id="{F8FBC8E0-8127-4706-9889-28296C9D7048}"/>
                </a:ext>
              </a:extLst>
            </p:cNvPr>
            <p:cNvSpPr/>
            <p:nvPr/>
          </p:nvSpPr>
          <p:spPr bwMode="auto">
            <a:xfrm>
              <a:off x="4410075" y="3475038"/>
              <a:ext cx="22225" cy="22225"/>
            </a:xfrm>
            <a:custGeom>
              <a:gdLst>
                <a:gd name="T0" fmla="*/ 1 w 6"/>
                <a:gd name="T1" fmla="*/ 2 h 6"/>
                <a:gd name="T2" fmla="*/ 2 w 6"/>
                <a:gd name="T3" fmla="*/ 5 h 6"/>
                <a:gd name="T4" fmla="*/ 6 w 6"/>
                <a:gd name="T5" fmla="*/ 4 h 6"/>
                <a:gd name="T6" fmla="*/ 1 w 6"/>
                <a:gd name="T7" fmla="*/ 2 h 6"/>
              </a:gdLst>
              <a:cxnLst>
                <a:cxn ang="0">
                  <a:pos x="T0" y="T1"/>
                </a:cxn>
                <a:cxn ang="0">
                  <a:pos x="T2" y="T3"/>
                </a:cxn>
                <a:cxn ang="0">
                  <a:pos x="T4" y="T5"/>
                </a:cxn>
                <a:cxn ang="0">
                  <a:pos x="T6" y="T7"/>
                </a:cxn>
              </a:cxnLst>
              <a:rect l="0" t="0" r="r" b="b"/>
              <a:pathLst>
                <a:path w="6" h="6">
                  <a:moveTo>
                    <a:pt x="1" y="2"/>
                  </a:moveTo>
                  <a:cubicBezTo>
                    <a:pt x="1" y="3"/>
                    <a:pt x="0" y="5"/>
                    <a:pt x="2" y="5"/>
                  </a:cubicBezTo>
                  <a:cubicBezTo>
                    <a:pt x="3" y="6"/>
                    <a:pt x="5" y="6"/>
                    <a:pt x="6" y="4"/>
                  </a:cubicBezTo>
                  <a:cubicBezTo>
                    <a:pt x="6" y="1"/>
                    <a:pt x="2"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20151">
              <a:extLst>
                <a:ext uri="{FF2B5EF4-FFF2-40B4-BE49-F238E27FC236}">
                  <a16:creationId xmlns:a16="http://schemas.microsoft.com/office/drawing/2014/main" id="{8A58A587-76DB-4339-8AB6-73218E1F6CD4}"/>
                </a:ext>
              </a:extLst>
            </p:cNvPr>
            <p:cNvSpPr/>
            <p:nvPr/>
          </p:nvSpPr>
          <p:spPr bwMode="auto">
            <a:xfrm>
              <a:off x="3813175" y="3449638"/>
              <a:ext cx="65088" cy="55563"/>
            </a:xfrm>
            <a:custGeom>
              <a:gdLst>
                <a:gd name="T0" fmla="*/ 11 w 18"/>
                <a:gd name="T1" fmla="*/ 1 h 15"/>
                <a:gd name="T2" fmla="*/ 3 w 18"/>
                <a:gd name="T3" fmla="*/ 6 h 15"/>
                <a:gd name="T4" fmla="*/ 9 w 18"/>
                <a:gd name="T5" fmla="*/ 15 h 15"/>
                <a:gd name="T6" fmla="*/ 15 w 18"/>
                <a:gd name="T7" fmla="*/ 11 h 15"/>
                <a:gd name="T8" fmla="*/ 11 w 18"/>
                <a:gd name="T9" fmla="*/ 1 h 15"/>
              </a:gdLst>
              <a:cxnLst>
                <a:cxn ang="0">
                  <a:pos x="T0" y="T1"/>
                </a:cxn>
                <a:cxn ang="0">
                  <a:pos x="T2" y="T3"/>
                </a:cxn>
                <a:cxn ang="0">
                  <a:pos x="T4" y="T5"/>
                </a:cxn>
                <a:cxn ang="0">
                  <a:pos x="T6" y="T7"/>
                </a:cxn>
                <a:cxn ang="0">
                  <a:pos x="T8" y="T9"/>
                </a:cxn>
              </a:cxnLst>
              <a:rect l="0" t="0" r="r" b="b"/>
              <a:pathLst>
                <a:path w="18" h="15">
                  <a:moveTo>
                    <a:pt x="11" y="1"/>
                  </a:moveTo>
                  <a:cubicBezTo>
                    <a:pt x="8" y="0"/>
                    <a:pt x="4" y="3"/>
                    <a:pt x="3" y="6"/>
                  </a:cubicBezTo>
                  <a:cubicBezTo>
                    <a:pt x="0" y="10"/>
                    <a:pt x="6" y="13"/>
                    <a:pt x="9" y="15"/>
                  </a:cubicBezTo>
                  <a:cubicBezTo>
                    <a:pt x="11" y="14"/>
                    <a:pt x="14" y="13"/>
                    <a:pt x="15" y="11"/>
                  </a:cubicBezTo>
                  <a:cubicBezTo>
                    <a:pt x="18" y="7"/>
                    <a:pt x="13" y="3"/>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20152">
              <a:extLst>
                <a:ext uri="{FF2B5EF4-FFF2-40B4-BE49-F238E27FC236}">
                  <a16:creationId xmlns:a16="http://schemas.microsoft.com/office/drawing/2014/main" id="{2E6DACA9-C295-418A-8B92-DF7A51B8159C}"/>
                </a:ext>
              </a:extLst>
            </p:cNvPr>
            <p:cNvSpPr/>
            <p:nvPr/>
          </p:nvSpPr>
          <p:spPr bwMode="auto">
            <a:xfrm flipH="1">
              <a:off x="3703638" y="3803650"/>
              <a:ext cx="0" cy="3175"/>
            </a:xfrm>
            <a:custGeom>
              <a:gdLst>
                <a:gd name="T0" fmla="*/ 0 h 1"/>
                <a:gd name="T1" fmla="*/ 1 h 1"/>
                <a:gd name="T2" fmla="*/ 0 h 1"/>
              </a:gd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20153">
              <a:extLst>
                <a:ext uri="{FF2B5EF4-FFF2-40B4-BE49-F238E27FC236}">
                  <a16:creationId xmlns:a16="http://schemas.microsoft.com/office/drawing/2014/main" id="{F423E207-5881-4A79-9140-E9DA8A6F4A6C}"/>
                </a:ext>
              </a:extLst>
            </p:cNvPr>
            <p:cNvSpPr>
              <a:spLocks noEditPoints="1"/>
            </p:cNvSpPr>
            <p:nvPr/>
          </p:nvSpPr>
          <p:spPr bwMode="auto">
            <a:xfrm>
              <a:off x="3660775" y="3263900"/>
              <a:ext cx="887413" cy="736600"/>
            </a:xfrm>
            <a:custGeom>
              <a:gdLst>
                <a:gd name="T0" fmla="*/ 236 w 244"/>
                <a:gd name="T1" fmla="*/ 129 h 202"/>
                <a:gd name="T2" fmla="*/ 228 w 244"/>
                <a:gd name="T3" fmla="*/ 95 h 202"/>
                <a:gd name="T4" fmla="*/ 203 w 244"/>
                <a:gd name="T5" fmla="*/ 93 h 202"/>
                <a:gd name="T6" fmla="*/ 199 w 244"/>
                <a:gd name="T7" fmla="*/ 95 h 202"/>
                <a:gd name="T8" fmla="*/ 193 w 244"/>
                <a:gd name="T9" fmla="*/ 83 h 202"/>
                <a:gd name="T10" fmla="*/ 196 w 244"/>
                <a:gd name="T11" fmla="*/ 63 h 202"/>
                <a:gd name="T12" fmla="*/ 182 w 244"/>
                <a:gd name="T13" fmla="*/ 52 h 202"/>
                <a:gd name="T14" fmla="*/ 168 w 244"/>
                <a:gd name="T15" fmla="*/ 52 h 202"/>
                <a:gd name="T16" fmla="*/ 155 w 244"/>
                <a:gd name="T17" fmla="*/ 50 h 202"/>
                <a:gd name="T18" fmla="*/ 143 w 244"/>
                <a:gd name="T19" fmla="*/ 67 h 202"/>
                <a:gd name="T20" fmla="*/ 126 w 244"/>
                <a:gd name="T21" fmla="*/ 47 h 202"/>
                <a:gd name="T22" fmla="*/ 118 w 244"/>
                <a:gd name="T23" fmla="*/ 49 h 202"/>
                <a:gd name="T24" fmla="*/ 116 w 244"/>
                <a:gd name="T25" fmla="*/ 32 h 202"/>
                <a:gd name="T26" fmla="*/ 115 w 244"/>
                <a:gd name="T27" fmla="*/ 10 h 202"/>
                <a:gd name="T28" fmla="*/ 102 w 244"/>
                <a:gd name="T29" fmla="*/ 2 h 202"/>
                <a:gd name="T30" fmla="*/ 83 w 244"/>
                <a:gd name="T31" fmla="*/ 4 h 202"/>
                <a:gd name="T32" fmla="*/ 78 w 244"/>
                <a:gd name="T33" fmla="*/ 10 h 202"/>
                <a:gd name="T34" fmla="*/ 73 w 244"/>
                <a:gd name="T35" fmla="*/ 16 h 202"/>
                <a:gd name="T36" fmla="*/ 70 w 244"/>
                <a:gd name="T37" fmla="*/ 32 h 202"/>
                <a:gd name="T38" fmla="*/ 93 w 244"/>
                <a:gd name="T39" fmla="*/ 45 h 202"/>
                <a:gd name="T40" fmla="*/ 90 w 244"/>
                <a:gd name="T41" fmla="*/ 59 h 202"/>
                <a:gd name="T42" fmla="*/ 105 w 244"/>
                <a:gd name="T43" fmla="*/ 84 h 202"/>
                <a:gd name="T44" fmla="*/ 99 w 244"/>
                <a:gd name="T45" fmla="*/ 93 h 202"/>
                <a:gd name="T46" fmla="*/ 90 w 244"/>
                <a:gd name="T47" fmla="*/ 99 h 202"/>
                <a:gd name="T48" fmla="*/ 88 w 244"/>
                <a:gd name="T49" fmla="*/ 104 h 202"/>
                <a:gd name="T50" fmla="*/ 79 w 244"/>
                <a:gd name="T51" fmla="*/ 114 h 202"/>
                <a:gd name="T52" fmla="*/ 61 w 244"/>
                <a:gd name="T53" fmla="*/ 92 h 202"/>
                <a:gd name="T54" fmla="*/ 35 w 244"/>
                <a:gd name="T55" fmla="*/ 113 h 202"/>
                <a:gd name="T56" fmla="*/ 65 w 244"/>
                <a:gd name="T57" fmla="*/ 132 h 202"/>
                <a:gd name="T58" fmla="*/ 79 w 244"/>
                <a:gd name="T59" fmla="*/ 152 h 202"/>
                <a:gd name="T60" fmla="*/ 69 w 244"/>
                <a:gd name="T61" fmla="*/ 149 h 202"/>
                <a:gd name="T62" fmla="*/ 52 w 244"/>
                <a:gd name="T63" fmla="*/ 159 h 202"/>
                <a:gd name="T64" fmla="*/ 51 w 244"/>
                <a:gd name="T65" fmla="*/ 152 h 202"/>
                <a:gd name="T66" fmla="*/ 47 w 244"/>
                <a:gd name="T67" fmla="*/ 152 h 202"/>
                <a:gd name="T68" fmla="*/ 53 w 244"/>
                <a:gd name="T69" fmla="*/ 146 h 202"/>
                <a:gd name="T70" fmla="*/ 57 w 244"/>
                <a:gd name="T71" fmla="*/ 148 h 202"/>
                <a:gd name="T72" fmla="*/ 51 w 244"/>
                <a:gd name="T73" fmla="*/ 142 h 202"/>
                <a:gd name="T74" fmla="*/ 38 w 244"/>
                <a:gd name="T75" fmla="*/ 149 h 202"/>
                <a:gd name="T76" fmla="*/ 24 w 244"/>
                <a:gd name="T77" fmla="*/ 146 h 202"/>
                <a:gd name="T78" fmla="*/ 15 w 244"/>
                <a:gd name="T79" fmla="*/ 152 h 202"/>
                <a:gd name="T80" fmla="*/ 13 w 244"/>
                <a:gd name="T81" fmla="*/ 152 h 202"/>
                <a:gd name="T82" fmla="*/ 0 w 244"/>
                <a:gd name="T83" fmla="*/ 170 h 202"/>
                <a:gd name="T84" fmla="*/ 3 w 244"/>
                <a:gd name="T85" fmla="*/ 182 h 202"/>
                <a:gd name="T86" fmla="*/ 9 w 244"/>
                <a:gd name="T87" fmla="*/ 184 h 202"/>
                <a:gd name="T88" fmla="*/ 17 w 244"/>
                <a:gd name="T89" fmla="*/ 190 h 202"/>
                <a:gd name="T90" fmla="*/ 24 w 244"/>
                <a:gd name="T91" fmla="*/ 199 h 202"/>
                <a:gd name="T92" fmla="*/ 33 w 244"/>
                <a:gd name="T93" fmla="*/ 195 h 202"/>
                <a:gd name="T94" fmla="*/ 41 w 244"/>
                <a:gd name="T95" fmla="*/ 193 h 202"/>
                <a:gd name="T96" fmla="*/ 51 w 244"/>
                <a:gd name="T97" fmla="*/ 189 h 202"/>
                <a:gd name="T98" fmla="*/ 78 w 244"/>
                <a:gd name="T99" fmla="*/ 196 h 202"/>
                <a:gd name="T100" fmla="*/ 86 w 244"/>
                <a:gd name="T101" fmla="*/ 187 h 202"/>
                <a:gd name="T102" fmla="*/ 119 w 244"/>
                <a:gd name="T103" fmla="*/ 177 h 202"/>
                <a:gd name="T104" fmla="*/ 122 w 244"/>
                <a:gd name="T105" fmla="*/ 168 h 202"/>
                <a:gd name="T106" fmla="*/ 135 w 244"/>
                <a:gd name="T107" fmla="*/ 162 h 202"/>
                <a:gd name="T108" fmla="*/ 153 w 244"/>
                <a:gd name="T109" fmla="*/ 170 h 202"/>
                <a:gd name="T110" fmla="*/ 168 w 244"/>
                <a:gd name="T111" fmla="*/ 181 h 202"/>
                <a:gd name="T112" fmla="*/ 191 w 244"/>
                <a:gd name="T113" fmla="*/ 175 h 202"/>
                <a:gd name="T114" fmla="*/ 213 w 244"/>
                <a:gd name="T115" fmla="*/ 158 h 202"/>
                <a:gd name="T116" fmla="*/ 105 w 244"/>
                <a:gd name="T117" fmla="*/ 48 h 2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1">
                  <a:moveTo>
                    <a:pt x="226" y="145"/>
                  </a:moveTo>
                  <a:cubicBezTo>
                    <a:pt x="229" y="142"/>
                    <a:pt x="227" y="138"/>
                    <a:pt x="227" y="134"/>
                  </a:cubicBezTo>
                  <a:cubicBezTo>
                    <a:pt x="227" y="133"/>
                    <a:pt x="228" y="132"/>
                    <a:pt x="228" y="133"/>
                  </a:cubicBezTo>
                  <a:cubicBezTo>
                    <a:pt x="230" y="131"/>
                    <a:pt x="233" y="128"/>
                    <a:pt x="236" y="129"/>
                  </a:cubicBezTo>
                  <a:cubicBezTo>
                    <a:pt x="237" y="128"/>
                    <a:pt x="237" y="128"/>
                    <a:pt x="237" y="128"/>
                  </a:cubicBezTo>
                  <a:cubicBezTo>
                    <a:pt x="235" y="125"/>
                    <a:pt x="238" y="124"/>
                    <a:pt x="239" y="121"/>
                  </a:cubicBezTo>
                  <a:cubicBezTo>
                    <a:pt x="237" y="116"/>
                    <a:pt x="244" y="112"/>
                    <a:pt x="239" y="108"/>
                  </a:cubicBezTo>
                  <a:cubicBezTo>
                    <a:pt x="241" y="101"/>
                    <a:pt x="231" y="98"/>
                    <a:pt x="228" y="95"/>
                  </a:cubicBezTo>
                  <a:cubicBezTo>
                    <a:pt x="224" y="88"/>
                    <a:pt x="221" y="97"/>
                    <a:pt x="217" y="94"/>
                  </a:cubicBezTo>
                  <a:cubicBezTo>
                    <a:pt x="213" y="96"/>
                    <a:pt x="212" y="91"/>
                    <a:pt x="209" y="95"/>
                  </a:cubicBezTo>
                  <a:cubicBezTo>
                    <a:pt x="206" y="93"/>
                    <a:pt x="212" y="92"/>
                    <a:pt x="208" y="90"/>
                  </a:cubicBezTo>
                  <a:cubicBezTo>
                    <a:pt x="206" y="89"/>
                    <a:pt x="204" y="91"/>
                    <a:pt x="203" y="93"/>
                  </a:cubicBezTo>
                  <a:cubicBezTo>
                    <a:pt x="205" y="95"/>
                    <a:pt x="206" y="95"/>
                    <a:pt x="208" y="94"/>
                  </a:cubicBezTo>
                  <a:cubicBezTo>
                    <a:pt x="208" y="97"/>
                    <a:pt x="208" y="97"/>
                    <a:pt x="208" y="97"/>
                  </a:cubicBezTo>
                  <a:cubicBezTo>
                    <a:pt x="204" y="96"/>
                    <a:pt x="202" y="99"/>
                    <a:pt x="199" y="97"/>
                  </a:cubicBezTo>
                  <a:cubicBezTo>
                    <a:pt x="198" y="96"/>
                    <a:pt x="199" y="96"/>
                    <a:pt x="199" y="95"/>
                  </a:cubicBezTo>
                  <a:cubicBezTo>
                    <a:pt x="198" y="94"/>
                    <a:pt x="198" y="94"/>
                    <a:pt x="198" y="94"/>
                  </a:cubicBezTo>
                  <a:cubicBezTo>
                    <a:pt x="195" y="93"/>
                    <a:pt x="192" y="93"/>
                    <a:pt x="190" y="95"/>
                  </a:cubicBezTo>
                  <a:cubicBezTo>
                    <a:pt x="190" y="92"/>
                    <a:pt x="186" y="92"/>
                    <a:pt x="185" y="90"/>
                  </a:cubicBezTo>
                  <a:cubicBezTo>
                    <a:pt x="185" y="83"/>
                    <a:pt x="193" y="90"/>
                    <a:pt x="193" y="83"/>
                  </a:cubicBezTo>
                  <a:cubicBezTo>
                    <a:pt x="191" y="83"/>
                    <a:pt x="191" y="83"/>
                    <a:pt x="191" y="83"/>
                  </a:cubicBezTo>
                  <a:cubicBezTo>
                    <a:pt x="190" y="80"/>
                    <a:pt x="191" y="77"/>
                    <a:pt x="192" y="75"/>
                  </a:cubicBezTo>
                  <a:cubicBezTo>
                    <a:pt x="192" y="73"/>
                    <a:pt x="193" y="70"/>
                    <a:pt x="191" y="68"/>
                  </a:cubicBezTo>
                  <a:cubicBezTo>
                    <a:pt x="186" y="62"/>
                    <a:pt x="194" y="67"/>
                    <a:pt x="196" y="63"/>
                  </a:cubicBezTo>
                  <a:cubicBezTo>
                    <a:pt x="197" y="57"/>
                    <a:pt x="197" y="57"/>
                    <a:pt x="197" y="57"/>
                  </a:cubicBezTo>
                  <a:cubicBezTo>
                    <a:pt x="193" y="55"/>
                    <a:pt x="191" y="56"/>
                    <a:pt x="188" y="58"/>
                  </a:cubicBezTo>
                  <a:cubicBezTo>
                    <a:pt x="186" y="56"/>
                    <a:pt x="184" y="59"/>
                    <a:pt x="182" y="57"/>
                  </a:cubicBezTo>
                  <a:cubicBezTo>
                    <a:pt x="181" y="56"/>
                    <a:pt x="180" y="54"/>
                    <a:pt x="182" y="52"/>
                  </a:cubicBezTo>
                  <a:cubicBezTo>
                    <a:pt x="182" y="51"/>
                    <a:pt x="182" y="50"/>
                    <a:pt x="181" y="49"/>
                  </a:cubicBezTo>
                  <a:cubicBezTo>
                    <a:pt x="179" y="51"/>
                    <a:pt x="178" y="53"/>
                    <a:pt x="177" y="54"/>
                  </a:cubicBezTo>
                  <a:cubicBezTo>
                    <a:pt x="174" y="52"/>
                    <a:pt x="170" y="54"/>
                    <a:pt x="167" y="53"/>
                  </a:cubicBezTo>
                  <a:cubicBezTo>
                    <a:pt x="167" y="53"/>
                    <a:pt x="168" y="52"/>
                    <a:pt x="168" y="52"/>
                  </a:cubicBezTo>
                  <a:cubicBezTo>
                    <a:pt x="167" y="51"/>
                    <a:pt x="167" y="51"/>
                    <a:pt x="167" y="51"/>
                  </a:cubicBezTo>
                  <a:cubicBezTo>
                    <a:pt x="165" y="55"/>
                    <a:pt x="161" y="55"/>
                    <a:pt x="157" y="56"/>
                  </a:cubicBezTo>
                  <a:cubicBezTo>
                    <a:pt x="155" y="54"/>
                    <a:pt x="162" y="50"/>
                    <a:pt x="156" y="49"/>
                  </a:cubicBezTo>
                  <a:cubicBezTo>
                    <a:pt x="155" y="50"/>
                    <a:pt x="155" y="50"/>
                    <a:pt x="155" y="50"/>
                  </a:cubicBezTo>
                  <a:cubicBezTo>
                    <a:pt x="155" y="50"/>
                    <a:pt x="154" y="50"/>
                    <a:pt x="154" y="50"/>
                  </a:cubicBezTo>
                  <a:cubicBezTo>
                    <a:pt x="153" y="52"/>
                    <a:pt x="153" y="52"/>
                    <a:pt x="153" y="52"/>
                  </a:cubicBezTo>
                  <a:cubicBezTo>
                    <a:pt x="157" y="59"/>
                    <a:pt x="146" y="60"/>
                    <a:pt x="147" y="67"/>
                  </a:cubicBezTo>
                  <a:cubicBezTo>
                    <a:pt x="147" y="70"/>
                    <a:pt x="145" y="67"/>
                    <a:pt x="143" y="67"/>
                  </a:cubicBezTo>
                  <a:cubicBezTo>
                    <a:pt x="140" y="72"/>
                    <a:pt x="134" y="67"/>
                    <a:pt x="130" y="69"/>
                  </a:cubicBezTo>
                  <a:cubicBezTo>
                    <a:pt x="124" y="65"/>
                    <a:pt x="131" y="58"/>
                    <a:pt x="124" y="55"/>
                  </a:cubicBezTo>
                  <a:cubicBezTo>
                    <a:pt x="123" y="51"/>
                    <a:pt x="129" y="53"/>
                    <a:pt x="129" y="49"/>
                  </a:cubicBezTo>
                  <a:cubicBezTo>
                    <a:pt x="128" y="48"/>
                    <a:pt x="127" y="47"/>
                    <a:pt x="126" y="47"/>
                  </a:cubicBezTo>
                  <a:cubicBezTo>
                    <a:pt x="125" y="49"/>
                    <a:pt x="123" y="50"/>
                    <a:pt x="124" y="52"/>
                  </a:cubicBezTo>
                  <a:cubicBezTo>
                    <a:pt x="124" y="52"/>
                    <a:pt x="123" y="52"/>
                    <a:pt x="123" y="52"/>
                  </a:cubicBezTo>
                  <a:cubicBezTo>
                    <a:pt x="122" y="53"/>
                    <a:pt x="122" y="53"/>
                    <a:pt x="122" y="53"/>
                  </a:cubicBezTo>
                  <a:cubicBezTo>
                    <a:pt x="119" y="53"/>
                    <a:pt x="121" y="49"/>
                    <a:pt x="118" y="49"/>
                  </a:cubicBezTo>
                  <a:cubicBezTo>
                    <a:pt x="114" y="49"/>
                    <a:pt x="109" y="46"/>
                    <a:pt x="105" y="48"/>
                  </a:cubicBezTo>
                  <a:cubicBezTo>
                    <a:pt x="105" y="47"/>
                    <a:pt x="106" y="45"/>
                    <a:pt x="104" y="44"/>
                  </a:cubicBezTo>
                  <a:cubicBezTo>
                    <a:pt x="104" y="43"/>
                    <a:pt x="104" y="43"/>
                    <a:pt x="105" y="42"/>
                  </a:cubicBezTo>
                  <a:cubicBezTo>
                    <a:pt x="111" y="45"/>
                    <a:pt x="112" y="35"/>
                    <a:pt x="116" y="32"/>
                  </a:cubicBezTo>
                  <a:cubicBezTo>
                    <a:pt x="115" y="28"/>
                    <a:pt x="117" y="25"/>
                    <a:pt x="117" y="21"/>
                  </a:cubicBezTo>
                  <a:cubicBezTo>
                    <a:pt x="113" y="19"/>
                    <a:pt x="118" y="17"/>
                    <a:pt x="117" y="14"/>
                  </a:cubicBezTo>
                  <a:cubicBezTo>
                    <a:pt x="117" y="13"/>
                    <a:pt x="116" y="12"/>
                    <a:pt x="114" y="13"/>
                  </a:cubicBezTo>
                  <a:cubicBezTo>
                    <a:pt x="114" y="11"/>
                    <a:pt x="114" y="10"/>
                    <a:pt x="115" y="10"/>
                  </a:cubicBezTo>
                  <a:cubicBezTo>
                    <a:pt x="113" y="10"/>
                    <a:pt x="111" y="11"/>
                    <a:pt x="110" y="10"/>
                  </a:cubicBezTo>
                  <a:cubicBezTo>
                    <a:pt x="110" y="8"/>
                    <a:pt x="108" y="7"/>
                    <a:pt x="110" y="6"/>
                  </a:cubicBezTo>
                  <a:cubicBezTo>
                    <a:pt x="108" y="5"/>
                    <a:pt x="105" y="4"/>
                    <a:pt x="103" y="5"/>
                  </a:cubicBezTo>
                  <a:cubicBezTo>
                    <a:pt x="102" y="4"/>
                    <a:pt x="103" y="3"/>
                    <a:pt x="102" y="2"/>
                  </a:cubicBezTo>
                  <a:cubicBezTo>
                    <a:pt x="99" y="7"/>
                    <a:pt x="97" y="1"/>
                    <a:pt x="94" y="1"/>
                  </a:cubicBezTo>
                  <a:cubicBezTo>
                    <a:pt x="93" y="2"/>
                    <a:pt x="93" y="4"/>
                    <a:pt x="91" y="3"/>
                  </a:cubicBezTo>
                  <a:cubicBezTo>
                    <a:pt x="88" y="0"/>
                    <a:pt x="87" y="7"/>
                    <a:pt x="84" y="4"/>
                  </a:cubicBezTo>
                  <a:cubicBezTo>
                    <a:pt x="83" y="4"/>
                    <a:pt x="83" y="4"/>
                    <a:pt x="83" y="4"/>
                  </a:cubicBezTo>
                  <a:cubicBezTo>
                    <a:pt x="84" y="5"/>
                    <a:pt x="84" y="5"/>
                    <a:pt x="84" y="5"/>
                  </a:cubicBezTo>
                  <a:cubicBezTo>
                    <a:pt x="84" y="6"/>
                    <a:pt x="83" y="6"/>
                    <a:pt x="83" y="7"/>
                  </a:cubicBezTo>
                  <a:cubicBezTo>
                    <a:pt x="80" y="5"/>
                    <a:pt x="82" y="11"/>
                    <a:pt x="79" y="8"/>
                  </a:cubicBezTo>
                  <a:cubicBezTo>
                    <a:pt x="78" y="10"/>
                    <a:pt x="78" y="10"/>
                    <a:pt x="78" y="10"/>
                  </a:cubicBezTo>
                  <a:cubicBezTo>
                    <a:pt x="78" y="10"/>
                    <a:pt x="78" y="11"/>
                    <a:pt x="78" y="11"/>
                  </a:cubicBezTo>
                  <a:cubicBezTo>
                    <a:pt x="77" y="11"/>
                    <a:pt x="77" y="11"/>
                    <a:pt x="77" y="11"/>
                  </a:cubicBezTo>
                  <a:cubicBezTo>
                    <a:pt x="77" y="13"/>
                    <a:pt x="74" y="14"/>
                    <a:pt x="75" y="16"/>
                  </a:cubicBezTo>
                  <a:cubicBezTo>
                    <a:pt x="73" y="16"/>
                    <a:pt x="73" y="16"/>
                    <a:pt x="73" y="16"/>
                  </a:cubicBezTo>
                  <a:cubicBezTo>
                    <a:pt x="74" y="19"/>
                    <a:pt x="74" y="19"/>
                    <a:pt x="74" y="19"/>
                  </a:cubicBezTo>
                  <a:cubicBezTo>
                    <a:pt x="69" y="19"/>
                    <a:pt x="77" y="24"/>
                    <a:pt x="71" y="24"/>
                  </a:cubicBezTo>
                  <a:cubicBezTo>
                    <a:pt x="76" y="24"/>
                    <a:pt x="70" y="29"/>
                    <a:pt x="74" y="31"/>
                  </a:cubicBezTo>
                  <a:cubicBezTo>
                    <a:pt x="73" y="32"/>
                    <a:pt x="71" y="31"/>
                    <a:pt x="70" y="32"/>
                  </a:cubicBezTo>
                  <a:cubicBezTo>
                    <a:pt x="72" y="33"/>
                    <a:pt x="76" y="31"/>
                    <a:pt x="75" y="35"/>
                  </a:cubicBezTo>
                  <a:cubicBezTo>
                    <a:pt x="80" y="36"/>
                    <a:pt x="75" y="41"/>
                    <a:pt x="81" y="40"/>
                  </a:cubicBezTo>
                  <a:cubicBezTo>
                    <a:pt x="81" y="45"/>
                    <a:pt x="86" y="41"/>
                    <a:pt x="87" y="46"/>
                  </a:cubicBezTo>
                  <a:cubicBezTo>
                    <a:pt x="88" y="41"/>
                    <a:pt x="91" y="48"/>
                    <a:pt x="93" y="45"/>
                  </a:cubicBezTo>
                  <a:cubicBezTo>
                    <a:pt x="93" y="45"/>
                    <a:pt x="94" y="46"/>
                    <a:pt x="93" y="46"/>
                  </a:cubicBezTo>
                  <a:cubicBezTo>
                    <a:pt x="96" y="49"/>
                    <a:pt x="95" y="43"/>
                    <a:pt x="98" y="45"/>
                  </a:cubicBezTo>
                  <a:cubicBezTo>
                    <a:pt x="99" y="48"/>
                    <a:pt x="100" y="50"/>
                    <a:pt x="98" y="52"/>
                  </a:cubicBezTo>
                  <a:cubicBezTo>
                    <a:pt x="92" y="51"/>
                    <a:pt x="97" y="60"/>
                    <a:pt x="90" y="59"/>
                  </a:cubicBezTo>
                  <a:cubicBezTo>
                    <a:pt x="94" y="62"/>
                    <a:pt x="88" y="65"/>
                    <a:pt x="90" y="69"/>
                  </a:cubicBezTo>
                  <a:cubicBezTo>
                    <a:pt x="91" y="70"/>
                    <a:pt x="92" y="73"/>
                    <a:pt x="91" y="75"/>
                  </a:cubicBezTo>
                  <a:cubicBezTo>
                    <a:pt x="92" y="77"/>
                    <a:pt x="95" y="76"/>
                    <a:pt x="95" y="78"/>
                  </a:cubicBezTo>
                  <a:cubicBezTo>
                    <a:pt x="97" y="82"/>
                    <a:pt x="101" y="84"/>
                    <a:pt x="105" y="84"/>
                  </a:cubicBezTo>
                  <a:cubicBezTo>
                    <a:pt x="107" y="86"/>
                    <a:pt x="102" y="87"/>
                    <a:pt x="104" y="89"/>
                  </a:cubicBezTo>
                  <a:cubicBezTo>
                    <a:pt x="103" y="88"/>
                    <a:pt x="103" y="88"/>
                    <a:pt x="103" y="88"/>
                  </a:cubicBezTo>
                  <a:cubicBezTo>
                    <a:pt x="104" y="89"/>
                    <a:pt x="102" y="92"/>
                    <a:pt x="103" y="93"/>
                  </a:cubicBezTo>
                  <a:cubicBezTo>
                    <a:pt x="102" y="93"/>
                    <a:pt x="100" y="94"/>
                    <a:pt x="99" y="93"/>
                  </a:cubicBezTo>
                  <a:cubicBezTo>
                    <a:pt x="98" y="95"/>
                    <a:pt x="97" y="97"/>
                    <a:pt x="97" y="98"/>
                  </a:cubicBezTo>
                  <a:cubicBezTo>
                    <a:pt x="96" y="98"/>
                    <a:pt x="95" y="99"/>
                    <a:pt x="93" y="98"/>
                  </a:cubicBezTo>
                  <a:cubicBezTo>
                    <a:pt x="91" y="99"/>
                    <a:pt x="94" y="100"/>
                    <a:pt x="93" y="102"/>
                  </a:cubicBezTo>
                  <a:cubicBezTo>
                    <a:pt x="90" y="102"/>
                    <a:pt x="92" y="99"/>
                    <a:pt x="90" y="99"/>
                  </a:cubicBezTo>
                  <a:cubicBezTo>
                    <a:pt x="89" y="99"/>
                    <a:pt x="89" y="99"/>
                    <a:pt x="89" y="99"/>
                  </a:cubicBezTo>
                  <a:cubicBezTo>
                    <a:pt x="90" y="100"/>
                    <a:pt x="91" y="101"/>
                    <a:pt x="92" y="103"/>
                  </a:cubicBezTo>
                  <a:cubicBezTo>
                    <a:pt x="91" y="105"/>
                    <a:pt x="90" y="105"/>
                    <a:pt x="88" y="105"/>
                  </a:cubicBezTo>
                  <a:cubicBezTo>
                    <a:pt x="88" y="104"/>
                    <a:pt x="88" y="104"/>
                    <a:pt x="88" y="104"/>
                  </a:cubicBezTo>
                  <a:cubicBezTo>
                    <a:pt x="89" y="103"/>
                    <a:pt x="87" y="100"/>
                    <a:pt x="85" y="100"/>
                  </a:cubicBezTo>
                  <a:cubicBezTo>
                    <a:pt x="81" y="104"/>
                    <a:pt x="90" y="105"/>
                    <a:pt x="87" y="108"/>
                  </a:cubicBezTo>
                  <a:cubicBezTo>
                    <a:pt x="84" y="108"/>
                    <a:pt x="82" y="113"/>
                    <a:pt x="80" y="109"/>
                  </a:cubicBezTo>
                  <a:cubicBezTo>
                    <a:pt x="78" y="111"/>
                    <a:pt x="79" y="112"/>
                    <a:pt x="79" y="114"/>
                  </a:cubicBezTo>
                  <a:cubicBezTo>
                    <a:pt x="74" y="116"/>
                    <a:pt x="74" y="116"/>
                    <a:pt x="74" y="116"/>
                  </a:cubicBezTo>
                  <a:cubicBezTo>
                    <a:pt x="72" y="116"/>
                    <a:pt x="72" y="113"/>
                    <a:pt x="72" y="112"/>
                  </a:cubicBezTo>
                  <a:cubicBezTo>
                    <a:pt x="74" y="110"/>
                    <a:pt x="72" y="107"/>
                    <a:pt x="73" y="104"/>
                  </a:cubicBezTo>
                  <a:cubicBezTo>
                    <a:pt x="70" y="100"/>
                    <a:pt x="65" y="95"/>
                    <a:pt x="61" y="92"/>
                  </a:cubicBezTo>
                  <a:cubicBezTo>
                    <a:pt x="55" y="89"/>
                    <a:pt x="50" y="92"/>
                    <a:pt x="44" y="92"/>
                  </a:cubicBezTo>
                  <a:cubicBezTo>
                    <a:pt x="41" y="95"/>
                    <a:pt x="38" y="99"/>
                    <a:pt x="36" y="103"/>
                  </a:cubicBezTo>
                  <a:cubicBezTo>
                    <a:pt x="35" y="105"/>
                    <a:pt x="38" y="107"/>
                    <a:pt x="35" y="108"/>
                  </a:cubicBezTo>
                  <a:cubicBezTo>
                    <a:pt x="37" y="109"/>
                    <a:pt x="35" y="111"/>
                    <a:pt x="35" y="113"/>
                  </a:cubicBezTo>
                  <a:cubicBezTo>
                    <a:pt x="37" y="121"/>
                    <a:pt x="46" y="125"/>
                    <a:pt x="54" y="127"/>
                  </a:cubicBezTo>
                  <a:cubicBezTo>
                    <a:pt x="57" y="124"/>
                    <a:pt x="62" y="128"/>
                    <a:pt x="65" y="125"/>
                  </a:cubicBezTo>
                  <a:cubicBezTo>
                    <a:pt x="67" y="128"/>
                    <a:pt x="63" y="130"/>
                    <a:pt x="63" y="132"/>
                  </a:cubicBezTo>
                  <a:cubicBezTo>
                    <a:pt x="63" y="133"/>
                    <a:pt x="64" y="132"/>
                    <a:pt x="65" y="132"/>
                  </a:cubicBezTo>
                  <a:cubicBezTo>
                    <a:pt x="65" y="136"/>
                    <a:pt x="66" y="139"/>
                    <a:pt x="66" y="143"/>
                  </a:cubicBezTo>
                  <a:cubicBezTo>
                    <a:pt x="67" y="143"/>
                    <a:pt x="67" y="143"/>
                    <a:pt x="67" y="143"/>
                  </a:cubicBezTo>
                  <a:cubicBezTo>
                    <a:pt x="67" y="144"/>
                    <a:pt x="70" y="145"/>
                    <a:pt x="69" y="147"/>
                  </a:cubicBezTo>
                  <a:cubicBezTo>
                    <a:pt x="71" y="151"/>
                    <a:pt x="75" y="150"/>
                    <a:pt x="79" y="152"/>
                  </a:cubicBezTo>
                  <a:cubicBezTo>
                    <a:pt x="82" y="156"/>
                    <a:pt x="79" y="159"/>
                    <a:pt x="78" y="163"/>
                  </a:cubicBezTo>
                  <a:cubicBezTo>
                    <a:pt x="75" y="162"/>
                    <a:pt x="71" y="161"/>
                    <a:pt x="69" y="158"/>
                  </a:cubicBezTo>
                  <a:cubicBezTo>
                    <a:pt x="72" y="153"/>
                    <a:pt x="72" y="153"/>
                    <a:pt x="72" y="153"/>
                  </a:cubicBezTo>
                  <a:cubicBezTo>
                    <a:pt x="69" y="149"/>
                    <a:pt x="69" y="149"/>
                    <a:pt x="69" y="149"/>
                  </a:cubicBezTo>
                  <a:cubicBezTo>
                    <a:pt x="66" y="148"/>
                    <a:pt x="64" y="149"/>
                    <a:pt x="63" y="151"/>
                  </a:cubicBezTo>
                  <a:cubicBezTo>
                    <a:pt x="60" y="153"/>
                    <a:pt x="63" y="155"/>
                    <a:pt x="63" y="158"/>
                  </a:cubicBezTo>
                  <a:cubicBezTo>
                    <a:pt x="60" y="161"/>
                    <a:pt x="56" y="159"/>
                    <a:pt x="53" y="161"/>
                  </a:cubicBezTo>
                  <a:cubicBezTo>
                    <a:pt x="52" y="161"/>
                    <a:pt x="52" y="160"/>
                    <a:pt x="52" y="159"/>
                  </a:cubicBezTo>
                  <a:cubicBezTo>
                    <a:pt x="54" y="158"/>
                    <a:pt x="54" y="158"/>
                    <a:pt x="54" y="158"/>
                  </a:cubicBezTo>
                  <a:cubicBezTo>
                    <a:pt x="54" y="158"/>
                    <a:pt x="56" y="157"/>
                    <a:pt x="55" y="156"/>
                  </a:cubicBezTo>
                  <a:cubicBezTo>
                    <a:pt x="53" y="157"/>
                    <a:pt x="52" y="157"/>
                    <a:pt x="50" y="158"/>
                  </a:cubicBezTo>
                  <a:cubicBezTo>
                    <a:pt x="46" y="155"/>
                    <a:pt x="52" y="154"/>
                    <a:pt x="51" y="152"/>
                  </a:cubicBezTo>
                  <a:cubicBezTo>
                    <a:pt x="50" y="154"/>
                    <a:pt x="50" y="154"/>
                    <a:pt x="50" y="154"/>
                  </a:cubicBezTo>
                  <a:cubicBezTo>
                    <a:pt x="49" y="153"/>
                    <a:pt x="49" y="156"/>
                    <a:pt x="48" y="154"/>
                  </a:cubicBezTo>
                  <a:cubicBezTo>
                    <a:pt x="47" y="154"/>
                    <a:pt x="47" y="153"/>
                    <a:pt x="48" y="153"/>
                  </a:cubicBezTo>
                  <a:cubicBezTo>
                    <a:pt x="47" y="152"/>
                    <a:pt x="47" y="152"/>
                    <a:pt x="47" y="152"/>
                  </a:cubicBezTo>
                  <a:cubicBezTo>
                    <a:pt x="46" y="153"/>
                    <a:pt x="46" y="153"/>
                    <a:pt x="44" y="153"/>
                  </a:cubicBezTo>
                  <a:cubicBezTo>
                    <a:pt x="45" y="150"/>
                    <a:pt x="48" y="147"/>
                    <a:pt x="50" y="145"/>
                  </a:cubicBezTo>
                  <a:cubicBezTo>
                    <a:pt x="50" y="146"/>
                    <a:pt x="50" y="146"/>
                    <a:pt x="50" y="146"/>
                  </a:cubicBezTo>
                  <a:cubicBezTo>
                    <a:pt x="51" y="147"/>
                    <a:pt x="51" y="147"/>
                    <a:pt x="53" y="146"/>
                  </a:cubicBezTo>
                  <a:cubicBezTo>
                    <a:pt x="53" y="148"/>
                    <a:pt x="52" y="148"/>
                    <a:pt x="51" y="149"/>
                  </a:cubicBezTo>
                  <a:cubicBezTo>
                    <a:pt x="53" y="150"/>
                    <a:pt x="53" y="150"/>
                    <a:pt x="53" y="150"/>
                  </a:cubicBezTo>
                  <a:cubicBezTo>
                    <a:pt x="55" y="150"/>
                    <a:pt x="59" y="150"/>
                    <a:pt x="58" y="147"/>
                  </a:cubicBezTo>
                  <a:cubicBezTo>
                    <a:pt x="58" y="147"/>
                    <a:pt x="58" y="148"/>
                    <a:pt x="57" y="148"/>
                  </a:cubicBezTo>
                  <a:cubicBezTo>
                    <a:pt x="57" y="147"/>
                    <a:pt x="56" y="147"/>
                    <a:pt x="57" y="147"/>
                  </a:cubicBezTo>
                  <a:cubicBezTo>
                    <a:pt x="56" y="146"/>
                    <a:pt x="56" y="146"/>
                    <a:pt x="56" y="146"/>
                  </a:cubicBezTo>
                  <a:cubicBezTo>
                    <a:pt x="56" y="147"/>
                    <a:pt x="55" y="146"/>
                    <a:pt x="55" y="147"/>
                  </a:cubicBezTo>
                  <a:cubicBezTo>
                    <a:pt x="57" y="143"/>
                    <a:pt x="52" y="144"/>
                    <a:pt x="51" y="142"/>
                  </a:cubicBezTo>
                  <a:cubicBezTo>
                    <a:pt x="49" y="145"/>
                    <a:pt x="46" y="150"/>
                    <a:pt x="41" y="151"/>
                  </a:cubicBezTo>
                  <a:cubicBezTo>
                    <a:pt x="40" y="150"/>
                    <a:pt x="42" y="148"/>
                    <a:pt x="41" y="147"/>
                  </a:cubicBezTo>
                  <a:cubicBezTo>
                    <a:pt x="39" y="150"/>
                    <a:pt x="39" y="150"/>
                    <a:pt x="39" y="150"/>
                  </a:cubicBezTo>
                  <a:cubicBezTo>
                    <a:pt x="38" y="149"/>
                    <a:pt x="38" y="149"/>
                    <a:pt x="38" y="149"/>
                  </a:cubicBezTo>
                  <a:cubicBezTo>
                    <a:pt x="38" y="146"/>
                    <a:pt x="35" y="149"/>
                    <a:pt x="33" y="149"/>
                  </a:cubicBezTo>
                  <a:cubicBezTo>
                    <a:pt x="31" y="147"/>
                    <a:pt x="28" y="148"/>
                    <a:pt x="29" y="144"/>
                  </a:cubicBezTo>
                  <a:cubicBezTo>
                    <a:pt x="26" y="147"/>
                    <a:pt x="26" y="147"/>
                    <a:pt x="26" y="147"/>
                  </a:cubicBezTo>
                  <a:cubicBezTo>
                    <a:pt x="24" y="146"/>
                    <a:pt x="24" y="146"/>
                    <a:pt x="24" y="146"/>
                  </a:cubicBezTo>
                  <a:cubicBezTo>
                    <a:pt x="22" y="149"/>
                    <a:pt x="22" y="149"/>
                    <a:pt x="22" y="149"/>
                  </a:cubicBezTo>
                  <a:cubicBezTo>
                    <a:pt x="17" y="154"/>
                    <a:pt x="15" y="146"/>
                    <a:pt x="12" y="144"/>
                  </a:cubicBezTo>
                  <a:cubicBezTo>
                    <a:pt x="17" y="152"/>
                    <a:pt x="17" y="152"/>
                    <a:pt x="17" y="152"/>
                  </a:cubicBezTo>
                  <a:cubicBezTo>
                    <a:pt x="15" y="152"/>
                    <a:pt x="15" y="152"/>
                    <a:pt x="15" y="152"/>
                  </a:cubicBezTo>
                  <a:cubicBezTo>
                    <a:pt x="14" y="152"/>
                    <a:pt x="13" y="150"/>
                    <a:pt x="12" y="149"/>
                  </a:cubicBezTo>
                  <a:cubicBezTo>
                    <a:pt x="12" y="149"/>
                    <a:pt x="12" y="149"/>
                    <a:pt x="12" y="149"/>
                  </a:cubicBezTo>
                  <a:cubicBezTo>
                    <a:pt x="11" y="150"/>
                    <a:pt x="11" y="150"/>
                    <a:pt x="11" y="150"/>
                  </a:cubicBezTo>
                  <a:cubicBezTo>
                    <a:pt x="13" y="152"/>
                    <a:pt x="13" y="152"/>
                    <a:pt x="13" y="152"/>
                  </a:cubicBezTo>
                  <a:cubicBezTo>
                    <a:pt x="14" y="157"/>
                    <a:pt x="9" y="159"/>
                    <a:pt x="9" y="163"/>
                  </a:cubicBezTo>
                  <a:cubicBezTo>
                    <a:pt x="7" y="163"/>
                    <a:pt x="7" y="162"/>
                    <a:pt x="5" y="162"/>
                  </a:cubicBezTo>
                  <a:cubicBezTo>
                    <a:pt x="6" y="163"/>
                    <a:pt x="9" y="164"/>
                    <a:pt x="6" y="166"/>
                  </a:cubicBezTo>
                  <a:cubicBezTo>
                    <a:pt x="7" y="170"/>
                    <a:pt x="3" y="169"/>
                    <a:pt x="0" y="170"/>
                  </a:cubicBezTo>
                  <a:cubicBezTo>
                    <a:pt x="6" y="171"/>
                    <a:pt x="6" y="171"/>
                    <a:pt x="6" y="171"/>
                  </a:cubicBezTo>
                  <a:cubicBezTo>
                    <a:pt x="5" y="174"/>
                    <a:pt x="5" y="174"/>
                    <a:pt x="5" y="174"/>
                  </a:cubicBezTo>
                  <a:cubicBezTo>
                    <a:pt x="7" y="175"/>
                    <a:pt x="8" y="176"/>
                    <a:pt x="8" y="178"/>
                  </a:cubicBezTo>
                  <a:cubicBezTo>
                    <a:pt x="6" y="180"/>
                    <a:pt x="4" y="180"/>
                    <a:pt x="3" y="182"/>
                  </a:cubicBezTo>
                  <a:cubicBezTo>
                    <a:pt x="3" y="183"/>
                    <a:pt x="3" y="183"/>
                    <a:pt x="3" y="183"/>
                  </a:cubicBezTo>
                  <a:cubicBezTo>
                    <a:pt x="5" y="182"/>
                    <a:pt x="7" y="179"/>
                    <a:pt x="9" y="180"/>
                  </a:cubicBezTo>
                  <a:cubicBezTo>
                    <a:pt x="10" y="182"/>
                    <a:pt x="7" y="181"/>
                    <a:pt x="7" y="183"/>
                  </a:cubicBezTo>
                  <a:cubicBezTo>
                    <a:pt x="9" y="184"/>
                    <a:pt x="9" y="184"/>
                    <a:pt x="9" y="184"/>
                  </a:cubicBezTo>
                  <a:cubicBezTo>
                    <a:pt x="9" y="185"/>
                    <a:pt x="9" y="183"/>
                    <a:pt x="10" y="184"/>
                  </a:cubicBezTo>
                  <a:cubicBezTo>
                    <a:pt x="11" y="187"/>
                    <a:pt x="15" y="187"/>
                    <a:pt x="16" y="190"/>
                  </a:cubicBezTo>
                  <a:cubicBezTo>
                    <a:pt x="13" y="195"/>
                    <a:pt x="13" y="195"/>
                    <a:pt x="13" y="195"/>
                  </a:cubicBezTo>
                  <a:cubicBezTo>
                    <a:pt x="14" y="193"/>
                    <a:pt x="17" y="192"/>
                    <a:pt x="17" y="190"/>
                  </a:cubicBezTo>
                  <a:cubicBezTo>
                    <a:pt x="19" y="191"/>
                    <a:pt x="16" y="192"/>
                    <a:pt x="18" y="193"/>
                  </a:cubicBezTo>
                  <a:cubicBezTo>
                    <a:pt x="18" y="192"/>
                    <a:pt x="18" y="191"/>
                    <a:pt x="19" y="192"/>
                  </a:cubicBezTo>
                  <a:cubicBezTo>
                    <a:pt x="20" y="195"/>
                    <a:pt x="21" y="191"/>
                    <a:pt x="24" y="192"/>
                  </a:cubicBezTo>
                  <a:cubicBezTo>
                    <a:pt x="24" y="199"/>
                    <a:pt x="24" y="199"/>
                    <a:pt x="24" y="199"/>
                  </a:cubicBezTo>
                  <a:cubicBezTo>
                    <a:pt x="25" y="195"/>
                    <a:pt x="27" y="196"/>
                    <a:pt x="29" y="194"/>
                  </a:cubicBezTo>
                  <a:cubicBezTo>
                    <a:pt x="30" y="196"/>
                    <a:pt x="30" y="196"/>
                    <a:pt x="30" y="196"/>
                  </a:cubicBezTo>
                  <a:cubicBezTo>
                    <a:pt x="31" y="194"/>
                    <a:pt x="31" y="194"/>
                    <a:pt x="31" y="194"/>
                  </a:cubicBezTo>
                  <a:cubicBezTo>
                    <a:pt x="31" y="193"/>
                    <a:pt x="33" y="194"/>
                    <a:pt x="33" y="195"/>
                  </a:cubicBezTo>
                  <a:cubicBezTo>
                    <a:pt x="34" y="194"/>
                    <a:pt x="34" y="193"/>
                    <a:pt x="36" y="193"/>
                  </a:cubicBezTo>
                  <a:cubicBezTo>
                    <a:pt x="37" y="196"/>
                    <a:pt x="37" y="196"/>
                    <a:pt x="37" y="196"/>
                  </a:cubicBezTo>
                  <a:cubicBezTo>
                    <a:pt x="40" y="195"/>
                    <a:pt x="38" y="194"/>
                    <a:pt x="38" y="192"/>
                  </a:cubicBezTo>
                  <a:cubicBezTo>
                    <a:pt x="39" y="191"/>
                    <a:pt x="40" y="193"/>
                    <a:pt x="41" y="193"/>
                  </a:cubicBezTo>
                  <a:cubicBezTo>
                    <a:pt x="42" y="192"/>
                    <a:pt x="41" y="191"/>
                    <a:pt x="41" y="190"/>
                  </a:cubicBezTo>
                  <a:cubicBezTo>
                    <a:pt x="46" y="188"/>
                    <a:pt x="43" y="196"/>
                    <a:pt x="48" y="194"/>
                  </a:cubicBezTo>
                  <a:cubicBezTo>
                    <a:pt x="46" y="189"/>
                    <a:pt x="46" y="189"/>
                    <a:pt x="46" y="189"/>
                  </a:cubicBezTo>
                  <a:cubicBezTo>
                    <a:pt x="47" y="187"/>
                    <a:pt x="49" y="190"/>
                    <a:pt x="51" y="189"/>
                  </a:cubicBezTo>
                  <a:cubicBezTo>
                    <a:pt x="49" y="193"/>
                    <a:pt x="54" y="193"/>
                    <a:pt x="55" y="194"/>
                  </a:cubicBezTo>
                  <a:cubicBezTo>
                    <a:pt x="58" y="196"/>
                    <a:pt x="60" y="197"/>
                    <a:pt x="63" y="198"/>
                  </a:cubicBezTo>
                  <a:cubicBezTo>
                    <a:pt x="65" y="200"/>
                    <a:pt x="68" y="198"/>
                    <a:pt x="70" y="200"/>
                  </a:cubicBezTo>
                  <a:cubicBezTo>
                    <a:pt x="73" y="196"/>
                    <a:pt x="76" y="202"/>
                    <a:pt x="78" y="196"/>
                  </a:cubicBezTo>
                  <a:cubicBezTo>
                    <a:pt x="79" y="196"/>
                    <a:pt x="79" y="195"/>
                    <a:pt x="80" y="196"/>
                  </a:cubicBezTo>
                  <a:cubicBezTo>
                    <a:pt x="84" y="192"/>
                    <a:pt x="84" y="192"/>
                    <a:pt x="84" y="192"/>
                  </a:cubicBezTo>
                  <a:cubicBezTo>
                    <a:pt x="86" y="192"/>
                    <a:pt x="87" y="195"/>
                    <a:pt x="89" y="194"/>
                  </a:cubicBezTo>
                  <a:cubicBezTo>
                    <a:pt x="92" y="191"/>
                    <a:pt x="86" y="190"/>
                    <a:pt x="86" y="187"/>
                  </a:cubicBezTo>
                  <a:cubicBezTo>
                    <a:pt x="89" y="185"/>
                    <a:pt x="86" y="182"/>
                    <a:pt x="90" y="181"/>
                  </a:cubicBezTo>
                  <a:cubicBezTo>
                    <a:pt x="93" y="182"/>
                    <a:pt x="97" y="178"/>
                    <a:pt x="100" y="182"/>
                  </a:cubicBezTo>
                  <a:cubicBezTo>
                    <a:pt x="105" y="179"/>
                    <a:pt x="110" y="177"/>
                    <a:pt x="116" y="175"/>
                  </a:cubicBezTo>
                  <a:cubicBezTo>
                    <a:pt x="117" y="175"/>
                    <a:pt x="120" y="174"/>
                    <a:pt x="119" y="177"/>
                  </a:cubicBezTo>
                  <a:cubicBezTo>
                    <a:pt x="121" y="177"/>
                    <a:pt x="122" y="178"/>
                    <a:pt x="123" y="177"/>
                  </a:cubicBezTo>
                  <a:cubicBezTo>
                    <a:pt x="124" y="176"/>
                    <a:pt x="125" y="175"/>
                    <a:pt x="125" y="174"/>
                  </a:cubicBezTo>
                  <a:cubicBezTo>
                    <a:pt x="126" y="173"/>
                    <a:pt x="125" y="171"/>
                    <a:pt x="126" y="169"/>
                  </a:cubicBezTo>
                  <a:cubicBezTo>
                    <a:pt x="125" y="168"/>
                    <a:pt x="124" y="168"/>
                    <a:pt x="122" y="168"/>
                  </a:cubicBezTo>
                  <a:cubicBezTo>
                    <a:pt x="121" y="167"/>
                    <a:pt x="121" y="166"/>
                    <a:pt x="122" y="165"/>
                  </a:cubicBezTo>
                  <a:cubicBezTo>
                    <a:pt x="127" y="162"/>
                    <a:pt x="127" y="171"/>
                    <a:pt x="131" y="170"/>
                  </a:cubicBezTo>
                  <a:cubicBezTo>
                    <a:pt x="133" y="168"/>
                    <a:pt x="130" y="167"/>
                    <a:pt x="130" y="165"/>
                  </a:cubicBezTo>
                  <a:cubicBezTo>
                    <a:pt x="131" y="163"/>
                    <a:pt x="134" y="163"/>
                    <a:pt x="135" y="162"/>
                  </a:cubicBezTo>
                  <a:cubicBezTo>
                    <a:pt x="136" y="163"/>
                    <a:pt x="136" y="164"/>
                    <a:pt x="136" y="166"/>
                  </a:cubicBezTo>
                  <a:cubicBezTo>
                    <a:pt x="139" y="168"/>
                    <a:pt x="142" y="172"/>
                    <a:pt x="145" y="171"/>
                  </a:cubicBezTo>
                  <a:cubicBezTo>
                    <a:pt x="145" y="165"/>
                    <a:pt x="149" y="166"/>
                    <a:pt x="153" y="164"/>
                  </a:cubicBezTo>
                  <a:cubicBezTo>
                    <a:pt x="155" y="166"/>
                    <a:pt x="152" y="169"/>
                    <a:pt x="153" y="170"/>
                  </a:cubicBezTo>
                  <a:cubicBezTo>
                    <a:pt x="154" y="173"/>
                    <a:pt x="157" y="172"/>
                    <a:pt x="158" y="174"/>
                  </a:cubicBezTo>
                  <a:cubicBezTo>
                    <a:pt x="158" y="174"/>
                    <a:pt x="158" y="174"/>
                    <a:pt x="158" y="174"/>
                  </a:cubicBezTo>
                  <a:cubicBezTo>
                    <a:pt x="159" y="177"/>
                    <a:pt x="163" y="176"/>
                    <a:pt x="165" y="175"/>
                  </a:cubicBezTo>
                  <a:cubicBezTo>
                    <a:pt x="164" y="178"/>
                    <a:pt x="166" y="181"/>
                    <a:pt x="168" y="181"/>
                  </a:cubicBezTo>
                  <a:cubicBezTo>
                    <a:pt x="170" y="180"/>
                    <a:pt x="172" y="184"/>
                    <a:pt x="174" y="184"/>
                  </a:cubicBezTo>
                  <a:cubicBezTo>
                    <a:pt x="177" y="175"/>
                    <a:pt x="181" y="187"/>
                    <a:pt x="185" y="182"/>
                  </a:cubicBezTo>
                  <a:cubicBezTo>
                    <a:pt x="184" y="179"/>
                    <a:pt x="190" y="179"/>
                    <a:pt x="189" y="175"/>
                  </a:cubicBezTo>
                  <a:cubicBezTo>
                    <a:pt x="189" y="175"/>
                    <a:pt x="190" y="175"/>
                    <a:pt x="191" y="175"/>
                  </a:cubicBezTo>
                  <a:cubicBezTo>
                    <a:pt x="194" y="173"/>
                    <a:pt x="198" y="170"/>
                    <a:pt x="200" y="167"/>
                  </a:cubicBezTo>
                  <a:cubicBezTo>
                    <a:pt x="201" y="168"/>
                    <a:pt x="201" y="168"/>
                    <a:pt x="201" y="168"/>
                  </a:cubicBezTo>
                  <a:cubicBezTo>
                    <a:pt x="205" y="162"/>
                    <a:pt x="205" y="162"/>
                    <a:pt x="205" y="162"/>
                  </a:cubicBezTo>
                  <a:cubicBezTo>
                    <a:pt x="208" y="161"/>
                    <a:pt x="211" y="160"/>
                    <a:pt x="213" y="158"/>
                  </a:cubicBezTo>
                  <a:cubicBezTo>
                    <a:pt x="219" y="156"/>
                    <a:pt x="226" y="151"/>
                    <a:pt x="226" y="145"/>
                  </a:cubicBezTo>
                  <a:close/>
                  <a:moveTo>
                    <a:pt x="100" y="48"/>
                  </a:moveTo>
                  <a:cubicBezTo>
                    <a:pt x="100" y="46"/>
                    <a:pt x="100" y="44"/>
                    <a:pt x="102" y="44"/>
                  </a:cubicBezTo>
                  <a:cubicBezTo>
                    <a:pt x="104" y="45"/>
                    <a:pt x="102" y="47"/>
                    <a:pt x="105" y="48"/>
                  </a:cubicBezTo>
                  <a:cubicBezTo>
                    <a:pt x="103" y="48"/>
                    <a:pt x="102" y="50"/>
                    <a:pt x="10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20154">
              <a:extLst>
                <a:ext uri="{FF2B5EF4-FFF2-40B4-BE49-F238E27FC236}">
                  <a16:creationId xmlns:a16="http://schemas.microsoft.com/office/drawing/2014/main" id="{91F94D99-7CF0-44D6-8698-7AB769D5DED7}"/>
                </a:ext>
              </a:extLst>
            </p:cNvPr>
            <p:cNvSpPr/>
            <p:nvPr/>
          </p:nvSpPr>
          <p:spPr bwMode="auto">
            <a:xfrm flipH="1">
              <a:off x="3703638" y="3803650"/>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20155">
              <a:extLst>
                <a:ext uri="{FF2B5EF4-FFF2-40B4-BE49-F238E27FC236}">
                  <a16:creationId xmlns:a16="http://schemas.microsoft.com/office/drawing/2014/main" id="{375BBF96-1089-4791-B462-EA83BB3E681B}"/>
                </a:ext>
              </a:extLst>
            </p:cNvPr>
            <p:cNvSpPr/>
            <p:nvPr/>
          </p:nvSpPr>
          <p:spPr bwMode="auto">
            <a:xfrm>
              <a:off x="4032250" y="3584575"/>
              <a:ext cx="3175" cy="0"/>
            </a:xfrm>
            <a:custGeom>
              <a:gdLst>
                <a:gd name="T0" fmla="*/ 0 w 1"/>
                <a:gd name="T1" fmla="*/ 1 w 1"/>
                <a:gd name="T2" fmla="*/ 0 w 1"/>
              </a:gd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20156">
              <a:extLst>
                <a:ext uri="{FF2B5EF4-FFF2-40B4-BE49-F238E27FC236}">
                  <a16:creationId xmlns:a16="http://schemas.microsoft.com/office/drawing/2014/main" id="{7BCB8060-F8DD-43C8-9CA5-9A1A3DD1C57B}"/>
                </a:ext>
              </a:extLst>
            </p:cNvPr>
            <p:cNvSpPr/>
            <p:nvPr/>
          </p:nvSpPr>
          <p:spPr bwMode="auto">
            <a:xfrm>
              <a:off x="3703638" y="3973513"/>
              <a:ext cx="4763" cy="4763"/>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20157">
              <a:extLst>
                <a:ext uri="{FF2B5EF4-FFF2-40B4-BE49-F238E27FC236}">
                  <a16:creationId xmlns:a16="http://schemas.microsoft.com/office/drawing/2014/main" id="{3F8E92C0-3CEE-4647-8FB4-D8CA08CCD5D0}"/>
                </a:ext>
              </a:extLst>
            </p:cNvPr>
            <p:cNvSpPr/>
            <p:nvPr/>
          </p:nvSpPr>
          <p:spPr bwMode="auto">
            <a:xfrm>
              <a:off x="4257675" y="3398838"/>
              <a:ext cx="22225" cy="33338"/>
            </a:xfrm>
            <a:custGeom>
              <a:gdLst>
                <a:gd name="T0" fmla="*/ 1 w 6"/>
                <a:gd name="T1" fmla="*/ 3 h 9"/>
                <a:gd name="T2" fmla="*/ 3 w 6"/>
                <a:gd name="T3" fmla="*/ 5 h 9"/>
                <a:gd name="T4" fmla="*/ 3 w 6"/>
                <a:gd name="T5" fmla="*/ 7 h 9"/>
                <a:gd name="T6" fmla="*/ 5 w 6"/>
                <a:gd name="T7" fmla="*/ 9 h 9"/>
                <a:gd name="T8" fmla="*/ 6 w 6"/>
                <a:gd name="T9" fmla="*/ 7 h 9"/>
                <a:gd name="T10" fmla="*/ 4 w 6"/>
                <a:gd name="T11" fmla="*/ 0 h 9"/>
                <a:gd name="T12" fmla="*/ 1 w 6"/>
                <a:gd name="T13" fmla="*/ 3 h 9"/>
              </a:gdLst>
              <a:cxnLst>
                <a:cxn ang="0">
                  <a:pos x="T0" y="T1"/>
                </a:cxn>
                <a:cxn ang="0">
                  <a:pos x="T2" y="T3"/>
                </a:cxn>
                <a:cxn ang="0">
                  <a:pos x="T4" y="T5"/>
                </a:cxn>
                <a:cxn ang="0">
                  <a:pos x="T6" y="T7"/>
                </a:cxn>
                <a:cxn ang="0">
                  <a:pos x="T8" y="T9"/>
                </a:cxn>
                <a:cxn ang="0">
                  <a:pos x="T10" y="T11"/>
                </a:cxn>
                <a:cxn ang="0">
                  <a:pos x="T12" y="T13"/>
                </a:cxn>
              </a:cxnLst>
              <a:rect l="0" t="0" r="r" b="b"/>
              <a:pathLst>
                <a:path w="6" h="9">
                  <a:moveTo>
                    <a:pt x="1" y="3"/>
                  </a:moveTo>
                  <a:cubicBezTo>
                    <a:pt x="2" y="4"/>
                    <a:pt x="2" y="5"/>
                    <a:pt x="3" y="5"/>
                  </a:cubicBezTo>
                  <a:cubicBezTo>
                    <a:pt x="4" y="6"/>
                    <a:pt x="4" y="7"/>
                    <a:pt x="3" y="7"/>
                  </a:cubicBezTo>
                  <a:cubicBezTo>
                    <a:pt x="5" y="9"/>
                    <a:pt x="5" y="9"/>
                    <a:pt x="5" y="9"/>
                  </a:cubicBezTo>
                  <a:cubicBezTo>
                    <a:pt x="6" y="7"/>
                    <a:pt x="6" y="7"/>
                    <a:pt x="6" y="7"/>
                  </a:cubicBezTo>
                  <a:cubicBezTo>
                    <a:pt x="4" y="5"/>
                    <a:pt x="6" y="2"/>
                    <a:pt x="4" y="0"/>
                  </a:cubicBezTo>
                  <a:cubicBezTo>
                    <a:pt x="2" y="0"/>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20158">
              <a:extLst>
                <a:ext uri="{FF2B5EF4-FFF2-40B4-BE49-F238E27FC236}">
                  <a16:creationId xmlns:a16="http://schemas.microsoft.com/office/drawing/2014/main" id="{53187844-EA32-4506-98B6-F1FA9197796D}"/>
                </a:ext>
              </a:extLst>
            </p:cNvPr>
            <p:cNvSpPr/>
            <p:nvPr/>
          </p:nvSpPr>
          <p:spPr bwMode="auto">
            <a:xfrm>
              <a:off x="4210050" y="3373438"/>
              <a:ext cx="17463" cy="19050"/>
            </a:xfrm>
            <a:custGeom>
              <a:gdLst>
                <a:gd name="T0" fmla="*/ 2 w 5"/>
                <a:gd name="T1" fmla="*/ 5 h 5"/>
                <a:gd name="T2" fmla="*/ 5 w 5"/>
                <a:gd name="T3" fmla="*/ 3 h 5"/>
                <a:gd name="T4" fmla="*/ 3 w 5"/>
                <a:gd name="T5" fmla="*/ 0 h 5"/>
                <a:gd name="T6" fmla="*/ 2 w 5"/>
                <a:gd name="T7" fmla="*/ 5 h 5"/>
              </a:gdLst>
              <a:cxnLst>
                <a:cxn ang="0">
                  <a:pos x="T0" y="T1"/>
                </a:cxn>
                <a:cxn ang="0">
                  <a:pos x="T2" y="T3"/>
                </a:cxn>
                <a:cxn ang="0">
                  <a:pos x="T4" y="T5"/>
                </a:cxn>
                <a:cxn ang="0">
                  <a:pos x="T6" y="T7"/>
                </a:cxn>
              </a:cxnLst>
              <a:rect l="0" t="0" r="r" b="b"/>
              <a:pathLst>
                <a:path w="5" h="5">
                  <a:moveTo>
                    <a:pt x="2" y="5"/>
                  </a:moveTo>
                  <a:cubicBezTo>
                    <a:pt x="3" y="5"/>
                    <a:pt x="4" y="4"/>
                    <a:pt x="5" y="3"/>
                  </a:cubicBezTo>
                  <a:cubicBezTo>
                    <a:pt x="5" y="1"/>
                    <a:pt x="4" y="1"/>
                    <a:pt x="3" y="0"/>
                  </a:cubicBezTo>
                  <a:cubicBezTo>
                    <a:pt x="0" y="1"/>
                    <a:pt x="0" y="3"/>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20159">
              <a:extLst>
                <a:ext uri="{FF2B5EF4-FFF2-40B4-BE49-F238E27FC236}">
                  <a16:creationId xmlns:a16="http://schemas.microsoft.com/office/drawing/2014/main" id="{21E9E796-01E9-499F-8CF2-01B895F99962}"/>
                </a:ext>
              </a:extLst>
            </p:cNvPr>
            <p:cNvSpPr/>
            <p:nvPr/>
          </p:nvSpPr>
          <p:spPr bwMode="auto">
            <a:xfrm>
              <a:off x="4064000" y="3282950"/>
              <a:ext cx="11113" cy="11113"/>
            </a:xfrm>
            <a:custGeom>
              <a:gdLst>
                <a:gd name="T0" fmla="*/ 2 w 3"/>
                <a:gd name="T1" fmla="*/ 2 h 3"/>
                <a:gd name="T2" fmla="*/ 1 w 3"/>
                <a:gd name="T3" fmla="*/ 0 h 3"/>
                <a:gd name="T4" fmla="*/ 0 w 3"/>
                <a:gd name="T5" fmla="*/ 3 h 3"/>
                <a:gd name="T6" fmla="*/ 2 w 3"/>
                <a:gd name="T7" fmla="*/ 2 h 3"/>
              </a:gdLst>
              <a:cxnLst>
                <a:cxn ang="0">
                  <a:pos x="T0" y="T1"/>
                </a:cxn>
                <a:cxn ang="0">
                  <a:pos x="T2" y="T3"/>
                </a:cxn>
                <a:cxn ang="0">
                  <a:pos x="T4" y="T5"/>
                </a:cxn>
                <a:cxn ang="0">
                  <a:pos x="T6" y="T7"/>
                </a:cxn>
              </a:cxnLst>
              <a:rect l="0" t="0" r="r" b="b"/>
              <a:pathLst>
                <a:path w="3" h="3">
                  <a:moveTo>
                    <a:pt x="2" y="2"/>
                  </a:moveTo>
                  <a:cubicBezTo>
                    <a:pt x="2" y="2"/>
                    <a:pt x="3" y="0"/>
                    <a:pt x="1" y="0"/>
                  </a:cubicBezTo>
                  <a:cubicBezTo>
                    <a:pt x="0" y="3"/>
                    <a:pt x="0" y="3"/>
                    <a:pt x="0" y="3"/>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20160">
              <a:extLst>
                <a:ext uri="{FF2B5EF4-FFF2-40B4-BE49-F238E27FC236}">
                  <a16:creationId xmlns:a16="http://schemas.microsoft.com/office/drawing/2014/main" id="{83B0A50C-7C40-40E7-A7F9-BF675FC30F36}"/>
                </a:ext>
              </a:extLst>
            </p:cNvPr>
            <p:cNvSpPr/>
            <p:nvPr/>
          </p:nvSpPr>
          <p:spPr bwMode="auto">
            <a:xfrm>
              <a:off x="4618038" y="3716338"/>
              <a:ext cx="39688" cy="17463"/>
            </a:xfrm>
            <a:custGeom>
              <a:gdLst>
                <a:gd name="T0" fmla="*/ 11 w 11"/>
                <a:gd name="T1" fmla="*/ 2 h 5"/>
                <a:gd name="T2" fmla="*/ 0 w 11"/>
                <a:gd name="T3" fmla="*/ 1 h 5"/>
                <a:gd name="T4" fmla="*/ 3 w 11"/>
                <a:gd name="T5" fmla="*/ 3 h 5"/>
                <a:gd name="T6" fmla="*/ 11 w 11"/>
                <a:gd name="T7" fmla="*/ 2 h 5"/>
              </a:gdLst>
              <a:cxnLst>
                <a:cxn ang="0">
                  <a:pos x="T0" y="T1"/>
                </a:cxn>
                <a:cxn ang="0">
                  <a:pos x="T2" y="T3"/>
                </a:cxn>
                <a:cxn ang="0">
                  <a:pos x="T4" y="T5"/>
                </a:cxn>
                <a:cxn ang="0">
                  <a:pos x="T6" y="T7"/>
                </a:cxn>
              </a:cxnLst>
              <a:rect l="0" t="0" r="r" b="b"/>
              <a:pathLst>
                <a:path w="11" h="5">
                  <a:moveTo>
                    <a:pt x="11" y="2"/>
                  </a:moveTo>
                  <a:cubicBezTo>
                    <a:pt x="8" y="1"/>
                    <a:pt x="3" y="0"/>
                    <a:pt x="0" y="1"/>
                  </a:cubicBezTo>
                  <a:cubicBezTo>
                    <a:pt x="3" y="3"/>
                    <a:pt x="3" y="3"/>
                    <a:pt x="3" y="3"/>
                  </a:cubicBezTo>
                  <a:cubicBezTo>
                    <a:pt x="5" y="4"/>
                    <a:pt x="9" y="5"/>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20161">
              <a:extLst>
                <a:ext uri="{FF2B5EF4-FFF2-40B4-BE49-F238E27FC236}">
                  <a16:creationId xmlns:a16="http://schemas.microsoft.com/office/drawing/2014/main" id="{F08C496B-E054-48F2-9A7E-1293D742364D}"/>
                </a:ext>
              </a:extLst>
            </p:cNvPr>
            <p:cNvSpPr/>
            <p:nvPr/>
          </p:nvSpPr>
          <p:spPr bwMode="auto">
            <a:xfrm>
              <a:off x="4392613" y="3541713"/>
              <a:ext cx="20638" cy="14288"/>
            </a:xfrm>
            <a:custGeom>
              <a:gdLst>
                <a:gd name="T0" fmla="*/ 2 w 6"/>
                <a:gd name="T1" fmla="*/ 4 h 4"/>
                <a:gd name="T2" fmla="*/ 5 w 6"/>
                <a:gd name="T3" fmla="*/ 1 h 4"/>
                <a:gd name="T4" fmla="*/ 0 w 6"/>
                <a:gd name="T5" fmla="*/ 2 h 4"/>
                <a:gd name="T6" fmla="*/ 2 w 6"/>
                <a:gd name="T7" fmla="*/ 4 h 4"/>
              </a:gdLst>
              <a:cxnLst>
                <a:cxn ang="0">
                  <a:pos x="T0" y="T1"/>
                </a:cxn>
                <a:cxn ang="0">
                  <a:pos x="T2" y="T3"/>
                </a:cxn>
                <a:cxn ang="0">
                  <a:pos x="T4" y="T5"/>
                </a:cxn>
                <a:cxn ang="0">
                  <a:pos x="T6" y="T7"/>
                </a:cxn>
              </a:cxnLst>
              <a:rect l="0" t="0" r="r" b="b"/>
              <a:pathLst>
                <a:path w="6" h="4">
                  <a:moveTo>
                    <a:pt x="2" y="4"/>
                  </a:moveTo>
                  <a:cubicBezTo>
                    <a:pt x="3" y="3"/>
                    <a:pt x="6" y="3"/>
                    <a:pt x="5" y="1"/>
                  </a:cubicBezTo>
                  <a:cubicBezTo>
                    <a:pt x="4" y="0"/>
                    <a:pt x="0" y="0"/>
                    <a:pt x="0" y="2"/>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20162">
              <a:extLst>
                <a:ext uri="{FF2B5EF4-FFF2-40B4-BE49-F238E27FC236}">
                  <a16:creationId xmlns:a16="http://schemas.microsoft.com/office/drawing/2014/main" id="{C7F7A9B3-B59F-4AD5-ACD2-2D45E4D87DD7}"/>
                </a:ext>
              </a:extLst>
            </p:cNvPr>
            <p:cNvSpPr/>
            <p:nvPr/>
          </p:nvSpPr>
          <p:spPr bwMode="auto">
            <a:xfrm>
              <a:off x="4217988" y="3409950"/>
              <a:ext cx="17463" cy="25400"/>
            </a:xfrm>
            <a:custGeom>
              <a:gdLst>
                <a:gd name="T0" fmla="*/ 1 w 5"/>
                <a:gd name="T1" fmla="*/ 7 h 7"/>
                <a:gd name="T2" fmla="*/ 5 w 5"/>
                <a:gd name="T3" fmla="*/ 2 h 7"/>
                <a:gd name="T4" fmla="*/ 1 w 5"/>
                <a:gd name="T5" fmla="*/ 4 h 7"/>
                <a:gd name="T6" fmla="*/ 1 w 5"/>
                <a:gd name="T7" fmla="*/ 7 h 7"/>
              </a:gdLst>
              <a:cxnLst>
                <a:cxn ang="0">
                  <a:pos x="T0" y="T1"/>
                </a:cxn>
                <a:cxn ang="0">
                  <a:pos x="T2" y="T3"/>
                </a:cxn>
                <a:cxn ang="0">
                  <a:pos x="T4" y="T5"/>
                </a:cxn>
                <a:cxn ang="0">
                  <a:pos x="T6" y="T7"/>
                </a:cxn>
              </a:cxnLst>
              <a:rect l="0" t="0" r="r" b="b"/>
              <a:pathLst>
                <a:path w="5" h="7">
                  <a:moveTo>
                    <a:pt x="1" y="7"/>
                  </a:moveTo>
                  <a:cubicBezTo>
                    <a:pt x="5" y="2"/>
                    <a:pt x="5" y="2"/>
                    <a:pt x="5" y="2"/>
                  </a:cubicBezTo>
                  <a:cubicBezTo>
                    <a:pt x="3" y="0"/>
                    <a:pt x="1" y="3"/>
                    <a:pt x="1" y="4"/>
                  </a:cubicBezTo>
                  <a:cubicBezTo>
                    <a:pt x="1" y="5"/>
                    <a:pt x="0" y="6"/>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20163">
              <a:extLst>
                <a:ext uri="{FF2B5EF4-FFF2-40B4-BE49-F238E27FC236}">
                  <a16:creationId xmlns:a16="http://schemas.microsoft.com/office/drawing/2014/main" id="{306B98C5-1FFA-4F22-BE99-1BC96ED028DF}"/>
                </a:ext>
              </a:extLst>
            </p:cNvPr>
            <p:cNvSpPr/>
            <p:nvPr/>
          </p:nvSpPr>
          <p:spPr bwMode="auto">
            <a:xfrm>
              <a:off x="4140200" y="3494088"/>
              <a:ext cx="11113" cy="11113"/>
            </a:xfrm>
            <a:custGeom>
              <a:gdLst>
                <a:gd name="T0" fmla="*/ 1 w 3"/>
                <a:gd name="T1" fmla="*/ 3 h 3"/>
                <a:gd name="T2" fmla="*/ 3 w 3"/>
                <a:gd name="T3" fmla="*/ 1 h 3"/>
                <a:gd name="T4" fmla="*/ 2 w 3"/>
                <a:gd name="T5" fmla="*/ 0 h 3"/>
                <a:gd name="T6" fmla="*/ 1 w 3"/>
                <a:gd name="T7" fmla="*/ 3 h 3"/>
              </a:gdLst>
              <a:cxnLst>
                <a:cxn ang="0">
                  <a:pos x="T0" y="T1"/>
                </a:cxn>
                <a:cxn ang="0">
                  <a:pos x="T2" y="T3"/>
                </a:cxn>
                <a:cxn ang="0">
                  <a:pos x="T4" y="T5"/>
                </a:cxn>
                <a:cxn ang="0">
                  <a:pos x="T6" y="T7"/>
                </a:cxn>
              </a:cxnLst>
              <a:rect l="0" t="0" r="r" b="b"/>
              <a:pathLst>
                <a:path w="3" h="3">
                  <a:moveTo>
                    <a:pt x="1" y="3"/>
                  </a:moveTo>
                  <a:cubicBezTo>
                    <a:pt x="2" y="3"/>
                    <a:pt x="2" y="2"/>
                    <a:pt x="3" y="1"/>
                  </a:cubicBezTo>
                  <a:cubicBezTo>
                    <a:pt x="2" y="0"/>
                    <a:pt x="2" y="0"/>
                    <a:pt x="2"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20164">
              <a:extLst>
                <a:ext uri="{FF2B5EF4-FFF2-40B4-BE49-F238E27FC236}">
                  <a16:creationId xmlns:a16="http://schemas.microsoft.com/office/drawing/2014/main" id="{43669994-2BF0-45E1-9F1B-21634FC73249}"/>
                </a:ext>
              </a:extLst>
            </p:cNvPr>
            <p:cNvSpPr/>
            <p:nvPr/>
          </p:nvSpPr>
          <p:spPr bwMode="auto">
            <a:xfrm>
              <a:off x="3883025" y="3333750"/>
              <a:ext cx="17463" cy="17463"/>
            </a:xfrm>
            <a:custGeom>
              <a:gdLst>
                <a:gd name="T0" fmla="*/ 1 w 5"/>
                <a:gd name="T1" fmla="*/ 2 h 5"/>
                <a:gd name="T2" fmla="*/ 2 w 5"/>
                <a:gd name="T3" fmla="*/ 5 h 5"/>
                <a:gd name="T4" fmla="*/ 5 w 5"/>
                <a:gd name="T5" fmla="*/ 2 h 5"/>
                <a:gd name="T6" fmla="*/ 1 w 5"/>
                <a:gd name="T7" fmla="*/ 2 h 5"/>
              </a:gdLst>
              <a:cxnLst>
                <a:cxn ang="0">
                  <a:pos x="T0" y="T1"/>
                </a:cxn>
                <a:cxn ang="0">
                  <a:pos x="T2" y="T3"/>
                </a:cxn>
                <a:cxn ang="0">
                  <a:pos x="T4" y="T5"/>
                </a:cxn>
                <a:cxn ang="0">
                  <a:pos x="T6" y="T7"/>
                </a:cxn>
              </a:cxnLst>
              <a:rect l="0" t="0" r="r" b="b"/>
              <a:pathLst>
                <a:path w="5" h="5">
                  <a:moveTo>
                    <a:pt x="1" y="2"/>
                  </a:moveTo>
                  <a:cubicBezTo>
                    <a:pt x="0" y="3"/>
                    <a:pt x="0" y="5"/>
                    <a:pt x="2" y="5"/>
                  </a:cubicBezTo>
                  <a:cubicBezTo>
                    <a:pt x="5" y="2"/>
                    <a:pt x="5" y="2"/>
                    <a:pt x="5" y="2"/>
                  </a:cubicBezTo>
                  <a:cubicBezTo>
                    <a:pt x="3" y="1"/>
                    <a:pt x="2"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20165">
              <a:extLst>
                <a:ext uri="{FF2B5EF4-FFF2-40B4-BE49-F238E27FC236}">
                  <a16:creationId xmlns:a16="http://schemas.microsoft.com/office/drawing/2014/main" id="{715CF9CD-88D0-442B-8BF9-0D914196BEC3}"/>
                </a:ext>
              </a:extLst>
            </p:cNvPr>
            <p:cNvSpPr/>
            <p:nvPr/>
          </p:nvSpPr>
          <p:spPr bwMode="auto">
            <a:xfrm>
              <a:off x="3981450" y="3435350"/>
              <a:ext cx="6350" cy="3175"/>
            </a:xfrm>
            <a:custGeom>
              <a:gdLst>
                <a:gd name="T0" fmla="*/ 2 w 4"/>
                <a:gd name="T1" fmla="*/ 0 h 2"/>
                <a:gd name="T2" fmla="*/ 0 w 4"/>
                <a:gd name="T3" fmla="*/ 2 h 2"/>
                <a:gd name="T4" fmla="*/ 2 w 4"/>
                <a:gd name="T5" fmla="*/ 2 h 2"/>
                <a:gd name="T6" fmla="*/ 4 w 4"/>
                <a:gd name="T7" fmla="*/ 2 h 2"/>
                <a:gd name="T8" fmla="*/ 2 w 4"/>
                <a:gd name="T9" fmla="*/ 0 h 2"/>
              </a:gdLst>
              <a:cxnLst>
                <a:cxn ang="0">
                  <a:pos x="T0" y="T1"/>
                </a:cxn>
                <a:cxn ang="0">
                  <a:pos x="T2" y="T3"/>
                </a:cxn>
                <a:cxn ang="0">
                  <a:pos x="T4" y="T5"/>
                </a:cxn>
                <a:cxn ang="0">
                  <a:pos x="T6" y="T7"/>
                </a:cxn>
                <a:cxn ang="0">
                  <a:pos x="T8" y="T9"/>
                </a:cxn>
              </a:cxnLst>
              <a:rect l="0" t="0" r="r" b="b"/>
              <a:pathLst>
                <a:path w="4" h="2">
                  <a:moveTo>
                    <a:pt x="2" y="0"/>
                  </a:moveTo>
                  <a:lnTo>
                    <a:pt x="0" y="2"/>
                  </a:lnTo>
                  <a:lnTo>
                    <a:pt x="2"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20166">
              <a:extLst>
                <a:ext uri="{FF2B5EF4-FFF2-40B4-BE49-F238E27FC236}">
                  <a16:creationId xmlns:a16="http://schemas.microsoft.com/office/drawing/2014/main" id="{5B181E1F-6504-4F75-A7CB-5FAA7525A24D}"/>
                </a:ext>
              </a:extLst>
            </p:cNvPr>
            <p:cNvSpPr/>
            <p:nvPr/>
          </p:nvSpPr>
          <p:spPr bwMode="auto">
            <a:xfrm>
              <a:off x="3908425" y="3387725"/>
              <a:ext cx="11113" cy="7938"/>
            </a:xfrm>
            <a:custGeom>
              <a:gdLst>
                <a:gd name="T0" fmla="*/ 0 w 7"/>
                <a:gd name="T1" fmla="*/ 5 h 5"/>
                <a:gd name="T2" fmla="*/ 4 w 7"/>
                <a:gd name="T3" fmla="*/ 5 h 5"/>
                <a:gd name="T4" fmla="*/ 7 w 7"/>
                <a:gd name="T5" fmla="*/ 0 h 5"/>
                <a:gd name="T6" fmla="*/ 0 w 7"/>
                <a:gd name="T7" fmla="*/ 5 h 5"/>
              </a:gdLst>
              <a:cxnLst>
                <a:cxn ang="0">
                  <a:pos x="T0" y="T1"/>
                </a:cxn>
                <a:cxn ang="0">
                  <a:pos x="T2" y="T3"/>
                </a:cxn>
                <a:cxn ang="0">
                  <a:pos x="T4" y="T5"/>
                </a:cxn>
                <a:cxn ang="0">
                  <a:pos x="T6" y="T7"/>
                </a:cxn>
              </a:cxnLst>
              <a:rect l="0" t="0" r="r" b="b"/>
              <a:pathLst>
                <a:path w="7" h="5">
                  <a:moveTo>
                    <a:pt x="0" y="5"/>
                  </a:moveTo>
                  <a:lnTo>
                    <a:pt x="4" y="5"/>
                  </a:lnTo>
                  <a:lnTo>
                    <a:pt x="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20167">
              <a:extLst>
                <a:ext uri="{FF2B5EF4-FFF2-40B4-BE49-F238E27FC236}">
                  <a16:creationId xmlns:a16="http://schemas.microsoft.com/office/drawing/2014/main" id="{8844901D-E862-415C-9811-3561F0F4B9AF}"/>
                </a:ext>
              </a:extLst>
            </p:cNvPr>
            <p:cNvSpPr/>
            <p:nvPr/>
          </p:nvSpPr>
          <p:spPr bwMode="auto">
            <a:xfrm>
              <a:off x="4406900" y="3890963"/>
              <a:ext cx="28575" cy="28575"/>
            </a:xfrm>
            <a:custGeom>
              <a:gdLst>
                <a:gd name="T0" fmla="*/ 6 w 8"/>
                <a:gd name="T1" fmla="*/ 1 h 8"/>
                <a:gd name="T2" fmla="*/ 1 w 8"/>
                <a:gd name="T3" fmla="*/ 2 h 8"/>
                <a:gd name="T4" fmla="*/ 6 w 8"/>
                <a:gd name="T5" fmla="*/ 8 h 8"/>
                <a:gd name="T6" fmla="*/ 8 w 8"/>
                <a:gd name="T7" fmla="*/ 7 h 8"/>
                <a:gd name="T8" fmla="*/ 6 w 8"/>
                <a:gd name="T9" fmla="*/ 1 h 8"/>
              </a:gdLst>
              <a:cxnLst>
                <a:cxn ang="0">
                  <a:pos x="T0" y="T1"/>
                </a:cxn>
                <a:cxn ang="0">
                  <a:pos x="T2" y="T3"/>
                </a:cxn>
                <a:cxn ang="0">
                  <a:pos x="T4" y="T5"/>
                </a:cxn>
                <a:cxn ang="0">
                  <a:pos x="T6" y="T7"/>
                </a:cxn>
                <a:cxn ang="0">
                  <a:pos x="T8" y="T9"/>
                </a:cxn>
              </a:cxnLst>
              <a:rect l="0" t="0" r="r" b="b"/>
              <a:pathLst>
                <a:path w="8" h="8">
                  <a:moveTo>
                    <a:pt x="6" y="1"/>
                  </a:moveTo>
                  <a:cubicBezTo>
                    <a:pt x="4" y="0"/>
                    <a:pt x="2" y="0"/>
                    <a:pt x="1" y="2"/>
                  </a:cubicBezTo>
                  <a:cubicBezTo>
                    <a:pt x="0" y="6"/>
                    <a:pt x="4" y="6"/>
                    <a:pt x="6" y="8"/>
                  </a:cubicBezTo>
                  <a:cubicBezTo>
                    <a:pt x="7" y="8"/>
                    <a:pt x="8" y="8"/>
                    <a:pt x="8" y="7"/>
                  </a:cubicBezTo>
                  <a:cubicBezTo>
                    <a:pt x="8" y="5"/>
                    <a:pt x="8"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Freeform 20168">
              <a:extLst>
                <a:ext uri="{FF2B5EF4-FFF2-40B4-BE49-F238E27FC236}">
                  <a16:creationId xmlns:a16="http://schemas.microsoft.com/office/drawing/2014/main" id="{5F6789CA-F4F0-466E-B614-4AEF4D835DFB}"/>
                </a:ext>
              </a:extLst>
            </p:cNvPr>
            <p:cNvSpPr/>
            <p:nvPr/>
          </p:nvSpPr>
          <p:spPr bwMode="auto">
            <a:xfrm>
              <a:off x="3922713" y="3552825"/>
              <a:ext cx="14288" cy="17463"/>
            </a:xfrm>
            <a:custGeom>
              <a:gdLst>
                <a:gd name="T0" fmla="*/ 3 w 4"/>
                <a:gd name="T1" fmla="*/ 5 h 5"/>
                <a:gd name="T2" fmla="*/ 4 w 4"/>
                <a:gd name="T3" fmla="*/ 3 h 5"/>
                <a:gd name="T4" fmla="*/ 1 w 4"/>
                <a:gd name="T5" fmla="*/ 0 h 5"/>
                <a:gd name="T6" fmla="*/ 1 w 4"/>
                <a:gd name="T7" fmla="*/ 2 h 5"/>
                <a:gd name="T8" fmla="*/ 3 w 4"/>
                <a:gd name="T9" fmla="*/ 5 h 5"/>
              </a:gdLst>
              <a:cxnLst>
                <a:cxn ang="0">
                  <a:pos x="T0" y="T1"/>
                </a:cxn>
                <a:cxn ang="0">
                  <a:pos x="T2" y="T3"/>
                </a:cxn>
                <a:cxn ang="0">
                  <a:pos x="T4" y="T5"/>
                </a:cxn>
                <a:cxn ang="0">
                  <a:pos x="T6" y="T7"/>
                </a:cxn>
                <a:cxn ang="0">
                  <a:pos x="T8" y="T9"/>
                </a:cxn>
              </a:cxnLst>
              <a:rect l="0" t="0" r="r" b="b"/>
              <a:pathLst>
                <a:path w="4" h="5">
                  <a:moveTo>
                    <a:pt x="3" y="5"/>
                  </a:moveTo>
                  <a:cubicBezTo>
                    <a:pt x="4" y="3"/>
                    <a:pt x="4" y="3"/>
                    <a:pt x="4" y="3"/>
                  </a:cubicBezTo>
                  <a:cubicBezTo>
                    <a:pt x="1" y="0"/>
                    <a:pt x="1" y="0"/>
                    <a:pt x="1" y="0"/>
                  </a:cubicBezTo>
                  <a:cubicBezTo>
                    <a:pt x="1" y="2"/>
                    <a:pt x="1" y="2"/>
                    <a:pt x="1" y="2"/>
                  </a:cubicBezTo>
                  <a:cubicBezTo>
                    <a:pt x="0" y="3"/>
                    <a:pt x="2" y="4"/>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20169">
              <a:extLst>
                <a:ext uri="{FF2B5EF4-FFF2-40B4-BE49-F238E27FC236}">
                  <a16:creationId xmlns:a16="http://schemas.microsoft.com/office/drawing/2014/main" id="{052A5160-262D-4B80-B8E4-BA8C1AF028AC}"/>
                </a:ext>
              </a:extLst>
            </p:cNvPr>
            <p:cNvSpPr/>
            <p:nvPr/>
          </p:nvSpPr>
          <p:spPr bwMode="auto">
            <a:xfrm>
              <a:off x="3970338" y="3609975"/>
              <a:ext cx="14288" cy="14288"/>
            </a:xfrm>
            <a:custGeom>
              <a:gdLst>
                <a:gd name="T0" fmla="*/ 0 w 4"/>
                <a:gd name="T1" fmla="*/ 2 h 4"/>
                <a:gd name="T2" fmla="*/ 4 w 4"/>
                <a:gd name="T3" fmla="*/ 1 h 4"/>
                <a:gd name="T4" fmla="*/ 1 w 4"/>
                <a:gd name="T5" fmla="*/ 0 h 4"/>
                <a:gd name="T6" fmla="*/ 0 w 4"/>
                <a:gd name="T7" fmla="*/ 2 h 4"/>
              </a:gdLst>
              <a:cxnLst>
                <a:cxn ang="0">
                  <a:pos x="T0" y="T1"/>
                </a:cxn>
                <a:cxn ang="0">
                  <a:pos x="T2" y="T3"/>
                </a:cxn>
                <a:cxn ang="0">
                  <a:pos x="T4" y="T5"/>
                </a:cxn>
                <a:cxn ang="0">
                  <a:pos x="T6" y="T7"/>
                </a:cxn>
              </a:cxnLst>
              <a:rect l="0" t="0" r="r" b="b"/>
              <a:pathLst>
                <a:path w="4" h="4">
                  <a:moveTo>
                    <a:pt x="0" y="2"/>
                  </a:moveTo>
                  <a:cubicBezTo>
                    <a:pt x="1" y="4"/>
                    <a:pt x="3" y="2"/>
                    <a:pt x="4" y="1"/>
                  </a:cubicBezTo>
                  <a:cubicBezTo>
                    <a:pt x="3" y="0"/>
                    <a:pt x="2" y="0"/>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20170">
              <a:extLst>
                <a:ext uri="{FF2B5EF4-FFF2-40B4-BE49-F238E27FC236}">
                  <a16:creationId xmlns:a16="http://schemas.microsoft.com/office/drawing/2014/main" id="{4B286CBE-B0D2-412D-8CBC-EA1454BCF292}"/>
                </a:ext>
              </a:extLst>
            </p:cNvPr>
            <p:cNvSpPr/>
            <p:nvPr/>
          </p:nvSpPr>
          <p:spPr bwMode="auto">
            <a:xfrm>
              <a:off x="4373563" y="3927475"/>
              <a:ext cx="33338" cy="36513"/>
            </a:xfrm>
            <a:custGeom>
              <a:gdLst>
                <a:gd name="T0" fmla="*/ 7 w 9"/>
                <a:gd name="T1" fmla="*/ 0 h 10"/>
                <a:gd name="T2" fmla="*/ 5 w 9"/>
                <a:gd name="T3" fmla="*/ 4 h 10"/>
                <a:gd name="T4" fmla="*/ 2 w 9"/>
                <a:gd name="T5" fmla="*/ 3 h 10"/>
                <a:gd name="T6" fmla="*/ 6 w 9"/>
                <a:gd name="T7" fmla="*/ 5 h 10"/>
                <a:gd name="T8" fmla="*/ 9 w 9"/>
                <a:gd name="T9" fmla="*/ 4 h 10"/>
                <a:gd name="T10" fmla="*/ 7 w 9"/>
                <a:gd name="T11" fmla="*/ 0 h 10"/>
              </a:gdLst>
              <a:cxnLst>
                <a:cxn ang="0">
                  <a:pos x="T0" y="T1"/>
                </a:cxn>
                <a:cxn ang="0">
                  <a:pos x="T2" y="T3"/>
                </a:cxn>
                <a:cxn ang="0">
                  <a:pos x="T4" y="T5"/>
                </a:cxn>
                <a:cxn ang="0">
                  <a:pos x="T6" y="T7"/>
                </a:cxn>
                <a:cxn ang="0">
                  <a:pos x="T8" y="T9"/>
                </a:cxn>
                <a:cxn ang="0">
                  <a:pos x="T10" y="T11"/>
                </a:cxn>
              </a:cxnLst>
              <a:rect l="0" t="0" r="r" b="b"/>
              <a:pathLst>
                <a:path w="9" h="10">
                  <a:moveTo>
                    <a:pt x="7" y="0"/>
                  </a:moveTo>
                  <a:cubicBezTo>
                    <a:pt x="5" y="1"/>
                    <a:pt x="3" y="2"/>
                    <a:pt x="5" y="4"/>
                  </a:cubicBezTo>
                  <a:cubicBezTo>
                    <a:pt x="2" y="3"/>
                    <a:pt x="2" y="3"/>
                    <a:pt x="2" y="3"/>
                  </a:cubicBezTo>
                  <a:cubicBezTo>
                    <a:pt x="0" y="10"/>
                    <a:pt x="4" y="1"/>
                    <a:pt x="6" y="5"/>
                  </a:cubicBezTo>
                  <a:cubicBezTo>
                    <a:pt x="7" y="5"/>
                    <a:pt x="8" y="5"/>
                    <a:pt x="9" y="4"/>
                  </a:cubicBezTo>
                  <a:cubicBezTo>
                    <a:pt x="9" y="2"/>
                    <a:pt x="8"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20171">
              <a:extLst>
                <a:ext uri="{FF2B5EF4-FFF2-40B4-BE49-F238E27FC236}">
                  <a16:creationId xmlns:a16="http://schemas.microsoft.com/office/drawing/2014/main" id="{CF7B0189-D5A2-45EC-9C9C-AB656B27A29F}"/>
                </a:ext>
              </a:extLst>
            </p:cNvPr>
            <p:cNvSpPr/>
            <p:nvPr/>
          </p:nvSpPr>
          <p:spPr bwMode="auto">
            <a:xfrm>
              <a:off x="3930650" y="3654425"/>
              <a:ext cx="6350" cy="3175"/>
            </a:xfrm>
            <a:custGeom>
              <a:gdLst>
                <a:gd name="T0" fmla="*/ 0 w 2"/>
                <a:gd name="T1" fmla="*/ 1 h 1"/>
                <a:gd name="T2" fmla="*/ 1 w 2"/>
                <a:gd name="T3" fmla="*/ 1 h 1"/>
                <a:gd name="T4" fmla="*/ 2 w 2"/>
                <a:gd name="T5" fmla="*/ 1 h 1"/>
                <a:gd name="T6" fmla="*/ 1 w 2"/>
                <a:gd name="T7" fmla="*/ 0 h 1"/>
                <a:gd name="T8" fmla="*/ 0 w 2"/>
                <a:gd name="T9" fmla="*/ 1 h 1"/>
              </a:gdLst>
              <a:cxnLst>
                <a:cxn ang="0">
                  <a:pos x="T0" y="T1"/>
                </a:cxn>
                <a:cxn ang="0">
                  <a:pos x="T2" y="T3"/>
                </a:cxn>
                <a:cxn ang="0">
                  <a:pos x="T4" y="T5"/>
                </a:cxn>
                <a:cxn ang="0">
                  <a:pos x="T6" y="T7"/>
                </a:cxn>
                <a:cxn ang="0">
                  <a:pos x="T8" y="T9"/>
                </a:cxn>
              </a:cxnLst>
              <a:rect l="0" t="0" r="r" b="b"/>
              <a:pathLst>
                <a:path w="2" h="1">
                  <a:moveTo>
                    <a:pt x="0" y="1"/>
                  </a:moveTo>
                  <a:cubicBezTo>
                    <a:pt x="1" y="1"/>
                    <a:pt x="1" y="1"/>
                    <a:pt x="1" y="1"/>
                  </a:cubicBezTo>
                  <a:cubicBezTo>
                    <a:pt x="2" y="1"/>
                    <a:pt x="2" y="1"/>
                    <a:pt x="2" y="1"/>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20172">
              <a:extLst>
                <a:ext uri="{FF2B5EF4-FFF2-40B4-BE49-F238E27FC236}">
                  <a16:creationId xmlns:a16="http://schemas.microsoft.com/office/drawing/2014/main" id="{FF0D1422-0578-4C71-993D-AE9D0283AA9C}"/>
                </a:ext>
              </a:extLst>
            </p:cNvPr>
            <p:cNvSpPr/>
            <p:nvPr/>
          </p:nvSpPr>
          <p:spPr bwMode="auto">
            <a:xfrm>
              <a:off x="4206875" y="3916363"/>
              <a:ext cx="11113" cy="22225"/>
            </a:xfrm>
            <a:custGeom>
              <a:gdLst>
                <a:gd name="T0" fmla="*/ 2 w 3"/>
                <a:gd name="T1" fmla="*/ 6 h 6"/>
                <a:gd name="T2" fmla="*/ 3 w 3"/>
                <a:gd name="T3" fmla="*/ 1 h 6"/>
                <a:gd name="T4" fmla="*/ 1 w 3"/>
                <a:gd name="T5" fmla="*/ 1 h 6"/>
                <a:gd name="T6" fmla="*/ 2 w 3"/>
                <a:gd name="T7" fmla="*/ 6 h 6"/>
              </a:gdLst>
              <a:cxnLst>
                <a:cxn ang="0">
                  <a:pos x="T0" y="T1"/>
                </a:cxn>
                <a:cxn ang="0">
                  <a:pos x="T2" y="T3"/>
                </a:cxn>
                <a:cxn ang="0">
                  <a:pos x="T4" y="T5"/>
                </a:cxn>
                <a:cxn ang="0">
                  <a:pos x="T6" y="T7"/>
                </a:cxn>
              </a:cxnLst>
              <a:rect l="0" t="0" r="r" b="b"/>
              <a:pathLst>
                <a:path w="3" h="6">
                  <a:moveTo>
                    <a:pt x="2" y="6"/>
                  </a:moveTo>
                  <a:cubicBezTo>
                    <a:pt x="3" y="4"/>
                    <a:pt x="2" y="3"/>
                    <a:pt x="3" y="1"/>
                  </a:cubicBezTo>
                  <a:cubicBezTo>
                    <a:pt x="2" y="0"/>
                    <a:pt x="1" y="0"/>
                    <a:pt x="1" y="1"/>
                  </a:cubicBezTo>
                  <a:cubicBezTo>
                    <a:pt x="0" y="3"/>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20173">
              <a:extLst>
                <a:ext uri="{FF2B5EF4-FFF2-40B4-BE49-F238E27FC236}">
                  <a16:creationId xmlns:a16="http://schemas.microsoft.com/office/drawing/2014/main" id="{E1CEF91F-C85F-4532-AC7B-8279D11F99B6}"/>
                </a:ext>
              </a:extLst>
            </p:cNvPr>
            <p:cNvSpPr/>
            <p:nvPr/>
          </p:nvSpPr>
          <p:spPr bwMode="auto">
            <a:xfrm>
              <a:off x="4170363" y="3911600"/>
              <a:ext cx="25400" cy="30163"/>
            </a:xfrm>
            <a:custGeom>
              <a:gdLst>
                <a:gd name="T0" fmla="*/ 7 w 7"/>
                <a:gd name="T1" fmla="*/ 4 h 8"/>
                <a:gd name="T2" fmla="*/ 2 w 7"/>
                <a:gd name="T3" fmla="*/ 6 h 8"/>
                <a:gd name="T4" fmla="*/ 7 w 7"/>
                <a:gd name="T5" fmla="*/ 4 h 8"/>
              </a:gdLst>
              <a:cxnLst>
                <a:cxn ang="0">
                  <a:pos x="T0" y="T1"/>
                </a:cxn>
                <a:cxn ang="0">
                  <a:pos x="T2" y="T3"/>
                </a:cxn>
                <a:cxn ang="0">
                  <a:pos x="T4" y="T5"/>
                </a:cxn>
              </a:cxnLst>
              <a:rect l="0" t="0" r="r" b="b"/>
              <a:pathLst>
                <a:path w="7" h="8">
                  <a:moveTo>
                    <a:pt x="7" y="4"/>
                  </a:moveTo>
                  <a:cubicBezTo>
                    <a:pt x="5" y="0"/>
                    <a:pt x="0" y="2"/>
                    <a:pt x="2" y="6"/>
                  </a:cubicBezTo>
                  <a:cubicBezTo>
                    <a:pt x="4" y="8"/>
                    <a:pt x="7" y="7"/>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20174">
              <a:extLst>
                <a:ext uri="{FF2B5EF4-FFF2-40B4-BE49-F238E27FC236}">
                  <a16:creationId xmlns:a16="http://schemas.microsoft.com/office/drawing/2014/main" id="{F2FD47B8-9E68-4104-8E49-BFE361835752}"/>
                </a:ext>
              </a:extLst>
            </p:cNvPr>
            <p:cNvSpPr/>
            <p:nvPr/>
          </p:nvSpPr>
          <p:spPr bwMode="auto">
            <a:xfrm>
              <a:off x="3889375" y="3784600"/>
              <a:ext cx="7938" cy="7938"/>
            </a:xfrm>
            <a:custGeom>
              <a:gdLst>
                <a:gd name="T0" fmla="*/ 5 w 5"/>
                <a:gd name="T1" fmla="*/ 3 h 5"/>
                <a:gd name="T2" fmla="*/ 3 w 5"/>
                <a:gd name="T3" fmla="*/ 0 h 5"/>
                <a:gd name="T4" fmla="*/ 0 w 5"/>
                <a:gd name="T5" fmla="*/ 5 h 5"/>
                <a:gd name="T6" fmla="*/ 3 w 5"/>
                <a:gd name="T7" fmla="*/ 5 h 5"/>
                <a:gd name="T8" fmla="*/ 5 w 5"/>
                <a:gd name="T9" fmla="*/ 3 h 5"/>
              </a:gdLst>
              <a:cxnLst>
                <a:cxn ang="0">
                  <a:pos x="T0" y="T1"/>
                </a:cxn>
                <a:cxn ang="0">
                  <a:pos x="T2" y="T3"/>
                </a:cxn>
                <a:cxn ang="0">
                  <a:pos x="T4" y="T5"/>
                </a:cxn>
                <a:cxn ang="0">
                  <a:pos x="T6" y="T7"/>
                </a:cxn>
                <a:cxn ang="0">
                  <a:pos x="T8" y="T9"/>
                </a:cxn>
              </a:cxnLst>
              <a:rect l="0" t="0" r="r" b="b"/>
              <a:pathLst>
                <a:path w="5" h="5">
                  <a:moveTo>
                    <a:pt x="5" y="3"/>
                  </a:moveTo>
                  <a:lnTo>
                    <a:pt x="3" y="0"/>
                  </a:lnTo>
                  <a:lnTo>
                    <a:pt x="0" y="5"/>
                  </a:lnTo>
                  <a:lnTo>
                    <a:pt x="3" y="5"/>
                  </a:lnTo>
                  <a:lnTo>
                    <a:pt x="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20175">
              <a:extLst>
                <a:ext uri="{FF2B5EF4-FFF2-40B4-BE49-F238E27FC236}">
                  <a16:creationId xmlns:a16="http://schemas.microsoft.com/office/drawing/2014/main" id="{2A1D3462-7AC6-43B3-BE8E-F0213D59FF2F}"/>
                </a:ext>
              </a:extLst>
            </p:cNvPr>
            <p:cNvSpPr/>
            <p:nvPr/>
          </p:nvSpPr>
          <p:spPr bwMode="auto">
            <a:xfrm>
              <a:off x="3868738" y="3773488"/>
              <a:ext cx="6350" cy="7938"/>
            </a:xfrm>
            <a:custGeom>
              <a:gdLst>
                <a:gd name="T0" fmla="*/ 4 w 4"/>
                <a:gd name="T1" fmla="*/ 3 h 5"/>
                <a:gd name="T2" fmla="*/ 2 w 4"/>
                <a:gd name="T3" fmla="*/ 0 h 5"/>
                <a:gd name="T4" fmla="*/ 0 w 4"/>
                <a:gd name="T5" fmla="*/ 5 h 5"/>
                <a:gd name="T6" fmla="*/ 2 w 4"/>
                <a:gd name="T7" fmla="*/ 5 h 5"/>
                <a:gd name="T8" fmla="*/ 4 w 4"/>
                <a:gd name="T9" fmla="*/ 3 h 5"/>
              </a:gdLst>
              <a:cxnLst>
                <a:cxn ang="0">
                  <a:pos x="T0" y="T1"/>
                </a:cxn>
                <a:cxn ang="0">
                  <a:pos x="T2" y="T3"/>
                </a:cxn>
                <a:cxn ang="0">
                  <a:pos x="T4" y="T5"/>
                </a:cxn>
                <a:cxn ang="0">
                  <a:pos x="T6" y="T7"/>
                </a:cxn>
                <a:cxn ang="0">
                  <a:pos x="T8" y="T9"/>
                </a:cxn>
              </a:cxnLst>
              <a:rect l="0" t="0" r="r" b="b"/>
              <a:pathLst>
                <a:path w="4" h="5">
                  <a:moveTo>
                    <a:pt x="4" y="3"/>
                  </a:moveTo>
                  <a:lnTo>
                    <a:pt x="2" y="0"/>
                  </a:lnTo>
                  <a:lnTo>
                    <a:pt x="0" y="5"/>
                  </a:lnTo>
                  <a:lnTo>
                    <a:pt x="2" y="5"/>
                  </a:lnTo>
                  <a:lnTo>
                    <a:pt x="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20176">
              <a:extLst>
                <a:ext uri="{FF2B5EF4-FFF2-40B4-BE49-F238E27FC236}">
                  <a16:creationId xmlns:a16="http://schemas.microsoft.com/office/drawing/2014/main" id="{AF3E4A39-ED66-49AF-9849-EA75EF83A3D3}"/>
                </a:ext>
              </a:extLst>
            </p:cNvPr>
            <p:cNvSpPr/>
            <p:nvPr/>
          </p:nvSpPr>
          <p:spPr bwMode="auto">
            <a:xfrm>
              <a:off x="3686175" y="3649663"/>
              <a:ext cx="17463" cy="22225"/>
            </a:xfrm>
            <a:custGeom>
              <a:gdLst>
                <a:gd name="T0" fmla="*/ 0 w 5"/>
                <a:gd name="T1" fmla="*/ 3 h 6"/>
                <a:gd name="T2" fmla="*/ 2 w 5"/>
                <a:gd name="T3" fmla="*/ 4 h 6"/>
                <a:gd name="T4" fmla="*/ 5 w 5"/>
                <a:gd name="T5" fmla="*/ 3 h 6"/>
                <a:gd name="T6" fmla="*/ 0 w 5"/>
                <a:gd name="T7" fmla="*/ 3 h 6"/>
              </a:gdLst>
              <a:cxnLst>
                <a:cxn ang="0">
                  <a:pos x="T0" y="T1"/>
                </a:cxn>
                <a:cxn ang="0">
                  <a:pos x="T2" y="T3"/>
                </a:cxn>
                <a:cxn ang="0">
                  <a:pos x="T4" y="T5"/>
                </a:cxn>
                <a:cxn ang="0">
                  <a:pos x="T6" y="T7"/>
                </a:cxn>
              </a:cxnLst>
              <a:rect l="0" t="0" r="r" b="b"/>
              <a:pathLst>
                <a:path w="5" h="6">
                  <a:moveTo>
                    <a:pt x="0" y="3"/>
                  </a:moveTo>
                  <a:cubicBezTo>
                    <a:pt x="2" y="4"/>
                    <a:pt x="2" y="4"/>
                    <a:pt x="2" y="4"/>
                  </a:cubicBezTo>
                  <a:cubicBezTo>
                    <a:pt x="4" y="6"/>
                    <a:pt x="4" y="3"/>
                    <a:pt x="5" y="3"/>
                  </a:cubicBezTo>
                  <a:cubicBezTo>
                    <a:pt x="4" y="2"/>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20177">
              <a:extLst>
                <a:ext uri="{FF2B5EF4-FFF2-40B4-BE49-F238E27FC236}">
                  <a16:creationId xmlns:a16="http://schemas.microsoft.com/office/drawing/2014/main" id="{AFA0184E-D779-4AF0-A3F2-B4E3578B1CFE}"/>
                </a:ext>
              </a:extLst>
            </p:cNvPr>
            <p:cNvSpPr/>
            <p:nvPr/>
          </p:nvSpPr>
          <p:spPr bwMode="auto">
            <a:xfrm>
              <a:off x="3729038" y="3748088"/>
              <a:ext cx="19050" cy="19050"/>
            </a:xfrm>
            <a:custGeom>
              <a:gdLst>
                <a:gd name="T0" fmla="*/ 5 w 5"/>
                <a:gd name="T1" fmla="*/ 2 h 5"/>
                <a:gd name="T2" fmla="*/ 0 w 5"/>
                <a:gd name="T3" fmla="*/ 4 h 5"/>
                <a:gd name="T4" fmla="*/ 1 w 5"/>
                <a:gd name="T5" fmla="*/ 4 h 5"/>
                <a:gd name="T6" fmla="*/ 5 w 5"/>
                <a:gd name="T7" fmla="*/ 2 h 5"/>
              </a:gdLst>
              <a:cxnLst>
                <a:cxn ang="0">
                  <a:pos x="T0" y="T1"/>
                </a:cxn>
                <a:cxn ang="0">
                  <a:pos x="T2" y="T3"/>
                </a:cxn>
                <a:cxn ang="0">
                  <a:pos x="T4" y="T5"/>
                </a:cxn>
                <a:cxn ang="0">
                  <a:pos x="T6" y="T7"/>
                </a:cxn>
              </a:cxnLst>
              <a:rect l="0" t="0" r="r" b="b"/>
              <a:pathLst>
                <a:path w="5" h="5">
                  <a:moveTo>
                    <a:pt x="5" y="2"/>
                  </a:moveTo>
                  <a:cubicBezTo>
                    <a:pt x="4" y="0"/>
                    <a:pt x="0" y="2"/>
                    <a:pt x="0" y="4"/>
                  </a:cubicBezTo>
                  <a:cubicBezTo>
                    <a:pt x="1" y="4"/>
                    <a:pt x="1" y="4"/>
                    <a:pt x="1" y="4"/>
                  </a:cubicBezTo>
                  <a:cubicBezTo>
                    <a:pt x="3" y="5"/>
                    <a:pt x="5"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20178">
              <a:extLst>
                <a:ext uri="{FF2B5EF4-FFF2-40B4-BE49-F238E27FC236}">
                  <a16:creationId xmlns:a16="http://schemas.microsoft.com/office/drawing/2014/main" id="{32A6CAD1-A916-4C59-8F06-5B9A93F206B6}"/>
                </a:ext>
              </a:extLst>
            </p:cNvPr>
            <p:cNvSpPr/>
            <p:nvPr/>
          </p:nvSpPr>
          <p:spPr bwMode="auto">
            <a:xfrm>
              <a:off x="3514725" y="3683000"/>
              <a:ext cx="163513" cy="174625"/>
            </a:xfrm>
            <a:custGeom>
              <a:gdLst>
                <a:gd name="T0" fmla="*/ 40 w 45"/>
                <a:gd name="T1" fmla="*/ 32 h 48"/>
                <a:gd name="T2" fmla="*/ 41 w 45"/>
                <a:gd name="T3" fmla="*/ 28 h 48"/>
                <a:gd name="T4" fmla="*/ 41 w 45"/>
                <a:gd name="T5" fmla="*/ 24 h 48"/>
                <a:gd name="T6" fmla="*/ 41 w 45"/>
                <a:gd name="T7" fmla="*/ 15 h 48"/>
                <a:gd name="T8" fmla="*/ 35 w 45"/>
                <a:gd name="T9" fmla="*/ 9 h 48"/>
                <a:gd name="T10" fmla="*/ 29 w 45"/>
                <a:gd name="T11" fmla="*/ 5 h 48"/>
                <a:gd name="T12" fmla="*/ 23 w 45"/>
                <a:gd name="T13" fmla="*/ 2 h 48"/>
                <a:gd name="T14" fmla="*/ 16 w 45"/>
                <a:gd name="T15" fmla="*/ 2 h 48"/>
                <a:gd name="T16" fmla="*/ 15 w 45"/>
                <a:gd name="T17" fmla="*/ 4 h 48"/>
                <a:gd name="T18" fmla="*/ 10 w 45"/>
                <a:gd name="T19" fmla="*/ 5 h 48"/>
                <a:gd name="T20" fmla="*/ 9 w 45"/>
                <a:gd name="T21" fmla="*/ 9 h 48"/>
                <a:gd name="T22" fmla="*/ 6 w 45"/>
                <a:gd name="T23" fmla="*/ 9 h 48"/>
                <a:gd name="T24" fmla="*/ 2 w 45"/>
                <a:gd name="T25" fmla="*/ 13 h 48"/>
                <a:gd name="T26" fmla="*/ 3 w 45"/>
                <a:gd name="T27" fmla="*/ 13 h 48"/>
                <a:gd name="T28" fmla="*/ 0 w 45"/>
                <a:gd name="T29" fmla="*/ 19 h 48"/>
                <a:gd name="T30" fmla="*/ 2 w 45"/>
                <a:gd name="T31" fmla="*/ 20 h 48"/>
                <a:gd name="T32" fmla="*/ 0 w 45"/>
                <a:gd name="T33" fmla="*/ 23 h 48"/>
                <a:gd name="T34" fmla="*/ 2 w 45"/>
                <a:gd name="T35" fmla="*/ 32 h 48"/>
                <a:gd name="T36" fmla="*/ 4 w 45"/>
                <a:gd name="T37" fmla="*/ 35 h 48"/>
                <a:gd name="T38" fmla="*/ 8 w 45"/>
                <a:gd name="T39" fmla="*/ 41 h 48"/>
                <a:gd name="T40" fmla="*/ 12 w 45"/>
                <a:gd name="T41" fmla="*/ 44 h 48"/>
                <a:gd name="T42" fmla="*/ 11 w 45"/>
                <a:gd name="T43" fmla="*/ 45 h 48"/>
                <a:gd name="T44" fmla="*/ 17 w 45"/>
                <a:gd name="T45" fmla="*/ 48 h 48"/>
                <a:gd name="T46" fmla="*/ 28 w 45"/>
                <a:gd name="T47" fmla="*/ 42 h 48"/>
                <a:gd name="T48" fmla="*/ 35 w 45"/>
                <a:gd name="T49" fmla="*/ 41 h 48"/>
                <a:gd name="T50" fmla="*/ 40 w 45"/>
                <a:gd name="T51" fmla="*/ 32 h 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48">
                  <a:moveTo>
                    <a:pt x="40" y="32"/>
                  </a:moveTo>
                  <a:cubicBezTo>
                    <a:pt x="40" y="30"/>
                    <a:pt x="40" y="28"/>
                    <a:pt x="41" y="28"/>
                  </a:cubicBezTo>
                  <a:cubicBezTo>
                    <a:pt x="42" y="27"/>
                    <a:pt x="41" y="25"/>
                    <a:pt x="41" y="24"/>
                  </a:cubicBezTo>
                  <a:cubicBezTo>
                    <a:pt x="45" y="21"/>
                    <a:pt x="40" y="18"/>
                    <a:pt x="41" y="15"/>
                  </a:cubicBezTo>
                  <a:cubicBezTo>
                    <a:pt x="38" y="15"/>
                    <a:pt x="38" y="10"/>
                    <a:pt x="35" y="9"/>
                  </a:cubicBezTo>
                  <a:cubicBezTo>
                    <a:pt x="36" y="7"/>
                    <a:pt x="31" y="4"/>
                    <a:pt x="29" y="5"/>
                  </a:cubicBezTo>
                  <a:cubicBezTo>
                    <a:pt x="28" y="0"/>
                    <a:pt x="25" y="6"/>
                    <a:pt x="23" y="2"/>
                  </a:cubicBezTo>
                  <a:cubicBezTo>
                    <a:pt x="21" y="4"/>
                    <a:pt x="19" y="2"/>
                    <a:pt x="16" y="2"/>
                  </a:cubicBezTo>
                  <a:cubicBezTo>
                    <a:pt x="15" y="4"/>
                    <a:pt x="15" y="4"/>
                    <a:pt x="15" y="4"/>
                  </a:cubicBezTo>
                  <a:cubicBezTo>
                    <a:pt x="12" y="2"/>
                    <a:pt x="12" y="7"/>
                    <a:pt x="10" y="5"/>
                  </a:cubicBezTo>
                  <a:cubicBezTo>
                    <a:pt x="8" y="6"/>
                    <a:pt x="9" y="8"/>
                    <a:pt x="9" y="9"/>
                  </a:cubicBezTo>
                  <a:cubicBezTo>
                    <a:pt x="6" y="9"/>
                    <a:pt x="6" y="9"/>
                    <a:pt x="6" y="9"/>
                  </a:cubicBezTo>
                  <a:cubicBezTo>
                    <a:pt x="6" y="12"/>
                    <a:pt x="4" y="12"/>
                    <a:pt x="2" y="13"/>
                  </a:cubicBezTo>
                  <a:cubicBezTo>
                    <a:pt x="3" y="13"/>
                    <a:pt x="3" y="13"/>
                    <a:pt x="3" y="13"/>
                  </a:cubicBezTo>
                  <a:cubicBezTo>
                    <a:pt x="3" y="16"/>
                    <a:pt x="2" y="17"/>
                    <a:pt x="0" y="19"/>
                  </a:cubicBezTo>
                  <a:cubicBezTo>
                    <a:pt x="2" y="20"/>
                    <a:pt x="2" y="20"/>
                    <a:pt x="2" y="20"/>
                  </a:cubicBezTo>
                  <a:cubicBezTo>
                    <a:pt x="2" y="21"/>
                    <a:pt x="1" y="22"/>
                    <a:pt x="0" y="23"/>
                  </a:cubicBezTo>
                  <a:cubicBezTo>
                    <a:pt x="1" y="26"/>
                    <a:pt x="2" y="28"/>
                    <a:pt x="2" y="32"/>
                  </a:cubicBezTo>
                  <a:cubicBezTo>
                    <a:pt x="3" y="32"/>
                    <a:pt x="4" y="34"/>
                    <a:pt x="4" y="35"/>
                  </a:cubicBezTo>
                  <a:cubicBezTo>
                    <a:pt x="5" y="37"/>
                    <a:pt x="7" y="40"/>
                    <a:pt x="8" y="41"/>
                  </a:cubicBezTo>
                  <a:cubicBezTo>
                    <a:pt x="9" y="43"/>
                    <a:pt x="12" y="41"/>
                    <a:pt x="12" y="44"/>
                  </a:cubicBezTo>
                  <a:cubicBezTo>
                    <a:pt x="11" y="45"/>
                    <a:pt x="11" y="45"/>
                    <a:pt x="11" y="45"/>
                  </a:cubicBezTo>
                  <a:cubicBezTo>
                    <a:pt x="13" y="48"/>
                    <a:pt x="15" y="47"/>
                    <a:pt x="17" y="48"/>
                  </a:cubicBezTo>
                  <a:cubicBezTo>
                    <a:pt x="22" y="48"/>
                    <a:pt x="26" y="47"/>
                    <a:pt x="28" y="42"/>
                  </a:cubicBezTo>
                  <a:cubicBezTo>
                    <a:pt x="31" y="43"/>
                    <a:pt x="32" y="39"/>
                    <a:pt x="35" y="41"/>
                  </a:cubicBezTo>
                  <a:cubicBezTo>
                    <a:pt x="33" y="37"/>
                    <a:pt x="38" y="34"/>
                    <a:pt x="4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Freeform 20179">
              <a:extLst>
                <a:ext uri="{FF2B5EF4-FFF2-40B4-BE49-F238E27FC236}">
                  <a16:creationId xmlns:a16="http://schemas.microsoft.com/office/drawing/2014/main" id="{75347D20-85B2-480C-A020-AC448F0D63E0}"/>
                </a:ext>
              </a:extLst>
            </p:cNvPr>
            <p:cNvSpPr/>
            <p:nvPr/>
          </p:nvSpPr>
          <p:spPr bwMode="auto">
            <a:xfrm>
              <a:off x="3689350" y="3770313"/>
              <a:ext cx="11113" cy="14288"/>
            </a:xfrm>
            <a:custGeom>
              <a:gdLst>
                <a:gd name="T0" fmla="*/ 1 w 3"/>
                <a:gd name="T1" fmla="*/ 0 h 4"/>
                <a:gd name="T2" fmla="*/ 2 w 3"/>
                <a:gd name="T3" fmla="*/ 4 h 4"/>
                <a:gd name="T4" fmla="*/ 1 w 3"/>
                <a:gd name="T5" fmla="*/ 0 h 4"/>
              </a:gdLst>
              <a:cxnLst>
                <a:cxn ang="0">
                  <a:pos x="T0" y="T1"/>
                </a:cxn>
                <a:cxn ang="0">
                  <a:pos x="T2" y="T3"/>
                </a:cxn>
                <a:cxn ang="0">
                  <a:pos x="T4" y="T5"/>
                </a:cxn>
              </a:cxnLst>
              <a:rect l="0" t="0" r="r" b="b"/>
              <a:pathLst>
                <a:path w="3" h="4">
                  <a:moveTo>
                    <a:pt x="1" y="0"/>
                  </a:moveTo>
                  <a:cubicBezTo>
                    <a:pt x="0" y="1"/>
                    <a:pt x="2" y="2"/>
                    <a:pt x="2" y="4"/>
                  </a:cubicBezTo>
                  <a:cubicBezTo>
                    <a:pt x="3" y="3"/>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Freeform 20180">
              <a:extLst>
                <a:ext uri="{FF2B5EF4-FFF2-40B4-BE49-F238E27FC236}">
                  <a16:creationId xmlns:a16="http://schemas.microsoft.com/office/drawing/2014/main" id="{C0FF2204-7EFB-47F1-B4BF-F5DA45333302}"/>
                </a:ext>
              </a:extLst>
            </p:cNvPr>
            <p:cNvSpPr/>
            <p:nvPr/>
          </p:nvSpPr>
          <p:spPr bwMode="auto">
            <a:xfrm>
              <a:off x="3835400" y="3967163"/>
              <a:ext cx="22225" cy="17463"/>
            </a:xfrm>
            <a:custGeom>
              <a:gdLst>
                <a:gd name="T0" fmla="*/ 5 w 6"/>
                <a:gd name="T1" fmla="*/ 5 h 5"/>
                <a:gd name="T2" fmla="*/ 6 w 6"/>
                <a:gd name="T3" fmla="*/ 4 h 5"/>
                <a:gd name="T4" fmla="*/ 1 w 6"/>
                <a:gd name="T5" fmla="*/ 0 h 5"/>
                <a:gd name="T6" fmla="*/ 5 w 6"/>
                <a:gd name="T7" fmla="*/ 5 h 5"/>
              </a:gdLst>
              <a:cxnLst>
                <a:cxn ang="0">
                  <a:pos x="T0" y="T1"/>
                </a:cxn>
                <a:cxn ang="0">
                  <a:pos x="T2" y="T3"/>
                </a:cxn>
                <a:cxn ang="0">
                  <a:pos x="T4" y="T5"/>
                </a:cxn>
                <a:cxn ang="0">
                  <a:pos x="T6" y="T7"/>
                </a:cxn>
              </a:cxnLst>
              <a:rect l="0" t="0" r="r" b="b"/>
              <a:pathLst>
                <a:path w="6" h="5">
                  <a:moveTo>
                    <a:pt x="5" y="5"/>
                  </a:moveTo>
                  <a:cubicBezTo>
                    <a:pt x="6" y="4"/>
                    <a:pt x="6" y="4"/>
                    <a:pt x="6" y="4"/>
                  </a:cubicBezTo>
                  <a:cubicBezTo>
                    <a:pt x="1" y="0"/>
                    <a:pt x="1" y="0"/>
                    <a:pt x="1" y="0"/>
                  </a:cubicBezTo>
                  <a:cubicBezTo>
                    <a:pt x="0" y="2"/>
                    <a:pt x="4" y="3"/>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sp>
        <p:nvSpPr>
          <p:cNvPr id="6" name="文本框 5">
            <a:extLst>
              <a:ext uri="{FF2B5EF4-FFF2-40B4-BE49-F238E27FC236}">
                <a16:creationId xmlns:a16="http://schemas.microsoft.com/office/drawing/2014/main" id="{A50DBB97-AC2F-454E-818D-3F6A699029D9}"/>
              </a:ext>
            </a:extLst>
          </p:cNvPr>
          <p:cNvSpPr txBox="1"/>
          <p:nvPr/>
        </p:nvSpPr>
        <p:spPr>
          <a:xfrm>
            <a:off x="3590741" y="785318"/>
            <a:ext cx="6069496" cy="584775"/>
          </a:xfrm>
          <a:prstGeom prst="rect">
            <a:avLst/>
          </a:prstGeom>
          <a:noFill/>
        </p:spPr>
        <p:txBody>
          <a:bodyPr wrap="square" rtlCol="0">
            <a:spAutoFit/>
          </a:bodyPr>
          <a:lstStyle/>
          <a:p>
            <a:r>
              <a:rPr lang="zh-CN" altLang="en-US" sz="3200" b="1" spc="600">
                <a:latin typeface="华文中宋" panose="02010600040101010101" pitchFamily="2" charset="-122"/>
                <a:ea typeface="华文中宋" panose="02010600040101010101" pitchFamily="2" charset="-122"/>
              </a:rPr>
              <a:t>点击添加您的标题</a:t>
            </a:r>
          </a:p>
        </p:txBody>
      </p:sp>
      <p:sp>
        <p:nvSpPr>
          <p:cNvPr id="8" name="TextBox 47">
            <a:extLst>
              <a:ext uri="{FF2B5EF4-FFF2-40B4-BE49-F238E27FC236}">
                <a16:creationId xmlns:a16="http://schemas.microsoft.com/office/drawing/2014/main" id="{93AC30BB-F890-420D-BB99-504843E8ED73}"/>
              </a:ext>
            </a:extLst>
          </p:cNvPr>
          <p:cNvSpPr>
            <a:spLocks noChangeArrowheads="1"/>
          </p:cNvSpPr>
          <p:nvPr/>
        </p:nvSpPr>
        <p:spPr bwMode="auto">
          <a:xfrm>
            <a:off x="732861" y="4898805"/>
            <a:ext cx="377681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a:latin typeface="华文中宋" panose="02010600040101010101" pitchFamily="2" charset="-122"/>
                <a:ea typeface="华文中宋" panose="02010600040101010101" pitchFamily="2" charset="-122"/>
                <a:sym typeface="微软雅黑" pitchFamily="34" charset="-122"/>
              </a:rPr>
              <a:t>您的内容打在这里，或通过复制您的文本后在此框中选择粘贴</a:t>
            </a:r>
            <a:endParaRPr lang="en-US">
              <a:latin typeface="华文中宋" panose="02010600040101010101" pitchFamily="2" charset="-122"/>
              <a:ea typeface="华文中宋" panose="02010600040101010101" pitchFamily="2" charset="-122"/>
              <a:sym typeface="微软雅黑" pitchFamily="34" charset="-122"/>
            </a:endParaRPr>
          </a:p>
        </p:txBody>
      </p:sp>
      <p:sp>
        <p:nvSpPr>
          <p:cNvPr id="9" name="TextBox 47">
            <a:extLst>
              <a:ext uri="{FF2B5EF4-FFF2-40B4-BE49-F238E27FC236}">
                <a16:creationId xmlns:a16="http://schemas.microsoft.com/office/drawing/2014/main" id="{F0B46D11-B2A7-4AA2-A743-C40D4F748779}"/>
              </a:ext>
            </a:extLst>
          </p:cNvPr>
          <p:cNvSpPr>
            <a:spLocks noChangeArrowheads="1"/>
          </p:cNvSpPr>
          <p:nvPr/>
        </p:nvSpPr>
        <p:spPr bwMode="auto">
          <a:xfrm>
            <a:off x="6628248" y="2287810"/>
            <a:ext cx="468968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a:solidFill>
                  <a:schemeClr val="tx1">
                    <a:lumMod val="75000"/>
                    <a:lumOff val="25000"/>
                  </a:schemeClr>
                </a:solidFill>
                <a:latin typeface="华文中宋" panose="02010600040101010101" pitchFamily="2" charset="-122"/>
                <a:ea typeface="华文中宋" panose="02010600040101010101" pitchFamily="2" charset="-122"/>
                <a:sym typeface="微软雅黑" pitchFamily="34" charset="-122"/>
              </a:rPr>
              <a:t>您的内容打在这里，或通过复制您的文本后在此框中选择粘贴</a:t>
            </a:r>
            <a:r>
              <a:rPr lang="en-US" altLang="zh-CN">
                <a:solidFill>
                  <a:schemeClr val="tx1">
                    <a:lumMod val="75000"/>
                    <a:lumOff val="25000"/>
                  </a:schemeClr>
                </a:solidFill>
                <a:latin typeface="华文中宋" panose="02010600040101010101" pitchFamily="2" charset="-122"/>
                <a:ea typeface="华文中宋" panose="02010600040101010101" pitchFamily="2" charset="-122"/>
                <a:sym typeface="微软雅黑" pitchFamily="34" charset="-122"/>
              </a:rPr>
              <a:t>,</a:t>
            </a:r>
            <a:r>
              <a:rPr lang="zh-CN" altLang="en-US">
                <a:solidFill>
                  <a:schemeClr val="tx1">
                    <a:lumMod val="75000"/>
                    <a:lumOff val="25000"/>
                  </a:schemeClr>
                </a:solidFill>
                <a:latin typeface="华文中宋" panose="02010600040101010101" pitchFamily="2" charset="-122"/>
                <a:ea typeface="华文中宋" panose="02010600040101010101" pitchFamily="2" charset="-122"/>
                <a:sym typeface="微软雅黑" pitchFamily="34" charset="-122"/>
              </a:rPr>
              <a:t>您的内容打在这里</a:t>
            </a:r>
            <a:r>
              <a:rPr lang="en-US" altLang="zh-CN">
                <a:solidFill>
                  <a:schemeClr val="tx1">
                    <a:lumMod val="75000"/>
                    <a:lumOff val="25000"/>
                  </a:schemeClr>
                </a:solidFill>
                <a:latin typeface="微软雅黑" pitchFamily="34" charset="-122"/>
                <a:ea typeface="微软雅黑" pitchFamily="34" charset="-122"/>
                <a:sym typeface="微软雅黑" pitchFamily="34" charset="-122"/>
              </a:rPr>
              <a:t>.</a:t>
            </a:r>
            <a:endParaRPr lang="en-US">
              <a:solidFill>
                <a:schemeClr val="tx1">
                  <a:lumMod val="75000"/>
                  <a:lumOff val="25000"/>
                </a:schemeClr>
              </a:solidFill>
              <a:latin typeface="微软雅黑" pitchFamily="34" charset="-122"/>
              <a:ea typeface="微软雅黑" pitchFamily="34" charset="-122"/>
              <a:sym typeface="微软雅黑" pitchFamily="34" charset="-122"/>
            </a:endParaRPr>
          </a:p>
        </p:txBody>
      </p:sp>
      <p:pic>
        <p:nvPicPr>
          <p:cNvPr id="10" name="图片 9">
            <a:extLst>
              <a:ext uri="{FF2B5EF4-FFF2-40B4-BE49-F238E27FC236}">
                <a16:creationId xmlns:a16="http://schemas.microsoft.com/office/drawing/2014/main" id="{1B72FF48-53A3-424B-8090-A0C7D9A3CB00}"/>
              </a:ext>
            </a:extLst>
          </p:cNvPr>
          <p:cNvPicPr>
            <a:picLocks noChangeAspect="1"/>
          </p:cNvPicPr>
          <p:nvPr/>
        </p:nvPicPr>
        <p:blipFill>
          <a:blip r:embed="rId5"/>
          <a:stretch>
            <a:fillRect/>
          </a:stretch>
        </p:blipFill>
        <p:spPr>
          <a:xfrm>
            <a:off x="1233054" y="2527023"/>
            <a:ext cx="4093698" cy="2107949"/>
          </a:xfrm>
          <a:prstGeom prst="rect">
            <a:avLst/>
          </a:prstGeom>
        </p:spPr>
      </p:pic>
      <p:pic>
        <p:nvPicPr>
          <p:cNvPr id="11" name="图片 10">
            <a:extLst>
              <a:ext uri="{FF2B5EF4-FFF2-40B4-BE49-F238E27FC236}">
                <a16:creationId xmlns:a16="http://schemas.microsoft.com/office/drawing/2014/main" id="{90444621-B0C0-4BB1-93F8-F0B2B88CA4D9}"/>
              </a:ext>
            </a:extLst>
          </p:cNvPr>
          <p:cNvPicPr>
            <a:picLocks noChangeAspect="1"/>
          </p:cNvPicPr>
          <p:nvPr/>
        </p:nvPicPr>
        <p:blipFill>
          <a:blip r:embed="rId6"/>
          <a:stretch>
            <a:fillRect/>
          </a:stretch>
        </p:blipFill>
        <p:spPr>
          <a:xfrm>
            <a:off x="4608084" y="3252471"/>
            <a:ext cx="5779677" cy="2176844"/>
          </a:xfrm>
          <a:prstGeom prst="rect">
            <a:avLst/>
          </a:prstGeom>
        </p:spPr>
      </p:pic>
    </p:spTree>
    <p:extLst>
      <p:ext uri="{BB962C8B-B14F-4D97-AF65-F5344CB8AC3E}">
        <p14:creationId val="1261397530"/>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nodeType="afterGroup">
                            <p:stCondLst>
                              <p:cond delay="5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childTnLst>
                    </p:cTn>
                  </p:par>
                  <p:par>
                    <p:cTn id="19" fill="hold" nodeType="clickPar">
                      <p:stCondLst>
                        <p:cond delay="indefinite"/>
                        <p:cond evt="onBegin" delay="0">
                          <p:tn val="18"/>
                        </p:cond>
                      </p:stCondLst>
                      <p:childTnLst>
                        <p:par>
                          <p:cTn id="20" fill="hold">
                            <p:stCondLst>
                              <p:cond delay="0"/>
                            </p:stCondLst>
                            <p:childTnLst>
                              <p:par>
                                <p:cTn id="21" presetID="52"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Scale>
                                      <p:cBhvr>
                                        <p:cTn id="2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4" dur="1000" decel="50000" fill="hold">
                                          <p:stCondLst>
                                            <p:cond delay="0"/>
                                          </p:stCondLst>
                                        </p:cTn>
                                        <p:tgtEl>
                                          <p:spTgt spid="10"/>
                                        </p:tgtEl>
                                        <p:attrNameLst>
                                          <p:attrName>ppt_x</p:attrName>
                                          <p:attrName>ppt_y</p:attrName>
                                        </p:attrNameLst>
                                      </p:cBhvr>
                                    </p:animMotion>
                                    <p:animEffect transition="in" filter="fade">
                                      <p:cBhvr>
                                        <p:cTn id="25" dur="1000"/>
                                        <p:tgtEl>
                                          <p:spTgt spid="10"/>
                                        </p:tgtEl>
                                      </p:cBhvr>
                                    </p:animEffect>
                                  </p:childTnLst>
                                </p:cTn>
                              </p:par>
                              <p:par>
                                <p:cTn id="26" presetID="5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Scale>
                                      <p:cBhvr>
                                        <p:cTn id="2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9" dur="1000" decel="50000" fill="hold">
                                          <p:stCondLst>
                                            <p:cond delay="0"/>
                                          </p:stCondLst>
                                        </p:cTn>
                                        <p:tgtEl>
                                          <p:spTgt spid="11"/>
                                        </p:tgtEl>
                                        <p:attrNameLst>
                                          <p:attrName>ppt_x</p:attrName>
                                          <p:attrName>ppt_y</p:attrName>
                                        </p:attrNameLst>
                                      </p:cBhvr>
                                    </p:animMotion>
                                    <p:animEffect transition="in" filter="fade">
                                      <p:cBhvr>
                                        <p:cTn id="3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3" name="Rectangle 2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txBody>
          <a:bodyPr/>
          <a:lstStyle/>
          <a:p/>
        </p:txBody>
      </p:sp>
      <p:sp>
        <p:nvSpPr>
          <p:cNvPr id="34" name="Rectangle 2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8068" y="4633546"/>
            <a:ext cx="11438793" cy="1844256"/>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29"/>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5738691"/>
            <a:ext cx="7772400"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096000" y="477749"/>
            <a:ext cx="0" cy="3657600"/>
          </a:xfrm>
          <a:prstGeom prst="line">
            <a:avLst/>
          </a:prstGeom>
          <a:ln w="101600" cmpd="dbl">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40" y="809619"/>
            <a:ext cx="5455917" cy="2993861"/>
          </a:xfrm>
          <a:prstGeom prst="rect">
            <a:avLst/>
          </a:prstGeom>
        </p:spPr>
      </p:pic>
      <p:pic>
        <p:nvPicPr>
          <p:cNvPr id="21" name="图片 20">
            <a:extLst>
              <a:ext uri="{FF2B5EF4-FFF2-40B4-BE49-F238E27FC236}">
                <a16:creationId xmlns:a16="http://schemas.microsoft.com/office/drawing/2014/main" id="{DE553B3D-F0F4-4E42-AA15-653F2D504B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6043" y="819812"/>
            <a:ext cx="5455917" cy="2973474"/>
          </a:xfrm>
          <a:prstGeom prst="rect">
            <a:avLst/>
          </a:prstGeom>
        </p:spPr>
      </p:pic>
      <p:sp>
        <p:nvSpPr>
          <p:cNvPr id="2" name="文本框 1">
            <a:extLst>
              <a:ext uri="{FF2B5EF4-FFF2-40B4-BE49-F238E27FC236}">
                <a16:creationId xmlns:a16="http://schemas.microsoft.com/office/drawing/2014/main" id="{E13F57E0-3C6A-4C57-B833-2C49EEC13F36}"/>
              </a:ext>
            </a:extLst>
          </p:cNvPr>
          <p:cNvSpPr txBox="1"/>
          <p:nvPr/>
        </p:nvSpPr>
        <p:spPr>
          <a:xfrm>
            <a:off x="527538" y="4756638"/>
            <a:ext cx="11139854" cy="930447"/>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zh-CN" altLang="en-US" sz="5400">
                <a:solidFill>
                  <a:schemeClr val="bg1"/>
                </a:solidFill>
                <a:latin typeface="叶根友毛笔行书2.0版" panose="02010601030101010101" pitchFamily="2" charset="-122"/>
                <a:ea typeface="叶根友毛笔行书2.0版" panose="02010601030101010101" pitchFamily="2" charset="-122"/>
                <a:cs typeface="+mj-cs"/>
              </a:rPr>
              <a:t>谢谢观看</a:t>
            </a:r>
            <a:r>
              <a:rPr lang="zh-CN" altLang="en-US" sz="5400">
                <a:solidFill>
                  <a:schemeClr val="bg1"/>
                </a:solidFill>
                <a:latin typeface="+mj-lt"/>
                <a:ea typeface="+mj-ea"/>
                <a:cs typeface="+mj-cs"/>
              </a:rPr>
              <a:t>！</a:t>
            </a:r>
          </a:p>
        </p:txBody>
      </p:sp>
    </p:spTree>
    <p:extLst>
      <p:ext uri="{BB962C8B-B14F-4D97-AF65-F5344CB8AC3E}">
        <p14:creationId val="888703146"/>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16" name="组合 15">
            <a:extLst>
              <a:ext uri="{FF2B5EF4-FFF2-40B4-BE49-F238E27FC236}">
                <a16:creationId xmlns:a16="http://schemas.microsoft.com/office/drawing/2014/main" id="{21C1B186-2C29-43F2-A6D3-4671F87B6390}"/>
              </a:ext>
            </a:extLst>
          </p:cNvPr>
          <p:cNvGrpSpPr/>
          <p:nvPr/>
        </p:nvGrpSpPr>
        <p:grpSpPr>
          <a:xfrm>
            <a:off x="376714" y="2256482"/>
            <a:ext cx="1601038" cy="2700270"/>
            <a:chOff x="9651181" y="3090947"/>
            <a:chExt cx="1601038" cy="2700270"/>
          </a:xfrm>
        </p:grpSpPr>
        <p:pic>
          <p:nvPicPr>
            <p:cNvPr id="21" name="图片 20">
              <a:extLst>
                <a:ext uri="{FF2B5EF4-FFF2-40B4-BE49-F238E27FC236}">
                  <a16:creationId xmlns:a16="http://schemas.microsoft.com/office/drawing/2014/main" id="{2D445BFE-97D9-4636-BF87-5D3FD53E56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51181" y="3090947"/>
              <a:ext cx="1601038" cy="2700270"/>
            </a:xfrm>
            <a:prstGeom prst="rect">
              <a:avLst/>
            </a:prstGeom>
            <a:effectLst>
              <a:softEdge rad="31750"/>
            </a:effectLst>
          </p:spPr>
        </p:pic>
        <p:sp>
          <p:nvSpPr>
            <p:cNvPr id="22" name="文本框 21">
              <a:extLst>
                <a:ext uri="{FF2B5EF4-FFF2-40B4-BE49-F238E27FC236}">
                  <a16:creationId xmlns:a16="http://schemas.microsoft.com/office/drawing/2014/main" id="{CC340532-9427-4421-9124-7A6380CCE350}"/>
                </a:ext>
              </a:extLst>
            </p:cNvPr>
            <p:cNvSpPr txBox="1"/>
            <p:nvPr/>
          </p:nvSpPr>
          <p:spPr>
            <a:xfrm>
              <a:off x="10057019" y="3579897"/>
              <a:ext cx="677108" cy="1446550"/>
            </a:xfrm>
            <a:prstGeom prst="rect">
              <a:avLst/>
            </a:prstGeom>
            <a:noFill/>
            <a:ln>
              <a:no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r>
                <a:rPr lang="zh-CN" altLang="en-US" sz="4400" b="1">
                  <a:solidFill>
                    <a:schemeClr val="bg1"/>
                  </a:solidFill>
                  <a:latin typeface="叶根友毛笔行书2.0版" panose="02010601030101010101" pitchFamily="2" charset="-122"/>
                  <a:ea typeface="叶根友毛笔行书2.0版" panose="02010601030101010101" pitchFamily="2" charset="-122"/>
                  <a:cs typeface="+mn-ea"/>
                  <a:sym typeface="+mn-lt"/>
                </a:rPr>
                <a:t>目录</a:t>
              </a:r>
            </a:p>
          </p:txBody>
        </p:sp>
      </p:grpSp>
      <p:grpSp>
        <p:nvGrpSpPr>
          <p:cNvPr id="23" name="组合 22">
            <a:extLst>
              <a:ext uri="{FF2B5EF4-FFF2-40B4-BE49-F238E27FC236}">
                <a16:creationId xmlns:a16="http://schemas.microsoft.com/office/drawing/2014/main" id="{6AF9EC78-65DF-4420-A155-B83233F971F4}"/>
              </a:ext>
            </a:extLst>
          </p:cNvPr>
          <p:cNvGrpSpPr/>
          <p:nvPr/>
        </p:nvGrpSpPr>
        <p:grpSpPr>
          <a:xfrm>
            <a:off x="2833622" y="894668"/>
            <a:ext cx="5063472" cy="1486631"/>
            <a:chOff x="4468355" y="2674828"/>
            <a:chExt cx="2814654" cy="1073201"/>
          </a:xfrm>
        </p:grpSpPr>
        <p:pic>
          <p:nvPicPr>
            <p:cNvPr id="24" name="Picture 2" descr="E:\水墨图表素材\图片1.png">
              <a:extLst>
                <a:ext uri="{FF2B5EF4-FFF2-40B4-BE49-F238E27FC236}">
                  <a16:creationId xmlns:a16="http://schemas.microsoft.com/office/drawing/2014/main" id="{E5C40419-1BDD-4B08-AF91-DF01E9D1FA3E}"/>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468355" y="2674828"/>
              <a:ext cx="2532431" cy="942007"/>
            </a:xfrm>
            <a:prstGeom prst="rect">
              <a:avLst/>
            </a:prstGeom>
            <a:noFill/>
            <a:extLst>
              <a:ext uri="{909E8E84-426E-40DD-AFC4-6F175D3DCCD1}">
                <a14:hiddenFill xmlns:a14="http://schemas.microsoft.com/office/drawing/2010/main">
                  <a:solidFill>
                    <a:srgbClr val="FFFFFF"/>
                  </a:solidFill>
                </a14:hiddenFill>
              </a:ext>
            </a:extLst>
          </p:spPr>
        </p:pic>
        <p:pic>
          <p:nvPicPr>
            <p:cNvPr id="26" name="图片 25">
              <a:extLst>
                <a:ext uri="{FF2B5EF4-FFF2-40B4-BE49-F238E27FC236}">
                  <a16:creationId xmlns:a16="http://schemas.microsoft.com/office/drawing/2014/main" id="{2864A398-3A56-4B7E-81C3-9A7E2B561059}"/>
                </a:ext>
              </a:extLst>
            </p:cNvPr>
            <p:cNvPicPr>
              <a:picLocks noChangeAspect="1"/>
            </p:cNvPicPr>
            <p:nvPr/>
          </p:nvPicPr>
          <p:blipFill>
            <a:blip r:embed="rId7">
              <a:extLst>
                <a:ext uri="{BEBA8EAE-BF5A-486C-A8C5-ECC9F3942E4B}">
                  <a14:imgProps xmlns:a14="http://schemas.microsoft.com/office/drawing/2010/main">
                    <a14:imgLayer r:embed="rId8">
                      <a14:imgEffect>
                        <a14:colorTemperature colorTemp="9396"/>
                      </a14:imgEffect>
                      <a14:imgEffect>
                        <a14:saturation sat="297000"/>
                      </a14:imgEffect>
                    </a14:imgLayer>
                  </a14:imgProps>
                </a:ext>
                <a:ext uri="{28A0092B-C50C-407E-A947-70E740481C1C}">
                  <a14:useLocalDpi xmlns:a14="http://schemas.microsoft.com/office/drawing/2010/main" val="0"/>
                </a:ext>
              </a:extLst>
            </a:blip>
            <a:stretch>
              <a:fillRect/>
            </a:stretch>
          </p:blipFill>
          <p:spPr>
            <a:xfrm>
              <a:off x="6116592" y="2765935"/>
              <a:ext cx="1166417" cy="982094"/>
            </a:xfrm>
            <a:prstGeom prst="rect">
              <a:avLst/>
            </a:prstGeom>
          </p:spPr>
        </p:pic>
        <p:sp>
          <p:nvSpPr>
            <p:cNvPr id="27" name="矩形 26">
              <a:extLst>
                <a:ext uri="{FF2B5EF4-FFF2-40B4-BE49-F238E27FC236}">
                  <a16:creationId xmlns:a16="http://schemas.microsoft.com/office/drawing/2014/main" id="{2013BB68-1A03-4557-B8FA-C747F3F22078}"/>
                </a:ext>
              </a:extLst>
            </p:cNvPr>
            <p:cNvSpPr/>
            <p:nvPr/>
          </p:nvSpPr>
          <p:spPr>
            <a:xfrm>
              <a:off x="4863246" y="2870821"/>
              <a:ext cx="1870531" cy="377713"/>
            </a:xfrm>
            <a:prstGeom prst="rect">
              <a:avLst/>
            </a:prstGeom>
          </p:spPr>
          <p:txBody>
            <a:bodyPr wrap="none">
              <a:spAutoFit/>
            </a:bodyPr>
            <a:lstStyle/>
            <a:p>
              <a:pPr algn="ctr"/>
              <a:r>
                <a:rPr lang="zh-CN" altLang="en-US" sz="2800" spc="300">
                  <a:solidFill>
                    <a:srgbClr val="77384B"/>
                  </a:solidFill>
                  <a:latin typeface="华文中宋" panose="02010600040101010101" pitchFamily="2" charset="-122"/>
                  <a:ea typeface="华文中宋" panose="02010600040101010101" pitchFamily="2" charset="-122"/>
                  <a:cs typeface="+mn-ea"/>
                  <a:sym typeface="+mn-lt"/>
                </a:rPr>
                <a:t>点击添加您的标题</a:t>
              </a:r>
            </a:p>
          </p:txBody>
        </p:sp>
      </p:grpSp>
      <p:grpSp>
        <p:nvGrpSpPr>
          <p:cNvPr id="28" name="组合 27">
            <a:extLst>
              <a:ext uri="{FF2B5EF4-FFF2-40B4-BE49-F238E27FC236}">
                <a16:creationId xmlns:a16="http://schemas.microsoft.com/office/drawing/2014/main" id="{1F482EA2-16AE-443C-979D-B1059C19356D}"/>
              </a:ext>
            </a:extLst>
          </p:cNvPr>
          <p:cNvGrpSpPr/>
          <p:nvPr/>
        </p:nvGrpSpPr>
        <p:grpSpPr>
          <a:xfrm>
            <a:off x="6993307" y="2572781"/>
            <a:ext cx="5063472" cy="1486631"/>
            <a:chOff x="4468355" y="2674828"/>
            <a:chExt cx="2814654" cy="1073201"/>
          </a:xfrm>
        </p:grpSpPr>
        <p:pic>
          <p:nvPicPr>
            <p:cNvPr id="29" name="Picture 2" descr="E:\水墨图表素材\图片1.png">
              <a:extLst>
                <a:ext uri="{FF2B5EF4-FFF2-40B4-BE49-F238E27FC236}">
                  <a16:creationId xmlns:a16="http://schemas.microsoft.com/office/drawing/2014/main" id="{44289AF0-C3BD-4E2B-8054-78CDAA1F45A6}"/>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468355" y="2674828"/>
              <a:ext cx="2532431" cy="942007"/>
            </a:xfrm>
            <a:prstGeom prst="rect">
              <a:avLst/>
            </a:prstGeom>
            <a:noFill/>
            <a:extLst>
              <a:ext uri="{909E8E84-426E-40DD-AFC4-6F175D3DCCD1}">
                <a14:hiddenFill xmlns:a14="http://schemas.microsoft.com/office/drawing/2010/main">
                  <a:solidFill>
                    <a:srgbClr val="FFFFFF"/>
                  </a:solidFill>
                </a14:hiddenFill>
              </a:ext>
            </a:extLst>
          </p:spPr>
        </p:pic>
        <p:pic>
          <p:nvPicPr>
            <p:cNvPr id="31" name="图片 30">
              <a:extLst>
                <a:ext uri="{FF2B5EF4-FFF2-40B4-BE49-F238E27FC236}">
                  <a16:creationId xmlns:a16="http://schemas.microsoft.com/office/drawing/2014/main" id="{ED291DCC-75B7-44B2-8C4D-84CAC1F13546}"/>
                </a:ext>
              </a:extLst>
            </p:cNvPr>
            <p:cNvPicPr>
              <a:picLocks noChangeAspect="1"/>
            </p:cNvPicPr>
            <p:nvPr/>
          </p:nvPicPr>
          <p:blipFill>
            <a:blip r:embed="rId7">
              <a:extLst>
                <a:ext uri="{BEBA8EAE-BF5A-486C-A8C5-ECC9F3942E4B}">
                  <a14:imgProps xmlns:a14="http://schemas.microsoft.com/office/drawing/2010/main">
                    <a14:imgLayer r:embed="rId8">
                      <a14:imgEffect>
                        <a14:colorTemperature colorTemp="9396"/>
                      </a14:imgEffect>
                      <a14:imgEffect>
                        <a14:saturation sat="297000"/>
                      </a14:imgEffect>
                    </a14:imgLayer>
                  </a14:imgProps>
                </a:ext>
                <a:ext uri="{28A0092B-C50C-407E-A947-70E740481C1C}">
                  <a14:useLocalDpi xmlns:a14="http://schemas.microsoft.com/office/drawing/2010/main" val="0"/>
                </a:ext>
              </a:extLst>
            </a:blip>
            <a:stretch>
              <a:fillRect/>
            </a:stretch>
          </p:blipFill>
          <p:spPr>
            <a:xfrm>
              <a:off x="6116592" y="2765935"/>
              <a:ext cx="1166417" cy="982094"/>
            </a:xfrm>
            <a:prstGeom prst="rect">
              <a:avLst/>
            </a:prstGeom>
          </p:spPr>
        </p:pic>
        <p:sp>
          <p:nvSpPr>
            <p:cNvPr id="32" name="矩形 31">
              <a:extLst>
                <a:ext uri="{FF2B5EF4-FFF2-40B4-BE49-F238E27FC236}">
                  <a16:creationId xmlns:a16="http://schemas.microsoft.com/office/drawing/2014/main" id="{5E5C1414-CB3F-4653-993C-7C2E62D0492B}"/>
                </a:ext>
              </a:extLst>
            </p:cNvPr>
            <p:cNvSpPr/>
            <p:nvPr/>
          </p:nvSpPr>
          <p:spPr>
            <a:xfrm>
              <a:off x="4863246" y="2870821"/>
              <a:ext cx="1870531" cy="377713"/>
            </a:xfrm>
            <a:prstGeom prst="rect">
              <a:avLst/>
            </a:prstGeom>
          </p:spPr>
          <p:txBody>
            <a:bodyPr wrap="none">
              <a:spAutoFit/>
            </a:bodyPr>
            <a:lstStyle/>
            <a:p>
              <a:pPr algn="ctr"/>
              <a:r>
                <a:rPr lang="zh-CN" altLang="en-US" sz="2800" spc="300">
                  <a:solidFill>
                    <a:srgbClr val="77384B"/>
                  </a:solidFill>
                  <a:latin typeface="华文中宋" panose="02010600040101010101" pitchFamily="2" charset="-122"/>
                  <a:ea typeface="华文中宋" panose="02010600040101010101" pitchFamily="2" charset="-122"/>
                  <a:cs typeface="+mn-ea"/>
                  <a:sym typeface="+mn-lt"/>
                </a:rPr>
                <a:t>点击添加您的标题</a:t>
              </a:r>
            </a:p>
          </p:txBody>
        </p:sp>
      </p:grpSp>
      <p:grpSp>
        <p:nvGrpSpPr>
          <p:cNvPr id="33" name="组合 32">
            <a:extLst>
              <a:ext uri="{FF2B5EF4-FFF2-40B4-BE49-F238E27FC236}">
                <a16:creationId xmlns:a16="http://schemas.microsoft.com/office/drawing/2014/main" id="{43D1CA44-AD08-47D0-B4BD-9E35F57D70C2}"/>
              </a:ext>
            </a:extLst>
          </p:cNvPr>
          <p:cNvGrpSpPr/>
          <p:nvPr/>
        </p:nvGrpSpPr>
        <p:grpSpPr>
          <a:xfrm>
            <a:off x="2236233" y="3651856"/>
            <a:ext cx="5234128" cy="1553930"/>
            <a:chOff x="4373492" y="2626244"/>
            <a:chExt cx="2909517" cy="1121785"/>
          </a:xfrm>
        </p:grpSpPr>
        <p:pic>
          <p:nvPicPr>
            <p:cNvPr id="34" name="Picture 2" descr="E:\水墨图表素材\图片1.png">
              <a:extLst>
                <a:ext uri="{FF2B5EF4-FFF2-40B4-BE49-F238E27FC236}">
                  <a16:creationId xmlns:a16="http://schemas.microsoft.com/office/drawing/2014/main" id="{F3EC49E4-6F2A-4623-8D21-548EA9BACB08}"/>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373492" y="2626244"/>
              <a:ext cx="2532431" cy="942007"/>
            </a:xfrm>
            <a:prstGeom prst="rect">
              <a:avLst/>
            </a:prstGeom>
            <a:noFill/>
            <a:extLst>
              <a:ext uri="{909E8E84-426E-40DD-AFC4-6F175D3DCCD1}">
                <a14:hiddenFill xmlns:a14="http://schemas.microsoft.com/office/drawing/2010/main">
                  <a:solidFill>
                    <a:srgbClr val="FFFFFF"/>
                  </a:solidFill>
                </a14:hiddenFill>
              </a:ext>
            </a:extLst>
          </p:spPr>
        </p:pic>
        <p:pic>
          <p:nvPicPr>
            <p:cNvPr id="36" name="图片 35">
              <a:extLst>
                <a:ext uri="{FF2B5EF4-FFF2-40B4-BE49-F238E27FC236}">
                  <a16:creationId xmlns:a16="http://schemas.microsoft.com/office/drawing/2014/main" id="{DFD966B8-50A0-4442-9F3F-E2F31C76B324}"/>
                </a:ext>
              </a:extLst>
            </p:cNvPr>
            <p:cNvPicPr>
              <a:picLocks noChangeAspect="1"/>
            </p:cNvPicPr>
            <p:nvPr/>
          </p:nvPicPr>
          <p:blipFill>
            <a:blip r:embed="rId7">
              <a:extLst>
                <a:ext uri="{BEBA8EAE-BF5A-486C-A8C5-ECC9F3942E4B}">
                  <a14:imgProps xmlns:a14="http://schemas.microsoft.com/office/drawing/2010/main">
                    <a14:imgLayer r:embed="rId8">
                      <a14:imgEffect>
                        <a14:colorTemperature colorTemp="9396"/>
                      </a14:imgEffect>
                      <a14:imgEffect>
                        <a14:saturation sat="297000"/>
                      </a14:imgEffect>
                    </a14:imgLayer>
                  </a14:imgProps>
                </a:ext>
                <a:ext uri="{28A0092B-C50C-407E-A947-70E740481C1C}">
                  <a14:useLocalDpi xmlns:a14="http://schemas.microsoft.com/office/drawing/2010/main" val="0"/>
                </a:ext>
              </a:extLst>
            </a:blip>
            <a:stretch>
              <a:fillRect/>
            </a:stretch>
          </p:blipFill>
          <p:spPr>
            <a:xfrm>
              <a:off x="6116592" y="2765935"/>
              <a:ext cx="1166417" cy="982094"/>
            </a:xfrm>
            <a:prstGeom prst="rect">
              <a:avLst/>
            </a:prstGeom>
          </p:spPr>
        </p:pic>
        <p:sp>
          <p:nvSpPr>
            <p:cNvPr id="37" name="矩形 36">
              <a:extLst>
                <a:ext uri="{FF2B5EF4-FFF2-40B4-BE49-F238E27FC236}">
                  <a16:creationId xmlns:a16="http://schemas.microsoft.com/office/drawing/2014/main" id="{7E6806BB-2B40-4135-8241-DF185E923EDA}"/>
                </a:ext>
              </a:extLst>
            </p:cNvPr>
            <p:cNvSpPr/>
            <p:nvPr/>
          </p:nvSpPr>
          <p:spPr>
            <a:xfrm>
              <a:off x="4789857" y="2853925"/>
              <a:ext cx="1870531" cy="377714"/>
            </a:xfrm>
            <a:prstGeom prst="rect">
              <a:avLst/>
            </a:prstGeom>
          </p:spPr>
          <p:txBody>
            <a:bodyPr wrap="none">
              <a:spAutoFit/>
            </a:bodyPr>
            <a:lstStyle/>
            <a:p>
              <a:pPr algn="ctr"/>
              <a:r>
                <a:rPr lang="zh-CN" altLang="en-US" sz="2800" spc="300">
                  <a:solidFill>
                    <a:srgbClr val="77384B"/>
                  </a:solidFill>
                  <a:latin typeface="华文中宋" panose="02010600040101010101" pitchFamily="2" charset="-122"/>
                  <a:ea typeface="华文中宋" panose="02010600040101010101" pitchFamily="2" charset="-122"/>
                  <a:cs typeface="+mn-ea"/>
                  <a:sym typeface="+mn-lt"/>
                </a:rPr>
                <a:t>点击添加您的标题</a:t>
              </a:r>
            </a:p>
          </p:txBody>
        </p:sp>
      </p:grpSp>
      <p:grpSp>
        <p:nvGrpSpPr>
          <p:cNvPr id="38" name="组合 37">
            <a:extLst>
              <a:ext uri="{FF2B5EF4-FFF2-40B4-BE49-F238E27FC236}">
                <a16:creationId xmlns:a16="http://schemas.microsoft.com/office/drawing/2014/main" id="{1722B1E4-3927-4B5F-90B3-39CE38FC3E40}"/>
              </a:ext>
            </a:extLst>
          </p:cNvPr>
          <p:cNvGrpSpPr/>
          <p:nvPr/>
        </p:nvGrpSpPr>
        <p:grpSpPr>
          <a:xfrm>
            <a:off x="7277532" y="4963621"/>
            <a:ext cx="5063472" cy="1486631"/>
            <a:chOff x="4468355" y="2674828"/>
            <a:chExt cx="2814654" cy="1073201"/>
          </a:xfrm>
        </p:grpSpPr>
        <p:pic>
          <p:nvPicPr>
            <p:cNvPr id="39" name="Picture 2" descr="E:\水墨图表素材\图片1.png">
              <a:extLst>
                <a:ext uri="{FF2B5EF4-FFF2-40B4-BE49-F238E27FC236}">
                  <a16:creationId xmlns:a16="http://schemas.microsoft.com/office/drawing/2014/main" id="{6EB646DC-D881-4388-A0D2-5E4078DAAA7B}"/>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468355" y="2674828"/>
              <a:ext cx="2532431" cy="942007"/>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0">
              <a:extLst>
                <a:ext uri="{FF2B5EF4-FFF2-40B4-BE49-F238E27FC236}">
                  <a16:creationId xmlns:a16="http://schemas.microsoft.com/office/drawing/2014/main" id="{FBAB34B2-1F64-4E94-9509-BCF6390317B4}"/>
                </a:ext>
              </a:extLst>
            </p:cNvPr>
            <p:cNvPicPr>
              <a:picLocks noChangeAspect="1"/>
            </p:cNvPicPr>
            <p:nvPr/>
          </p:nvPicPr>
          <p:blipFill>
            <a:blip r:embed="rId7">
              <a:extLst>
                <a:ext uri="{BEBA8EAE-BF5A-486C-A8C5-ECC9F3942E4B}">
                  <a14:imgProps xmlns:a14="http://schemas.microsoft.com/office/drawing/2010/main">
                    <a14:imgLayer r:embed="rId8">
                      <a14:imgEffect>
                        <a14:colorTemperature colorTemp="9396"/>
                      </a14:imgEffect>
                      <a14:imgEffect>
                        <a14:saturation sat="297000"/>
                      </a14:imgEffect>
                    </a14:imgLayer>
                  </a14:imgProps>
                </a:ext>
                <a:ext uri="{28A0092B-C50C-407E-A947-70E740481C1C}">
                  <a14:useLocalDpi xmlns:a14="http://schemas.microsoft.com/office/drawing/2010/main" val="0"/>
                </a:ext>
              </a:extLst>
            </a:blip>
            <a:stretch>
              <a:fillRect/>
            </a:stretch>
          </p:blipFill>
          <p:spPr>
            <a:xfrm>
              <a:off x="6116592" y="2765935"/>
              <a:ext cx="1166417" cy="982094"/>
            </a:xfrm>
            <a:prstGeom prst="rect">
              <a:avLst/>
            </a:prstGeom>
          </p:spPr>
        </p:pic>
        <p:sp>
          <p:nvSpPr>
            <p:cNvPr id="42" name="矩形 41">
              <a:extLst>
                <a:ext uri="{FF2B5EF4-FFF2-40B4-BE49-F238E27FC236}">
                  <a16:creationId xmlns:a16="http://schemas.microsoft.com/office/drawing/2014/main" id="{091545EA-03C7-46BB-8AB2-7480CD502593}"/>
                </a:ext>
              </a:extLst>
            </p:cNvPr>
            <p:cNvSpPr/>
            <p:nvPr/>
          </p:nvSpPr>
          <p:spPr>
            <a:xfrm>
              <a:off x="4829269" y="2870821"/>
              <a:ext cx="1870531" cy="377713"/>
            </a:xfrm>
            <a:prstGeom prst="rect">
              <a:avLst/>
            </a:prstGeom>
          </p:spPr>
          <p:txBody>
            <a:bodyPr wrap="none">
              <a:spAutoFit/>
            </a:bodyPr>
            <a:lstStyle/>
            <a:p>
              <a:pPr algn="ctr"/>
              <a:r>
                <a:rPr lang="zh-CN" altLang="en-US" sz="2800" spc="300">
                  <a:solidFill>
                    <a:srgbClr val="77384B"/>
                  </a:solidFill>
                  <a:latin typeface="华文中宋" panose="02010600040101010101" pitchFamily="2" charset="-122"/>
                  <a:ea typeface="华文中宋" panose="02010600040101010101" pitchFamily="2" charset="-122"/>
                  <a:cs typeface="+mn-ea"/>
                  <a:sym typeface="+mn-lt"/>
                </a:rPr>
                <a:t>点击添加您的标题</a:t>
              </a:r>
            </a:p>
          </p:txBody>
        </p:sp>
      </p:grpSp>
      <p:grpSp>
        <p:nvGrpSpPr>
          <p:cNvPr id="4" name="组合 3">
            <a:extLst>
              <a:ext uri="{FF2B5EF4-FFF2-40B4-BE49-F238E27FC236}">
                <a16:creationId xmlns:a16="http://schemas.microsoft.com/office/drawing/2014/main" id="{AC8F2B8F-6967-4A04-9279-1B04259E4AA5}"/>
              </a:ext>
            </a:extLst>
          </p:cNvPr>
          <p:cNvGrpSpPr/>
          <p:nvPr/>
        </p:nvGrpSpPr>
        <p:grpSpPr>
          <a:xfrm>
            <a:off x="2286023" y="5807"/>
            <a:ext cx="1687764" cy="1493597"/>
            <a:chOff x="2286023" y="5807"/>
            <a:chExt cx="1687764" cy="1493597"/>
          </a:xfrm>
        </p:grpSpPr>
        <p:pic>
          <p:nvPicPr>
            <p:cNvPr id="43" name="图片 42">
              <a:extLst>
                <a:ext uri="{FF2B5EF4-FFF2-40B4-BE49-F238E27FC236}">
                  <a16:creationId xmlns:a16="http://schemas.microsoft.com/office/drawing/2014/main" id="{EA1B84F5-1EB7-42AD-8178-867A5B18E429}"/>
                </a:ext>
              </a:extLst>
            </p:cNvPr>
            <p:cNvPicPr>
              <a:picLocks noChangeAspect="1"/>
            </p:cNvPicPr>
            <p:nvPr/>
          </p:nvPicPr>
          <p:blipFill>
            <a:blip r:embed="rId9">
              <a:extLst>
                <a:ext uri="{BEBA8EAE-BF5A-486C-A8C5-ECC9F3942E4B}">
                  <a14:imgProps xmlns:a14="http://schemas.microsoft.com/office/drawing/2010/main">
                    <a14:imgLayer r:embed="rId10">
                      <a14:imgEffect>
                        <a14:artisticPastelsSmooth/>
                      </a14:imgEffect>
                    </a14:imgLayer>
                  </a14:imgProps>
                </a:ext>
              </a:extLst>
            </a:blip>
            <a:stretch>
              <a:fillRect/>
            </a:stretch>
          </p:blipFill>
          <p:spPr>
            <a:xfrm>
              <a:off x="2286023" y="5807"/>
              <a:ext cx="1687764" cy="1493597"/>
            </a:xfrm>
            <a:prstGeom prst="rect">
              <a:avLst/>
            </a:prstGeom>
          </p:spPr>
        </p:pic>
        <p:sp>
          <p:nvSpPr>
            <p:cNvPr id="2" name="文本框 1">
              <a:extLst>
                <a:ext uri="{FF2B5EF4-FFF2-40B4-BE49-F238E27FC236}">
                  <a16:creationId xmlns:a16="http://schemas.microsoft.com/office/drawing/2014/main" id="{C5A7FF56-A45E-49D6-BCDF-1995C77E97FD}"/>
                </a:ext>
              </a:extLst>
            </p:cNvPr>
            <p:cNvSpPr txBox="1"/>
            <p:nvPr/>
          </p:nvSpPr>
          <p:spPr>
            <a:xfrm>
              <a:off x="2620607" y="192048"/>
              <a:ext cx="1179443" cy="1015663"/>
            </a:xfrm>
            <a:prstGeom prst="rect">
              <a:avLst/>
            </a:prstGeom>
            <a:noFill/>
          </p:spPr>
          <p:txBody>
            <a:bodyPr wrap="square" rtlCol="0">
              <a:spAutoFit/>
            </a:bodyPr>
            <a:lstStyle/>
            <a:p>
              <a:r>
                <a:rPr lang="zh-CN" altLang="en-US" sz="6000">
                  <a:latin typeface="叶根友毛笔行书2.0版" panose="02010601030101010101" pitchFamily="2" charset="-122"/>
                  <a:ea typeface="叶根友毛笔行书2.0版" panose="02010601030101010101" pitchFamily="2" charset="-122"/>
                </a:rPr>
                <a:t>壹</a:t>
              </a:r>
            </a:p>
          </p:txBody>
        </p:sp>
      </p:grpSp>
      <p:grpSp>
        <p:nvGrpSpPr>
          <p:cNvPr id="45" name="组合 44">
            <a:extLst>
              <a:ext uri="{FF2B5EF4-FFF2-40B4-BE49-F238E27FC236}">
                <a16:creationId xmlns:a16="http://schemas.microsoft.com/office/drawing/2014/main" id="{96628896-6A01-46D8-89F7-3F953C6C31ED}"/>
              </a:ext>
            </a:extLst>
          </p:cNvPr>
          <p:cNvGrpSpPr/>
          <p:nvPr/>
        </p:nvGrpSpPr>
        <p:grpSpPr>
          <a:xfrm>
            <a:off x="6379480" y="1709250"/>
            <a:ext cx="1687764" cy="1493597"/>
            <a:chOff x="2286023" y="5807"/>
            <a:chExt cx="1687764" cy="1493597"/>
          </a:xfrm>
        </p:grpSpPr>
        <p:pic>
          <p:nvPicPr>
            <p:cNvPr id="46" name="图片 45">
              <a:extLst>
                <a:ext uri="{FF2B5EF4-FFF2-40B4-BE49-F238E27FC236}">
                  <a16:creationId xmlns:a16="http://schemas.microsoft.com/office/drawing/2014/main" id="{A8DCFBF5-10F0-439C-8732-E44930E17D18}"/>
                </a:ext>
              </a:extLst>
            </p:cNvPr>
            <p:cNvPicPr>
              <a:picLocks noChangeAspect="1"/>
            </p:cNvPicPr>
            <p:nvPr/>
          </p:nvPicPr>
          <p:blipFill>
            <a:blip r:embed="rId9">
              <a:extLst>
                <a:ext uri="{BEBA8EAE-BF5A-486C-A8C5-ECC9F3942E4B}">
                  <a14:imgProps xmlns:a14="http://schemas.microsoft.com/office/drawing/2010/main">
                    <a14:imgLayer r:embed="rId10">
                      <a14:imgEffect>
                        <a14:artisticPastelsSmooth/>
                      </a14:imgEffect>
                    </a14:imgLayer>
                  </a14:imgProps>
                </a:ext>
              </a:extLst>
            </a:blip>
            <a:stretch>
              <a:fillRect/>
            </a:stretch>
          </p:blipFill>
          <p:spPr>
            <a:xfrm>
              <a:off x="2286023" y="5807"/>
              <a:ext cx="1687764" cy="1493597"/>
            </a:xfrm>
            <a:prstGeom prst="rect">
              <a:avLst/>
            </a:prstGeom>
          </p:spPr>
        </p:pic>
        <p:sp>
          <p:nvSpPr>
            <p:cNvPr id="47" name="文本框 46">
              <a:extLst>
                <a:ext uri="{FF2B5EF4-FFF2-40B4-BE49-F238E27FC236}">
                  <a16:creationId xmlns:a16="http://schemas.microsoft.com/office/drawing/2014/main" id="{43326C4B-EBAE-4302-A95A-A1C139CB7762}"/>
                </a:ext>
              </a:extLst>
            </p:cNvPr>
            <p:cNvSpPr txBox="1"/>
            <p:nvPr/>
          </p:nvSpPr>
          <p:spPr>
            <a:xfrm>
              <a:off x="2620607" y="192048"/>
              <a:ext cx="1179443" cy="1015663"/>
            </a:xfrm>
            <a:prstGeom prst="rect">
              <a:avLst/>
            </a:prstGeom>
            <a:noFill/>
          </p:spPr>
          <p:txBody>
            <a:bodyPr wrap="square" rtlCol="0">
              <a:spAutoFit/>
            </a:bodyPr>
            <a:lstStyle/>
            <a:p>
              <a:r>
                <a:rPr lang="zh-CN" altLang="en-US" sz="6000">
                  <a:latin typeface="叶根友毛笔行书2.0版" panose="02010601030101010101" pitchFamily="2" charset="-122"/>
                  <a:ea typeface="叶根友毛笔行书2.0版" panose="02010601030101010101" pitchFamily="2" charset="-122"/>
                </a:rPr>
                <a:t>贰</a:t>
              </a:r>
            </a:p>
          </p:txBody>
        </p:sp>
      </p:grpSp>
      <p:grpSp>
        <p:nvGrpSpPr>
          <p:cNvPr id="48" name="组合 47">
            <a:extLst>
              <a:ext uri="{FF2B5EF4-FFF2-40B4-BE49-F238E27FC236}">
                <a16:creationId xmlns:a16="http://schemas.microsoft.com/office/drawing/2014/main" id="{EA841B52-F30A-46C7-982E-E9CF05A10401}"/>
              </a:ext>
            </a:extLst>
          </p:cNvPr>
          <p:cNvGrpSpPr/>
          <p:nvPr/>
        </p:nvGrpSpPr>
        <p:grpSpPr>
          <a:xfrm>
            <a:off x="1724748" y="2606975"/>
            <a:ext cx="1687764" cy="1493597"/>
            <a:chOff x="2286023" y="5807"/>
            <a:chExt cx="1687764" cy="1493597"/>
          </a:xfrm>
        </p:grpSpPr>
        <p:pic>
          <p:nvPicPr>
            <p:cNvPr id="49" name="图片 48">
              <a:extLst>
                <a:ext uri="{FF2B5EF4-FFF2-40B4-BE49-F238E27FC236}">
                  <a16:creationId xmlns:a16="http://schemas.microsoft.com/office/drawing/2014/main" id="{D9E2FC32-4E3E-44EE-80E6-81049944F7F8}"/>
                </a:ext>
              </a:extLst>
            </p:cNvPr>
            <p:cNvPicPr>
              <a:picLocks noChangeAspect="1"/>
            </p:cNvPicPr>
            <p:nvPr/>
          </p:nvPicPr>
          <p:blipFill>
            <a:blip r:embed="rId9">
              <a:extLst>
                <a:ext uri="{BEBA8EAE-BF5A-486C-A8C5-ECC9F3942E4B}">
                  <a14:imgProps xmlns:a14="http://schemas.microsoft.com/office/drawing/2010/main">
                    <a14:imgLayer r:embed="rId10">
                      <a14:imgEffect>
                        <a14:artisticPastelsSmooth/>
                      </a14:imgEffect>
                    </a14:imgLayer>
                  </a14:imgProps>
                </a:ext>
              </a:extLst>
            </a:blip>
            <a:stretch>
              <a:fillRect/>
            </a:stretch>
          </p:blipFill>
          <p:spPr>
            <a:xfrm>
              <a:off x="2286023" y="5807"/>
              <a:ext cx="1687764" cy="1493597"/>
            </a:xfrm>
            <a:prstGeom prst="rect">
              <a:avLst/>
            </a:prstGeom>
          </p:spPr>
        </p:pic>
        <p:sp>
          <p:nvSpPr>
            <p:cNvPr id="50" name="文本框 49">
              <a:extLst>
                <a:ext uri="{FF2B5EF4-FFF2-40B4-BE49-F238E27FC236}">
                  <a16:creationId xmlns:a16="http://schemas.microsoft.com/office/drawing/2014/main" id="{289941FB-EAAD-4AE6-9DCB-B390237C8E7A}"/>
                </a:ext>
              </a:extLst>
            </p:cNvPr>
            <p:cNvSpPr txBox="1"/>
            <p:nvPr/>
          </p:nvSpPr>
          <p:spPr>
            <a:xfrm>
              <a:off x="2620607" y="192048"/>
              <a:ext cx="1179443" cy="1015663"/>
            </a:xfrm>
            <a:prstGeom prst="rect">
              <a:avLst/>
            </a:prstGeom>
            <a:noFill/>
          </p:spPr>
          <p:txBody>
            <a:bodyPr wrap="square" rtlCol="0">
              <a:spAutoFit/>
            </a:bodyPr>
            <a:lstStyle/>
            <a:p>
              <a:r>
                <a:rPr lang="zh-CN" altLang="en-US" sz="6000">
                  <a:latin typeface="叶根友毛笔行书2.0版" panose="02010601030101010101" pitchFamily="2" charset="-122"/>
                  <a:ea typeface="叶根友毛笔行书2.0版" panose="02010601030101010101" pitchFamily="2" charset="-122"/>
                </a:rPr>
                <a:t>参</a:t>
              </a:r>
            </a:p>
          </p:txBody>
        </p:sp>
      </p:grpSp>
      <p:grpSp>
        <p:nvGrpSpPr>
          <p:cNvPr id="51" name="组合 50">
            <a:extLst>
              <a:ext uri="{FF2B5EF4-FFF2-40B4-BE49-F238E27FC236}">
                <a16:creationId xmlns:a16="http://schemas.microsoft.com/office/drawing/2014/main" id="{364C43CA-34E3-43A7-A2F6-D0AE8FAAD6C0}"/>
              </a:ext>
            </a:extLst>
          </p:cNvPr>
          <p:cNvGrpSpPr/>
          <p:nvPr/>
        </p:nvGrpSpPr>
        <p:grpSpPr>
          <a:xfrm>
            <a:off x="6746409" y="4003882"/>
            <a:ext cx="1687764" cy="1493597"/>
            <a:chOff x="2286023" y="5807"/>
            <a:chExt cx="1687764" cy="1493597"/>
          </a:xfrm>
        </p:grpSpPr>
        <p:pic>
          <p:nvPicPr>
            <p:cNvPr id="52" name="图片 51">
              <a:extLst>
                <a:ext uri="{FF2B5EF4-FFF2-40B4-BE49-F238E27FC236}">
                  <a16:creationId xmlns:a16="http://schemas.microsoft.com/office/drawing/2014/main" id="{AA083349-97D8-438E-8E8C-9D48A94C291E}"/>
                </a:ext>
              </a:extLst>
            </p:cNvPr>
            <p:cNvPicPr>
              <a:picLocks noChangeAspect="1"/>
            </p:cNvPicPr>
            <p:nvPr/>
          </p:nvPicPr>
          <p:blipFill>
            <a:blip r:embed="rId9">
              <a:extLst>
                <a:ext uri="{BEBA8EAE-BF5A-486C-A8C5-ECC9F3942E4B}">
                  <a14:imgProps xmlns:a14="http://schemas.microsoft.com/office/drawing/2010/main">
                    <a14:imgLayer r:embed="rId10">
                      <a14:imgEffect>
                        <a14:artisticPastelsSmooth/>
                      </a14:imgEffect>
                    </a14:imgLayer>
                  </a14:imgProps>
                </a:ext>
              </a:extLst>
            </a:blip>
            <a:stretch>
              <a:fillRect/>
            </a:stretch>
          </p:blipFill>
          <p:spPr>
            <a:xfrm>
              <a:off x="2286023" y="5807"/>
              <a:ext cx="1687764" cy="1493597"/>
            </a:xfrm>
            <a:prstGeom prst="rect">
              <a:avLst/>
            </a:prstGeom>
          </p:spPr>
        </p:pic>
        <p:sp>
          <p:nvSpPr>
            <p:cNvPr id="53" name="文本框 52">
              <a:extLst>
                <a:ext uri="{FF2B5EF4-FFF2-40B4-BE49-F238E27FC236}">
                  <a16:creationId xmlns:a16="http://schemas.microsoft.com/office/drawing/2014/main" id="{E8937818-77E0-4AB1-8BC7-9ACB68D78672}"/>
                </a:ext>
              </a:extLst>
            </p:cNvPr>
            <p:cNvSpPr txBox="1"/>
            <p:nvPr/>
          </p:nvSpPr>
          <p:spPr>
            <a:xfrm>
              <a:off x="2620607" y="192048"/>
              <a:ext cx="1179443" cy="1015663"/>
            </a:xfrm>
            <a:prstGeom prst="rect">
              <a:avLst/>
            </a:prstGeom>
            <a:noFill/>
          </p:spPr>
          <p:txBody>
            <a:bodyPr wrap="square" rtlCol="0">
              <a:spAutoFit/>
            </a:bodyPr>
            <a:lstStyle/>
            <a:p>
              <a:r>
                <a:rPr lang="zh-CN" altLang="en-US" sz="6000">
                  <a:latin typeface="叶根友毛笔行书2.0版" panose="02010601030101010101" pitchFamily="2" charset="-122"/>
                  <a:ea typeface="叶根友毛笔行书2.0版" panose="02010601030101010101" pitchFamily="2" charset="-122"/>
                </a:rPr>
                <a:t>肆</a:t>
              </a:r>
            </a:p>
          </p:txBody>
        </p:sp>
      </p:grpSp>
    </p:spTree>
    <p:extLst>
      <p:ext uri="{BB962C8B-B14F-4D97-AF65-F5344CB8AC3E}">
        <p14:creationId val="3432091587"/>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0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4" name="组合 3">
            <a:extLst>
              <a:ext uri="{FF2B5EF4-FFF2-40B4-BE49-F238E27FC236}">
                <a16:creationId xmlns:a16="http://schemas.microsoft.com/office/drawing/2014/main" id="{AC8F2B8F-6967-4A04-9279-1B04259E4AA5}"/>
              </a:ext>
            </a:extLst>
          </p:cNvPr>
          <p:cNvGrpSpPr/>
          <p:nvPr/>
        </p:nvGrpSpPr>
        <p:grpSpPr>
          <a:xfrm>
            <a:off x="4724423" y="1744229"/>
            <a:ext cx="1687764" cy="1493597"/>
            <a:chOff x="2286023" y="5807"/>
            <a:chExt cx="1687764" cy="1493597"/>
          </a:xfrm>
        </p:grpSpPr>
        <p:pic>
          <p:nvPicPr>
            <p:cNvPr id="43" name="图片 42">
              <a:extLst>
                <a:ext uri="{FF2B5EF4-FFF2-40B4-BE49-F238E27FC236}">
                  <a16:creationId xmlns:a16="http://schemas.microsoft.com/office/drawing/2014/main" id="{EA1B84F5-1EB7-42AD-8178-867A5B18E429}"/>
                </a:ext>
              </a:extLst>
            </p:cNvPr>
            <p:cNvPicPr>
              <a:picLocks noChangeAspect="1"/>
            </p:cNvPicPr>
            <p:nvPr/>
          </p:nvPicPr>
          <p:blipFill>
            <a:blip r:embed="rId5">
              <a:extLst>
                <a:ext uri="{BEBA8EAE-BF5A-486C-A8C5-ECC9F3942E4B}">
                  <a14:imgProps xmlns:a14="http://schemas.microsoft.com/office/drawing/2010/main">
                    <a14:imgLayer r:embed="rId6">
                      <a14:imgEffect>
                        <a14:artisticPastelsSmooth/>
                      </a14:imgEffect>
                    </a14:imgLayer>
                  </a14:imgProps>
                </a:ext>
              </a:extLst>
            </a:blip>
            <a:stretch>
              <a:fillRect/>
            </a:stretch>
          </p:blipFill>
          <p:spPr>
            <a:xfrm>
              <a:off x="2286023" y="5807"/>
              <a:ext cx="1687764" cy="1493597"/>
            </a:xfrm>
            <a:prstGeom prst="rect">
              <a:avLst/>
            </a:prstGeom>
          </p:spPr>
        </p:pic>
        <p:sp>
          <p:nvSpPr>
            <p:cNvPr id="2" name="文本框 1">
              <a:extLst>
                <a:ext uri="{FF2B5EF4-FFF2-40B4-BE49-F238E27FC236}">
                  <a16:creationId xmlns:a16="http://schemas.microsoft.com/office/drawing/2014/main" id="{C5A7FF56-A45E-49D6-BCDF-1995C77E97FD}"/>
                </a:ext>
              </a:extLst>
            </p:cNvPr>
            <p:cNvSpPr txBox="1"/>
            <p:nvPr/>
          </p:nvSpPr>
          <p:spPr>
            <a:xfrm>
              <a:off x="2620607" y="192048"/>
              <a:ext cx="1179443" cy="1015663"/>
            </a:xfrm>
            <a:prstGeom prst="rect">
              <a:avLst/>
            </a:prstGeom>
            <a:noFill/>
          </p:spPr>
          <p:txBody>
            <a:bodyPr wrap="square" rtlCol="0">
              <a:spAutoFit/>
            </a:bodyPr>
            <a:lstStyle/>
            <a:p>
              <a:r>
                <a:rPr lang="zh-CN" altLang="en-US" sz="6000">
                  <a:latin typeface="叶根友毛笔行书2.0版" panose="02010601030101010101" pitchFamily="2" charset="-122"/>
                  <a:ea typeface="叶根友毛笔行书2.0版" panose="02010601030101010101" pitchFamily="2" charset="-122"/>
                </a:rPr>
                <a:t>壹</a:t>
              </a:r>
            </a:p>
          </p:txBody>
        </p:sp>
      </p:grpSp>
      <p:sp>
        <p:nvSpPr>
          <p:cNvPr id="3" name="文本框 2">
            <a:extLst>
              <a:ext uri="{FF2B5EF4-FFF2-40B4-BE49-F238E27FC236}">
                <a16:creationId xmlns:a16="http://schemas.microsoft.com/office/drawing/2014/main" id="{813F4B1A-4FF2-4162-A55C-E3E1907F987C}"/>
              </a:ext>
            </a:extLst>
          </p:cNvPr>
          <p:cNvSpPr txBox="1"/>
          <p:nvPr/>
        </p:nvSpPr>
        <p:spPr>
          <a:xfrm>
            <a:off x="3676005" y="3424067"/>
            <a:ext cx="6069496" cy="584775"/>
          </a:xfrm>
          <a:prstGeom prst="rect">
            <a:avLst/>
          </a:prstGeom>
          <a:noFill/>
        </p:spPr>
        <p:txBody>
          <a:bodyPr wrap="square" rtlCol="0">
            <a:spAutoFit/>
          </a:bodyPr>
          <a:lstStyle/>
          <a:p>
            <a:r>
              <a:rPr lang="zh-CN" altLang="en-US" sz="3200" b="1" spc="600">
                <a:latin typeface="华文中宋" panose="02010600040101010101" pitchFamily="2" charset="-122"/>
                <a:ea typeface="华文中宋" panose="02010600040101010101" pitchFamily="2" charset="-122"/>
              </a:rPr>
              <a:t>点击添加您的标题</a:t>
            </a:r>
          </a:p>
        </p:txBody>
      </p:sp>
    </p:spTree>
    <p:extLst>
      <p:ext uri="{BB962C8B-B14F-4D97-AF65-F5344CB8AC3E}">
        <p14:creationId val="1315557743"/>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52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矩形 5">
            <a:extLst>
              <a:ext uri="{FF2B5EF4-FFF2-40B4-BE49-F238E27FC236}">
                <a16:creationId xmlns:a16="http://schemas.microsoft.com/office/drawing/2014/main" id="{9A38C47A-328E-4C6D-AAD3-625F5C09A91F}"/>
              </a:ext>
            </a:extLst>
          </p:cNvPr>
          <p:cNvSpPr/>
          <p:nvPr/>
        </p:nvSpPr>
        <p:spPr>
          <a:xfrm>
            <a:off x="0" y="2067339"/>
            <a:ext cx="7354957" cy="3578087"/>
          </a:xfrm>
          <a:prstGeom prst="rect">
            <a:avLst/>
          </a:prstGeom>
          <a:gradFill>
            <a:gsLst>
              <a:gs pos="0">
                <a:srgbClr val="EEF0EB"/>
              </a:gs>
              <a:gs pos="95000">
                <a:srgbClr val="EEF0EB">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9" name="图片 8">
            <a:extLst>
              <a:ext uri="{FF2B5EF4-FFF2-40B4-BE49-F238E27FC236}">
                <a16:creationId xmlns:a16="http://schemas.microsoft.com/office/drawing/2014/main" id="{254E349B-7F31-44C1-8D23-3A27E3C0D149}"/>
              </a:ext>
            </a:extLst>
          </p:cNvPr>
          <p:cNvPicPr>
            <a:picLocks noChangeAspect="1"/>
          </p:cNvPicPr>
          <p:nvPr/>
        </p:nvPicPr>
        <p:blipFill>
          <a:blip r:embed="rId5"/>
          <a:stretch>
            <a:fillRect/>
          </a:stretch>
        </p:blipFill>
        <p:spPr>
          <a:xfrm>
            <a:off x="4585762" y="2067339"/>
            <a:ext cx="7606238" cy="3593497"/>
          </a:xfrm>
          <a:prstGeom prst="rect">
            <a:avLst/>
          </a:prstGeom>
        </p:spPr>
      </p:pic>
      <p:pic>
        <p:nvPicPr>
          <p:cNvPr id="7" name="图片 6">
            <a:extLst>
              <a:ext uri="{FF2B5EF4-FFF2-40B4-BE49-F238E27FC236}">
                <a16:creationId xmlns:a16="http://schemas.microsoft.com/office/drawing/2014/main" id="{DDB65C01-5CE1-4ABC-8FE1-DC2E3CE4B9A4}"/>
              </a:ext>
            </a:extLst>
          </p:cNvPr>
          <p:cNvPicPr>
            <a:picLocks noChangeAspect="1"/>
          </p:cNvPicPr>
          <p:nvPr/>
        </p:nvPicPr>
        <p:blipFill>
          <a:blip r:embed="rId6"/>
          <a:stretch>
            <a:fillRect/>
          </a:stretch>
        </p:blipFill>
        <p:spPr>
          <a:xfrm>
            <a:off x="3089739" y="639543"/>
            <a:ext cx="6224555" cy="859611"/>
          </a:xfrm>
          <a:prstGeom prst="rect">
            <a:avLst/>
          </a:prstGeom>
        </p:spPr>
      </p:pic>
      <p:sp>
        <p:nvSpPr>
          <p:cNvPr id="8" name="文本框 7">
            <a:extLst>
              <a:ext uri="{FF2B5EF4-FFF2-40B4-BE49-F238E27FC236}">
                <a16:creationId xmlns:a16="http://schemas.microsoft.com/office/drawing/2014/main" id="{237F01BD-2849-43F5-AAB3-41F8FD85E5E6}"/>
              </a:ext>
            </a:extLst>
          </p:cNvPr>
          <p:cNvSpPr txBox="1"/>
          <p:nvPr/>
        </p:nvSpPr>
        <p:spPr>
          <a:xfrm>
            <a:off x="540683" y="2798514"/>
            <a:ext cx="4823791" cy="2862322"/>
          </a:xfrm>
          <a:prstGeom prst="rect">
            <a:avLst/>
          </a:prstGeom>
          <a:noFill/>
        </p:spPr>
        <p:txBody>
          <a:bodyPr wrap="square" rtlCol="0">
            <a:spAutoFit/>
          </a:bodyPr>
          <a:lstStyle/>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endParaRPr lang="zh-CN" altLang="en-US"/>
          </a:p>
          <a:p>
            <a:endParaRPr lang="zh-CN" altLang="en-US"/>
          </a:p>
          <a:p>
            <a:endParaRPr lang="zh-CN" altLang="en-US"/>
          </a:p>
          <a:p>
            <a:endParaRPr lang="zh-CN" altLang="en-US"/>
          </a:p>
        </p:txBody>
      </p:sp>
    </p:spTree>
    <p:extLst>
      <p:ext uri="{BB962C8B-B14F-4D97-AF65-F5344CB8AC3E}">
        <p14:creationId val="360894260"/>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矩形 5">
            <a:extLst>
              <a:ext uri="{FF2B5EF4-FFF2-40B4-BE49-F238E27FC236}">
                <a16:creationId xmlns:a16="http://schemas.microsoft.com/office/drawing/2014/main" id="{9A38C47A-328E-4C6D-AAD3-625F5C09A91F}"/>
              </a:ext>
            </a:extLst>
          </p:cNvPr>
          <p:cNvSpPr/>
          <p:nvPr/>
        </p:nvSpPr>
        <p:spPr>
          <a:xfrm>
            <a:off x="1" y="1579317"/>
            <a:ext cx="7695082" cy="4426042"/>
          </a:xfrm>
          <a:prstGeom prst="rect">
            <a:avLst/>
          </a:prstGeom>
          <a:gradFill>
            <a:gsLst>
              <a:gs pos="0">
                <a:srgbClr val="EEF0EB"/>
              </a:gs>
              <a:gs pos="95000">
                <a:srgbClr val="EEF0EB">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7" name="图片 6">
            <a:extLst>
              <a:ext uri="{FF2B5EF4-FFF2-40B4-BE49-F238E27FC236}">
                <a16:creationId xmlns:a16="http://schemas.microsoft.com/office/drawing/2014/main" id="{DDB65C01-5CE1-4ABC-8FE1-DC2E3CE4B9A4}"/>
              </a:ext>
            </a:extLst>
          </p:cNvPr>
          <p:cNvPicPr>
            <a:picLocks noChangeAspect="1"/>
          </p:cNvPicPr>
          <p:nvPr/>
        </p:nvPicPr>
        <p:blipFill>
          <a:blip r:embed="rId5"/>
          <a:stretch>
            <a:fillRect/>
          </a:stretch>
        </p:blipFill>
        <p:spPr>
          <a:xfrm>
            <a:off x="3089739" y="639543"/>
            <a:ext cx="6224555" cy="859611"/>
          </a:xfrm>
          <a:prstGeom prst="rect">
            <a:avLst/>
          </a:prstGeom>
        </p:spPr>
      </p:pic>
      <p:sp>
        <p:nvSpPr>
          <p:cNvPr id="8" name="文本框 7">
            <a:extLst>
              <a:ext uri="{FF2B5EF4-FFF2-40B4-BE49-F238E27FC236}">
                <a16:creationId xmlns:a16="http://schemas.microsoft.com/office/drawing/2014/main" id="{237F01BD-2849-43F5-AAB3-41F8FD85E5E6}"/>
              </a:ext>
            </a:extLst>
          </p:cNvPr>
          <p:cNvSpPr txBox="1"/>
          <p:nvPr/>
        </p:nvSpPr>
        <p:spPr>
          <a:xfrm>
            <a:off x="319116" y="2792531"/>
            <a:ext cx="4823791" cy="2862322"/>
          </a:xfrm>
          <a:prstGeom prst="rect">
            <a:avLst/>
          </a:prstGeom>
          <a:noFill/>
        </p:spPr>
        <p:txBody>
          <a:bodyPr wrap="square" rtlCol="0">
            <a:spAutoFit/>
          </a:bodyPr>
          <a:lstStyle/>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endParaRPr lang="zh-CN" altLang="en-US"/>
          </a:p>
          <a:p>
            <a:endParaRPr lang="zh-CN" altLang="en-US"/>
          </a:p>
          <a:p>
            <a:endParaRPr lang="zh-CN" altLang="en-US"/>
          </a:p>
          <a:p>
            <a:endParaRPr lang="zh-CN" altLang="en-US"/>
          </a:p>
        </p:txBody>
      </p:sp>
      <p:pic>
        <p:nvPicPr>
          <p:cNvPr id="17" name="图片 16">
            <a:extLst>
              <a:ext uri="{FF2B5EF4-FFF2-40B4-BE49-F238E27FC236}">
                <a16:creationId xmlns:a16="http://schemas.microsoft.com/office/drawing/2014/main" id="{F298F517-B042-4249-86F9-DD7BB49323AC}"/>
              </a:ext>
            </a:extLst>
          </p:cNvPr>
          <p:cNvPicPr>
            <a:picLocks noChangeAspect="1"/>
          </p:cNvPicPr>
          <p:nvPr/>
        </p:nvPicPr>
        <p:blipFill>
          <a:blip r:embed="rId6">
            <a:extLst>
              <a:ext uri="{28A0092B-C50C-407E-A947-70E740481C1C}">
                <a14:useLocalDpi xmlns:a14="http://schemas.microsoft.com/office/drawing/2010/main" val="0"/>
              </a:ext>
            </a:extLst>
          </a:blip>
          <a:srcRect t="2852" b="23118"/>
          <a:stretch>
            <a:fillRect/>
          </a:stretch>
        </p:blipFill>
        <p:spPr>
          <a:xfrm>
            <a:off x="4216688" y="1579317"/>
            <a:ext cx="8565590" cy="4426042"/>
          </a:xfrm>
          <a:custGeom>
            <a:gdLst>
              <a:gd name="connsiteX0" fmla="*/ 2213021 w 8565590"/>
              <a:gd name="connsiteY0" fmla="*/ 0 h 4426042"/>
              <a:gd name="connsiteX1" fmla="*/ 8565590 w 8565590"/>
              <a:gd name="connsiteY1" fmla="*/ 0 h 4426042"/>
              <a:gd name="connsiteX2" fmla="*/ 8565590 w 8565590"/>
              <a:gd name="connsiteY2" fmla="*/ 4426042 h 4426042"/>
              <a:gd name="connsiteX3" fmla="*/ 2213021 w 8565590"/>
              <a:gd name="connsiteY3" fmla="*/ 4426042 h 4426042"/>
              <a:gd name="connsiteX4" fmla="*/ 0 w 8565590"/>
              <a:gd name="connsiteY4" fmla="*/ 2213021 h 4426042"/>
              <a:gd name="connsiteX5" fmla="*/ 2213021 w 8565590"/>
              <a:gd name="connsiteY5" fmla="*/ 0 h 44260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65590" h="4426042">
                <a:moveTo>
                  <a:pt x="2213021" y="0"/>
                </a:moveTo>
                <a:lnTo>
                  <a:pt x="8565590" y="0"/>
                </a:lnTo>
                <a:lnTo>
                  <a:pt x="8565590" y="4426042"/>
                </a:lnTo>
                <a:lnTo>
                  <a:pt x="2213021" y="4426042"/>
                </a:lnTo>
                <a:lnTo>
                  <a:pt x="0" y="2213021"/>
                </a:lnTo>
                <a:lnTo>
                  <a:pt x="2213021" y="0"/>
                </a:lnTo>
                <a:close/>
              </a:path>
            </a:pathLst>
          </a:custGeom>
          <a:effectLst>
            <a:outerShdw blurRad="127000" dist="12700" dir="5400000" algn="ctr" rotWithShape="0">
              <a:srgbClr val="000000">
                <a:alpha val="95000"/>
              </a:srgbClr>
            </a:outerShdw>
          </a:effectLst>
        </p:spPr>
      </p:pic>
      <p:pic>
        <p:nvPicPr>
          <p:cNvPr id="14" name="图片 13">
            <a:extLst>
              <a:ext uri="{FF2B5EF4-FFF2-40B4-BE49-F238E27FC236}">
                <a16:creationId xmlns:a16="http://schemas.microsoft.com/office/drawing/2014/main" id="{C1AA8EF6-1BD5-45AB-95F4-15D34B92851F}"/>
              </a:ext>
            </a:extLst>
          </p:cNvPr>
          <p:cNvPicPr>
            <a:picLocks noChangeAspect="1"/>
          </p:cNvPicPr>
          <p:nvPr/>
        </p:nvPicPr>
        <p:blipFill>
          <a:blip r:embed="rId6">
            <a:extLst>
              <a:ext uri="{28A0092B-C50C-407E-A947-70E740481C1C}">
                <a14:useLocalDpi xmlns:a14="http://schemas.microsoft.com/office/drawing/2010/main" val="0"/>
              </a:ext>
            </a:extLst>
          </a:blip>
          <a:srcRect l="100000" t="2852" r="-641" b="23118"/>
          <a:stretch>
            <a:fillRect/>
          </a:stretch>
        </p:blipFill>
        <p:spPr>
          <a:xfrm>
            <a:off x="14872698" y="-202350"/>
            <a:ext cx="54890" cy="4426042"/>
          </a:xfrm>
          <a:custGeom>
            <a:gdLst>
              <a:gd name="connsiteX0" fmla="*/ 0 w 54890"/>
              <a:gd name="connsiteY0" fmla="*/ 0 h 4426042"/>
              <a:gd name="connsiteX1" fmla="*/ 54890 w 54890"/>
              <a:gd name="connsiteY1" fmla="*/ 0 h 4426042"/>
              <a:gd name="connsiteX2" fmla="*/ 54890 w 54890"/>
              <a:gd name="connsiteY2" fmla="*/ 4426042 h 4426042"/>
              <a:gd name="connsiteX3" fmla="*/ 0 w 54890"/>
              <a:gd name="connsiteY3" fmla="*/ 4426042 h 4426042"/>
              <a:gd name="connsiteX4" fmla="*/ 0 w 54890"/>
              <a:gd name="connsiteY4" fmla="*/ 0 h 4426042"/>
            </a:gdLst>
            <a:cxnLst>
              <a:cxn ang="0">
                <a:pos x="connsiteX0" y="connsiteY0"/>
              </a:cxn>
              <a:cxn ang="0">
                <a:pos x="connsiteX1" y="connsiteY1"/>
              </a:cxn>
              <a:cxn ang="0">
                <a:pos x="connsiteX2" y="connsiteY2"/>
              </a:cxn>
              <a:cxn ang="0">
                <a:pos x="connsiteX3" y="connsiteY3"/>
              </a:cxn>
              <a:cxn ang="0">
                <a:pos x="connsiteX4" y="connsiteY4"/>
              </a:cxn>
            </a:cxnLst>
            <a:rect l="l" t="t" r="r" b="b"/>
            <a:pathLst>
              <a:path w="54890" h="4426042">
                <a:moveTo>
                  <a:pt x="0" y="0"/>
                </a:moveTo>
                <a:lnTo>
                  <a:pt x="54890" y="0"/>
                </a:lnTo>
                <a:lnTo>
                  <a:pt x="54890" y="4426042"/>
                </a:lnTo>
                <a:lnTo>
                  <a:pt x="0" y="4426042"/>
                </a:lnTo>
                <a:lnTo>
                  <a:pt x="0" y="0"/>
                </a:lnTo>
                <a:close/>
              </a:path>
            </a:pathLst>
          </a:custGeom>
        </p:spPr>
      </p:pic>
      <p:sp>
        <p:nvSpPr>
          <p:cNvPr id="11" name="矩形 10">
            <a:extLst>
              <a:ext uri="{FF2B5EF4-FFF2-40B4-BE49-F238E27FC236}">
                <a16:creationId xmlns:a16="http://schemas.microsoft.com/office/drawing/2014/main" id="{9069EEE5-4C34-4259-A0FC-5E69C9CFC16A}"/>
              </a:ext>
            </a:extLst>
          </p:cNvPr>
          <p:cNvSpPr/>
          <p:nvPr/>
        </p:nvSpPr>
        <p:spPr>
          <a:xfrm>
            <a:off x="993501" y="2160124"/>
            <a:ext cx="2682504" cy="552244"/>
          </a:xfrm>
          <a:prstGeom prst="rect">
            <a:avLst/>
          </a:prstGeom>
          <a:solidFill>
            <a:srgbClr val="ADB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ECBFD48D-AC25-4F29-960A-78DB02454ED9}"/>
              </a:ext>
            </a:extLst>
          </p:cNvPr>
          <p:cNvSpPr txBox="1"/>
          <p:nvPr/>
        </p:nvSpPr>
        <p:spPr>
          <a:xfrm>
            <a:off x="1175975" y="2205413"/>
            <a:ext cx="2548803" cy="461665"/>
          </a:xfrm>
          <a:prstGeom prst="rect">
            <a:avLst/>
          </a:prstGeom>
          <a:noFill/>
        </p:spPr>
        <p:txBody>
          <a:bodyPr wrap="square" rtlCol="0">
            <a:spAutoFit/>
          </a:bodyPr>
          <a:lstStyle/>
          <a:p>
            <a:r>
              <a:rPr lang="zh-CN" altLang="en-US" sz="2400" b="1"/>
              <a:t>点击添加小标题</a:t>
            </a:r>
          </a:p>
        </p:txBody>
      </p:sp>
    </p:spTree>
    <p:extLst>
      <p:ext uri="{BB962C8B-B14F-4D97-AF65-F5344CB8AC3E}">
        <p14:creationId val="341168248"/>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矩形 5">
            <a:extLst>
              <a:ext uri="{FF2B5EF4-FFF2-40B4-BE49-F238E27FC236}">
                <a16:creationId xmlns:a16="http://schemas.microsoft.com/office/drawing/2014/main" id="{9A38C47A-328E-4C6D-AAD3-625F5C09A91F}"/>
              </a:ext>
            </a:extLst>
          </p:cNvPr>
          <p:cNvSpPr/>
          <p:nvPr/>
        </p:nvSpPr>
        <p:spPr>
          <a:xfrm>
            <a:off x="0" y="2082749"/>
            <a:ext cx="7354957" cy="3578087"/>
          </a:xfrm>
          <a:prstGeom prst="rect">
            <a:avLst/>
          </a:prstGeom>
          <a:gradFill>
            <a:gsLst>
              <a:gs pos="0">
                <a:srgbClr val="EEF0EB"/>
              </a:gs>
              <a:gs pos="95000">
                <a:srgbClr val="EEF0EB">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7" name="图片 6">
            <a:extLst>
              <a:ext uri="{FF2B5EF4-FFF2-40B4-BE49-F238E27FC236}">
                <a16:creationId xmlns:a16="http://schemas.microsoft.com/office/drawing/2014/main" id="{DDB65C01-5CE1-4ABC-8FE1-DC2E3CE4B9A4}"/>
              </a:ext>
            </a:extLst>
          </p:cNvPr>
          <p:cNvPicPr>
            <a:picLocks noChangeAspect="1"/>
          </p:cNvPicPr>
          <p:nvPr/>
        </p:nvPicPr>
        <p:blipFill>
          <a:blip r:embed="rId5"/>
          <a:stretch>
            <a:fillRect/>
          </a:stretch>
        </p:blipFill>
        <p:spPr>
          <a:xfrm>
            <a:off x="3089739" y="639543"/>
            <a:ext cx="6224555" cy="859611"/>
          </a:xfrm>
          <a:prstGeom prst="rect">
            <a:avLst/>
          </a:prstGeom>
        </p:spPr>
      </p:pic>
      <p:sp>
        <p:nvSpPr>
          <p:cNvPr id="8" name="文本框 7">
            <a:extLst>
              <a:ext uri="{FF2B5EF4-FFF2-40B4-BE49-F238E27FC236}">
                <a16:creationId xmlns:a16="http://schemas.microsoft.com/office/drawing/2014/main" id="{237F01BD-2849-43F5-AAB3-41F8FD85E5E6}"/>
              </a:ext>
            </a:extLst>
          </p:cNvPr>
          <p:cNvSpPr txBox="1"/>
          <p:nvPr/>
        </p:nvSpPr>
        <p:spPr>
          <a:xfrm>
            <a:off x="540683" y="2798514"/>
            <a:ext cx="4823791" cy="2862322"/>
          </a:xfrm>
          <a:prstGeom prst="rect">
            <a:avLst/>
          </a:prstGeom>
          <a:noFill/>
        </p:spPr>
        <p:txBody>
          <a:bodyPr wrap="square" rtlCol="0">
            <a:spAutoFit/>
          </a:bodyPr>
          <a:lstStyle/>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endParaRPr lang="zh-CN" altLang="en-US"/>
          </a:p>
          <a:p>
            <a:endParaRPr lang="zh-CN" altLang="en-US"/>
          </a:p>
          <a:p>
            <a:endParaRPr lang="zh-CN" altLang="en-US"/>
          </a:p>
          <a:p>
            <a:endParaRPr lang="zh-CN" altLang="en-US"/>
          </a:p>
        </p:txBody>
      </p:sp>
      <p:pic>
        <p:nvPicPr>
          <p:cNvPr id="3" name="图片 2" descr="图片包含 军装&#10;&#10;已生成高可信度的说明">
            <a:extLst>
              <a:ext uri="{FF2B5EF4-FFF2-40B4-BE49-F238E27FC236}">
                <a16:creationId xmlns:a16="http://schemas.microsoft.com/office/drawing/2014/main" id="{DF9D8B85-6DBA-4B56-A2E3-47DC146FF9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0" y="2082121"/>
            <a:ext cx="7620000" cy="3962400"/>
          </a:xfrm>
          <a:prstGeom prst="rect">
            <a:avLst/>
          </a:prstGeom>
        </p:spPr>
      </p:pic>
    </p:spTree>
    <p:extLst>
      <p:ext uri="{BB962C8B-B14F-4D97-AF65-F5344CB8AC3E}">
        <p14:creationId val="354137093"/>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pic>
        <p:nvPicPr>
          <p:cNvPr id="7" name="图片 6">
            <a:extLst>
              <a:ext uri="{FF2B5EF4-FFF2-40B4-BE49-F238E27FC236}">
                <a16:creationId xmlns:a16="http://schemas.microsoft.com/office/drawing/2014/main" id="{DDB65C01-5CE1-4ABC-8FE1-DC2E3CE4B9A4}"/>
              </a:ext>
            </a:extLst>
          </p:cNvPr>
          <p:cNvPicPr>
            <a:picLocks noChangeAspect="1"/>
          </p:cNvPicPr>
          <p:nvPr/>
        </p:nvPicPr>
        <p:blipFill>
          <a:blip r:embed="rId5"/>
          <a:stretch>
            <a:fillRect/>
          </a:stretch>
        </p:blipFill>
        <p:spPr>
          <a:xfrm>
            <a:off x="3089739" y="639543"/>
            <a:ext cx="6224555" cy="859611"/>
          </a:xfrm>
          <a:prstGeom prst="rect">
            <a:avLst/>
          </a:prstGeom>
        </p:spPr>
      </p:pic>
      <p:pic>
        <p:nvPicPr>
          <p:cNvPr id="4" name="图片 3" descr="图片包含 布料&#10;&#10;已生成高可信度的说明">
            <a:extLst>
              <a:ext uri="{FF2B5EF4-FFF2-40B4-BE49-F238E27FC236}">
                <a16:creationId xmlns:a16="http://schemas.microsoft.com/office/drawing/2014/main" id="{5FE4C711-E456-4242-B2FC-0C23593C73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89802" y="2082749"/>
            <a:ext cx="7594964" cy="3606749"/>
          </a:xfrm>
          <a:prstGeom prst="rect">
            <a:avLst/>
          </a:prstGeom>
          <a:ln>
            <a:noFill/>
          </a:ln>
          <a:effectLst>
            <a:outerShdw blurRad="292100" dist="139700" dir="2700000" algn="tl" rotWithShape="0">
              <a:srgbClr val="333333">
                <a:alpha val="65000"/>
              </a:srgbClr>
            </a:outerShdw>
          </a:effectLst>
        </p:spPr>
      </p:pic>
      <p:sp>
        <p:nvSpPr>
          <p:cNvPr id="6" name="矩形 5">
            <a:extLst>
              <a:ext uri="{FF2B5EF4-FFF2-40B4-BE49-F238E27FC236}">
                <a16:creationId xmlns:a16="http://schemas.microsoft.com/office/drawing/2014/main" id="{9A38C47A-328E-4C6D-AAD3-625F5C09A91F}"/>
              </a:ext>
            </a:extLst>
          </p:cNvPr>
          <p:cNvSpPr/>
          <p:nvPr/>
        </p:nvSpPr>
        <p:spPr>
          <a:xfrm>
            <a:off x="0" y="2045496"/>
            <a:ext cx="7354957" cy="3578087"/>
          </a:xfrm>
          <a:prstGeom prst="rect">
            <a:avLst/>
          </a:prstGeom>
          <a:gradFill flip="none" rotWithShape="1">
            <a:gsLst>
              <a:gs pos="0">
                <a:srgbClr val="EEF0EB"/>
              </a:gs>
              <a:gs pos="100000">
                <a:srgbClr val="EEF0EB">
                  <a:alpha val="3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237F01BD-2849-43F5-AAB3-41F8FD85E5E6}"/>
              </a:ext>
            </a:extLst>
          </p:cNvPr>
          <p:cNvSpPr txBox="1"/>
          <p:nvPr/>
        </p:nvSpPr>
        <p:spPr>
          <a:xfrm>
            <a:off x="540683" y="2798514"/>
            <a:ext cx="4823791" cy="2862322"/>
          </a:xfrm>
          <a:prstGeom prst="rect">
            <a:avLst/>
          </a:prstGeom>
          <a:noFill/>
        </p:spPr>
        <p:txBody>
          <a:bodyPr wrap="square" rtlCol="0">
            <a:spAutoFit/>
          </a:bodyPr>
          <a:lstStyle/>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pPr>
              <a:lnSpc>
                <a:spcPct val="150000"/>
              </a:lnSpc>
            </a:pPr>
            <a:r>
              <a:rPr lang="zh-CN" altLang="en-US">
                <a:latin typeface="华文中宋" panose="02010600040101010101" pitchFamily="2" charset="-122"/>
                <a:ea typeface="华文中宋" panose="02010600040101010101" pitchFamily="2" charset="-122"/>
              </a:rPr>
              <a:t>点击添加描述文字点击添加描述文字 </a:t>
            </a:r>
          </a:p>
          <a:p>
            <a:endParaRPr lang="zh-CN" altLang="en-US"/>
          </a:p>
          <a:p>
            <a:endParaRPr lang="zh-CN" altLang="en-US"/>
          </a:p>
          <a:p>
            <a:endParaRPr lang="zh-CN" altLang="en-US"/>
          </a:p>
          <a:p>
            <a:endParaRPr lang="zh-CN" altLang="en-US"/>
          </a:p>
        </p:txBody>
      </p:sp>
    </p:spTree>
    <p:extLst>
      <p:ext uri="{BB962C8B-B14F-4D97-AF65-F5344CB8AC3E}">
        <p14:creationId val="637081010"/>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27859" t="10122"/>
          <a:stretch>
            <a:fillRect/>
          </a:stretch>
        </p:blipFill>
        <p:spPr>
          <a:xfrm>
            <a:off x="6078875" y="4063321"/>
            <a:ext cx="6732552" cy="6163780"/>
          </a:xfrm>
          <a:prstGeom prst="rect">
            <a:avLst/>
          </a:prstGeom>
          <a:effectLst>
            <a:softEdge rad="635000"/>
          </a:effec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469" y="4680175"/>
            <a:ext cx="5364474" cy="2276190"/>
          </a:xfrm>
          <a:prstGeom prst="rect">
            <a:avLst/>
          </a:prstGeom>
        </p:spPr>
      </p:pic>
      <p:pic>
        <p:nvPicPr>
          <p:cNvPr id="5" name="图片 4">
            <a:extLst>
              <a:ext uri="{FF2B5EF4-FFF2-40B4-BE49-F238E27FC236}">
                <a16:creationId xmlns:a16="http://schemas.microsoft.com/office/drawing/2014/main" id="{6FFA19FB-0CBB-43A2-B612-1B04B6D10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0594">
            <a:off x="-580186" y="48180"/>
            <a:ext cx="3782267" cy="2059053"/>
          </a:xfrm>
          <a:prstGeom prst="rect">
            <a:avLst/>
          </a:prstGeom>
        </p:spPr>
      </p:pic>
      <p:grpSp>
        <p:nvGrpSpPr>
          <p:cNvPr id="4" name="组合 3">
            <a:extLst>
              <a:ext uri="{FF2B5EF4-FFF2-40B4-BE49-F238E27FC236}">
                <a16:creationId xmlns:a16="http://schemas.microsoft.com/office/drawing/2014/main" id="{AC8F2B8F-6967-4A04-9279-1B04259E4AA5}"/>
              </a:ext>
            </a:extLst>
          </p:cNvPr>
          <p:cNvGrpSpPr/>
          <p:nvPr/>
        </p:nvGrpSpPr>
        <p:grpSpPr>
          <a:xfrm>
            <a:off x="4724423" y="1744229"/>
            <a:ext cx="1687764" cy="1493597"/>
            <a:chOff x="2286023" y="5807"/>
            <a:chExt cx="1687764" cy="1493597"/>
          </a:xfrm>
        </p:grpSpPr>
        <p:pic>
          <p:nvPicPr>
            <p:cNvPr id="43" name="图片 42">
              <a:extLst>
                <a:ext uri="{FF2B5EF4-FFF2-40B4-BE49-F238E27FC236}">
                  <a16:creationId xmlns:a16="http://schemas.microsoft.com/office/drawing/2014/main" id="{EA1B84F5-1EB7-42AD-8178-867A5B18E429}"/>
                </a:ext>
              </a:extLst>
            </p:cNvPr>
            <p:cNvPicPr>
              <a:picLocks noChangeAspect="1"/>
            </p:cNvPicPr>
            <p:nvPr/>
          </p:nvPicPr>
          <p:blipFill>
            <a:blip r:embed="rId5">
              <a:extLst>
                <a:ext uri="{BEBA8EAE-BF5A-486C-A8C5-ECC9F3942E4B}">
                  <a14:imgProps xmlns:a14="http://schemas.microsoft.com/office/drawing/2010/main">
                    <a14:imgLayer r:embed="rId6">
                      <a14:imgEffect>
                        <a14:artisticPastelsSmooth/>
                      </a14:imgEffect>
                    </a14:imgLayer>
                  </a14:imgProps>
                </a:ext>
              </a:extLst>
            </a:blip>
            <a:stretch>
              <a:fillRect/>
            </a:stretch>
          </p:blipFill>
          <p:spPr>
            <a:xfrm>
              <a:off x="2286023" y="5807"/>
              <a:ext cx="1687764" cy="1493597"/>
            </a:xfrm>
            <a:prstGeom prst="rect">
              <a:avLst/>
            </a:prstGeom>
          </p:spPr>
        </p:pic>
        <p:sp>
          <p:nvSpPr>
            <p:cNvPr id="2" name="文本框 1">
              <a:extLst>
                <a:ext uri="{FF2B5EF4-FFF2-40B4-BE49-F238E27FC236}">
                  <a16:creationId xmlns:a16="http://schemas.microsoft.com/office/drawing/2014/main" id="{C5A7FF56-A45E-49D6-BCDF-1995C77E97FD}"/>
                </a:ext>
              </a:extLst>
            </p:cNvPr>
            <p:cNvSpPr txBox="1"/>
            <p:nvPr/>
          </p:nvSpPr>
          <p:spPr>
            <a:xfrm>
              <a:off x="2620607" y="192048"/>
              <a:ext cx="1179443" cy="1015663"/>
            </a:xfrm>
            <a:prstGeom prst="rect">
              <a:avLst/>
            </a:prstGeom>
            <a:noFill/>
          </p:spPr>
          <p:txBody>
            <a:bodyPr wrap="square" rtlCol="0">
              <a:spAutoFit/>
            </a:bodyPr>
            <a:lstStyle/>
            <a:p>
              <a:r>
                <a:rPr lang="zh-CN" altLang="en-US" sz="6000">
                  <a:latin typeface="叶根友毛笔行书2.0版" panose="02010601030101010101" pitchFamily="2" charset="-122"/>
                  <a:ea typeface="叶根友毛笔行书2.0版" panose="02010601030101010101" pitchFamily="2" charset="-122"/>
                </a:rPr>
                <a:t>贰</a:t>
              </a:r>
            </a:p>
          </p:txBody>
        </p:sp>
      </p:grpSp>
      <p:sp>
        <p:nvSpPr>
          <p:cNvPr id="3" name="文本框 2">
            <a:extLst>
              <a:ext uri="{FF2B5EF4-FFF2-40B4-BE49-F238E27FC236}">
                <a16:creationId xmlns:a16="http://schemas.microsoft.com/office/drawing/2014/main" id="{813F4B1A-4FF2-4162-A55C-E3E1907F987C}"/>
              </a:ext>
            </a:extLst>
          </p:cNvPr>
          <p:cNvSpPr txBox="1"/>
          <p:nvPr/>
        </p:nvSpPr>
        <p:spPr>
          <a:xfrm>
            <a:off x="3676005" y="3424067"/>
            <a:ext cx="6069496" cy="584775"/>
          </a:xfrm>
          <a:prstGeom prst="rect">
            <a:avLst/>
          </a:prstGeom>
          <a:noFill/>
        </p:spPr>
        <p:txBody>
          <a:bodyPr wrap="square" rtlCol="0">
            <a:spAutoFit/>
          </a:bodyPr>
          <a:lstStyle/>
          <a:p>
            <a:r>
              <a:rPr lang="zh-CN" altLang="en-US" sz="3200" b="1" spc="600">
                <a:latin typeface="华文中宋" panose="02010600040101010101" pitchFamily="2" charset="-122"/>
                <a:ea typeface="华文中宋" panose="02010600040101010101" pitchFamily="2" charset="-122"/>
              </a:rPr>
              <a:t>点击添加您的标题</a:t>
            </a:r>
          </a:p>
        </p:txBody>
      </p:sp>
    </p:spTree>
    <p:extLst>
      <p:ext uri="{BB962C8B-B14F-4D97-AF65-F5344CB8AC3E}">
        <p14:creationId val="1242957630"/>
      </p:ext>
    </p:extLst>
  </p:cSld>
  <p:clrMapOvr>
    <a:masterClrMapping/>
  </p:clrMapOvr>
  <mc:AlternateContent>
    <mc:Choice xmlns:p14="http://schemas.microsoft.com/office/powerpoint/2010/main" Requires="p14">
      <p:transition spd="slow" advClick="0" advTm="5000" p14:dur="1300">
        <p14:pan dir="u"/>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52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143</Paragraphs>
  <Slides>24</Slides>
  <Notes>0</Notes>
  <TotalTime>1033</TotalTime>
  <HiddenSlides>0</HiddenSlides>
  <MMClips>1</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24</vt:i4>
      </vt:variant>
    </vt:vector>
  </HeadingPairs>
  <TitlesOfParts>
    <vt:vector baseType="lpstr" size="35">
      <vt:lpstr>Arial</vt:lpstr>
      <vt:lpstr>Calibri Light</vt:lpstr>
      <vt:lpstr>宋体</vt:lpstr>
      <vt:lpstr>Calibri</vt:lpstr>
      <vt:lpstr>等线 Light</vt:lpstr>
      <vt:lpstr>等线</vt:lpstr>
      <vt:lpstr>叶根友毛笔行书2.0版</vt:lpstr>
      <vt:lpstr>华文中宋</vt:lpstr>
      <vt:lpstr>方正清刻本悦宋简体</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Mloong</cp:lastModifiedBy>
  <cp:revision>54</cp:revision>
  <dcterms:created xsi:type="dcterms:W3CDTF">2017-01-03T02:44:21Z</dcterms:created>
  <dcterms:modified xsi:type="dcterms:W3CDTF">2023-10-16T16:02:50Z</dcterms:modified>
</cp:coreProperties>
</file>