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Default Extension="png" ContentType="image/png"/>
  <Default Extension="mp3" ContentType="audio/mpeg"/>
  <Override PartName="/customXml/item1.xml" ContentType="application/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256" r:id="rId4"/>
    <p:sldId id="257" r:id="rId5"/>
    <p:sldId id="259" r:id="rId6"/>
    <p:sldId id="261" r:id="rId7"/>
    <p:sldId id="262" r:id="rId8"/>
    <p:sldId id="258" r:id="rId9"/>
    <p:sldId id="263" r:id="rId10"/>
    <p:sldId id="264" r:id="rId11"/>
    <p:sldId id="265" r:id="rId12"/>
    <p:sldId id="266" r:id="rId13"/>
    <p:sldId id="267" r:id="rId14"/>
    <p:sldId id="268" r:id="rId15"/>
    <p:sldId id="269" r:id="rId16"/>
    <p:sldId id="282" r:id="rId17"/>
    <p:sldId id="270" r:id="rId18"/>
    <p:sldId id="271" r:id="rId19"/>
    <p:sldId id="272" r:id="rId20"/>
    <p:sldId id="273" r:id="rId21"/>
    <p:sldId id="274" r:id="rId22"/>
    <p:sldId id="275" r:id="rId23"/>
    <p:sldId id="276" r:id="rId24"/>
    <p:sldId id="283" r:id="rId25"/>
    <p:sldId id="277" r:id="rId26"/>
    <p:sldId id="278" r:id="rId27"/>
    <p:sldId id="279" r:id="rId28"/>
    <p:sldId id="284" r:id="rId29"/>
    <p:sldId id="280" r:id="rId30"/>
    <p:sldId id="281" r:id="rId31"/>
    <p:sldId id="260" r:id="rId32"/>
    <p:sldId id="286"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114" d="100"/>
          <a:sy n="114" d="100"/>
        </p:scale>
        <p:origin x="354" y="138"/>
      </p:cViewPr>
      <p:guideLst>
        <p:guide orient="horz" pos="2183"/>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ustomXml" Target="../customXml/item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6.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C4B314-E155-4903-BA84-26CA5258A7CE}"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EF1F9D-5B15-4BB5-BC24-E011AFE53259}" type="slidenum">
              <a:rPr lang="zh-CN" altLang="en-US" smtClean="0"/>
              <a:t>‹#›</a:t>
            </a:fld>
            <a:endParaRPr lang="zh-CN" altLang="en-US"/>
          </a:p>
        </p:txBody>
      </p:sp>
    </p:spTree>
    <p:extLst>
      <p:ext uri="{BB962C8B-B14F-4D97-AF65-F5344CB8AC3E}">
        <p14:creationId val="63138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F62CB6E4-9A15-4F44-8D18-0ED4FA0EBE7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729D57C-F092-4D73-B10E-C141D44DAF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365491D-0A33-43C2-BC3A-FD89DEEDB717}"/>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972F3ED9-76E2-4F0C-A047-6B6A6F63BA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EE32AD4-A2CC-483B-A7CE-4CD913BABF76}"/>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1884082135"/>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DF5FD1B8-11C7-4BE7-8520-EC34AFEF22F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D47BCF7-B93B-4935-A537-ADA90C7EF03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E42DEDD-A0CB-4DB2-9B03-A4F14104DDCB}"/>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A1466EE5-2F91-4E96-AA3F-44F6231F97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95AFF8-49E1-4A9A-8898-67ADBE2DE218}"/>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287529931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7D148C2F-59B9-4C83-B1D1-C44895E439E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8D0C5EA-47D1-459A-B887-DEDE354215C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3DF2F5B-1A31-4EEA-A8E6-87FA1C8A9A02}"/>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F1619E2D-69D9-41B4-AB43-CED0F3770AD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02463C-E832-4F87-921B-324BB9453F07}"/>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2223337339"/>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838200" y="742950"/>
            <a:ext cx="4381500" cy="5486400"/>
          </a:xfrm>
          <a:custGeom>
            <a:gdLst>
              <a:gd name="connsiteX0" fmla="*/ 0 w 6610350"/>
              <a:gd name="connsiteY0" fmla="*/ 0 h 4400550"/>
              <a:gd name="connsiteX1" fmla="*/ 6610350 w 6610350"/>
              <a:gd name="connsiteY1" fmla="*/ 0 h 4400550"/>
              <a:gd name="connsiteX2" fmla="*/ 6610350 w 6610350"/>
              <a:gd name="connsiteY2" fmla="*/ 4400550 h 4400550"/>
              <a:gd name="connsiteX3" fmla="*/ 0 w 6610350"/>
              <a:gd name="connsiteY3" fmla="*/ 4400550 h 4400550"/>
            </a:gdLst>
            <a:cxnLst>
              <a:cxn ang="0">
                <a:pos x="connsiteX0" y="connsiteY0"/>
              </a:cxn>
              <a:cxn ang="0">
                <a:pos x="connsiteX1" y="connsiteY1"/>
              </a:cxn>
              <a:cxn ang="0">
                <a:pos x="connsiteX2" y="connsiteY2"/>
              </a:cxn>
              <a:cxn ang="0">
                <a:pos x="connsiteX3" y="connsiteY3"/>
              </a:cxn>
            </a:cxnLst>
            <a:rect l="l" t="t" r="r" b="b"/>
            <a:pathLst>
              <a:path w="6610350" h="4400550">
                <a:moveTo>
                  <a:pt x="0" y="0"/>
                </a:moveTo>
                <a:lnTo>
                  <a:pt x="6610350" y="0"/>
                </a:lnTo>
                <a:lnTo>
                  <a:pt x="6610350" y="4400550"/>
                </a:lnTo>
                <a:lnTo>
                  <a:pt x="0" y="4400550"/>
                </a:lnTo>
                <a:close/>
              </a:path>
            </a:pathLst>
          </a:custGeom>
        </p:spPr>
        <p:txBody>
          <a:bodyPr wrap="square">
            <a:noAutofit/>
          </a:bodyPr>
          <a:lstStyle/>
          <a:p>
            <a:endParaRPr lang="id-ID"/>
          </a:p>
        </p:txBody>
      </p:sp>
    </p:spTree>
    <p:extLst>
      <p:ext uri="{BB962C8B-B14F-4D97-AF65-F5344CB8AC3E}">
        <p14:creationId val="13674786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838692" y="1039568"/>
            <a:ext cx="3282895" cy="2371497"/>
          </a:xfrm>
          <a:custGeom>
            <a:gdLst>
              <a:gd name="connsiteX0" fmla="*/ 0 w 3282895"/>
              <a:gd name="connsiteY0" fmla="*/ 0 h 2371497"/>
              <a:gd name="connsiteX1" fmla="*/ 3282895 w 3282895"/>
              <a:gd name="connsiteY1" fmla="*/ 0 h 2371497"/>
              <a:gd name="connsiteX2" fmla="*/ 3282895 w 3282895"/>
              <a:gd name="connsiteY2" fmla="*/ 2371497 h 2371497"/>
              <a:gd name="connsiteX3" fmla="*/ 0 w 3282895"/>
              <a:gd name="connsiteY3" fmla="*/ 2371497 h 2371497"/>
            </a:gdLst>
            <a:cxnLst>
              <a:cxn ang="0">
                <a:pos x="connsiteX0" y="connsiteY0"/>
              </a:cxn>
              <a:cxn ang="0">
                <a:pos x="connsiteX1" y="connsiteY1"/>
              </a:cxn>
              <a:cxn ang="0">
                <a:pos x="connsiteX2" y="connsiteY2"/>
              </a:cxn>
              <a:cxn ang="0">
                <a:pos x="connsiteX3" y="connsiteY3"/>
              </a:cxn>
            </a:cxnLst>
            <a:rect l="l" t="t" r="r" b="b"/>
            <a:pathLst>
              <a:path w="3282895" h="2371497">
                <a:moveTo>
                  <a:pt x="0" y="0"/>
                </a:moveTo>
                <a:lnTo>
                  <a:pt x="3282895" y="0"/>
                </a:lnTo>
                <a:lnTo>
                  <a:pt x="3282895" y="2371497"/>
                </a:lnTo>
                <a:lnTo>
                  <a:pt x="0" y="2371497"/>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2982340" y="2569416"/>
            <a:ext cx="3613046" cy="2878348"/>
          </a:xfrm>
          <a:custGeom>
            <a:gdLst>
              <a:gd name="connsiteX0" fmla="*/ 0 w 3613046"/>
              <a:gd name="connsiteY0" fmla="*/ 0 h 2878348"/>
              <a:gd name="connsiteX1" fmla="*/ 3613046 w 3613046"/>
              <a:gd name="connsiteY1" fmla="*/ 0 h 2878348"/>
              <a:gd name="connsiteX2" fmla="*/ 3613046 w 3613046"/>
              <a:gd name="connsiteY2" fmla="*/ 2878348 h 2878348"/>
              <a:gd name="connsiteX3" fmla="*/ 0 w 3613046"/>
              <a:gd name="connsiteY3" fmla="*/ 2878348 h 2878348"/>
            </a:gdLst>
            <a:cxnLst>
              <a:cxn ang="0">
                <a:pos x="connsiteX0" y="connsiteY0"/>
              </a:cxn>
              <a:cxn ang="0">
                <a:pos x="connsiteX1" y="connsiteY1"/>
              </a:cxn>
              <a:cxn ang="0">
                <a:pos x="connsiteX2" y="connsiteY2"/>
              </a:cxn>
              <a:cxn ang="0">
                <a:pos x="connsiteX3" y="connsiteY3"/>
              </a:cxn>
            </a:cxnLst>
            <a:rect l="l" t="t" r="r" b="b"/>
            <a:pathLst>
              <a:path w="3613046" h="2878348">
                <a:moveTo>
                  <a:pt x="0" y="0"/>
                </a:moveTo>
                <a:lnTo>
                  <a:pt x="3613046" y="0"/>
                </a:lnTo>
                <a:lnTo>
                  <a:pt x="3613046" y="2878348"/>
                </a:lnTo>
                <a:lnTo>
                  <a:pt x="0" y="2878348"/>
                </a:lnTo>
                <a:close/>
              </a:path>
            </a:pathLst>
          </a:custGeom>
        </p:spPr>
        <p:txBody>
          <a:bodyPr wrap="square">
            <a:noAutofit/>
          </a:bodyPr>
          <a:lstStyle/>
          <a:p>
            <a:endParaRPr lang="id-ID"/>
          </a:p>
        </p:txBody>
      </p:sp>
    </p:spTree>
    <p:extLst>
      <p:ext uri="{BB962C8B-B14F-4D97-AF65-F5344CB8AC3E}">
        <p14:creationId val="1432965549"/>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595086" y="508000"/>
            <a:ext cx="4354285" cy="5863771"/>
          </a:xfrm>
          <a:custGeom>
            <a:gdLst>
              <a:gd name="connsiteX0" fmla="*/ 0 w 4354285"/>
              <a:gd name="connsiteY0" fmla="*/ 0 h 5863771"/>
              <a:gd name="connsiteX1" fmla="*/ 4354285 w 4354285"/>
              <a:gd name="connsiteY1" fmla="*/ 0 h 5863771"/>
              <a:gd name="connsiteX2" fmla="*/ 4354285 w 4354285"/>
              <a:gd name="connsiteY2" fmla="*/ 5863771 h 5863771"/>
              <a:gd name="connsiteX3" fmla="*/ 0 w 4354285"/>
              <a:gd name="connsiteY3" fmla="*/ 5863771 h 5863771"/>
            </a:gdLst>
            <a:cxnLst>
              <a:cxn ang="0">
                <a:pos x="connsiteX0" y="connsiteY0"/>
              </a:cxn>
              <a:cxn ang="0">
                <a:pos x="connsiteX1" y="connsiteY1"/>
              </a:cxn>
              <a:cxn ang="0">
                <a:pos x="connsiteX2" y="connsiteY2"/>
              </a:cxn>
              <a:cxn ang="0">
                <a:pos x="connsiteX3" y="connsiteY3"/>
              </a:cxn>
            </a:cxnLst>
            <a:rect l="l" t="t" r="r" b="b"/>
            <a:pathLst>
              <a:path w="4354285" h="5863771">
                <a:moveTo>
                  <a:pt x="0" y="0"/>
                </a:moveTo>
                <a:lnTo>
                  <a:pt x="4354285" y="0"/>
                </a:lnTo>
                <a:lnTo>
                  <a:pt x="4354285" y="5863771"/>
                </a:lnTo>
                <a:lnTo>
                  <a:pt x="0" y="5863771"/>
                </a:lnTo>
                <a:close/>
              </a:path>
            </a:pathLst>
          </a:custGeom>
        </p:spPr>
        <p:txBody>
          <a:bodyPr wrap="square">
            <a:noAutofit/>
          </a:bodyPr>
          <a:lstStyle/>
          <a:p>
            <a:endParaRPr lang="id-ID"/>
          </a:p>
        </p:txBody>
      </p:sp>
    </p:spTree>
    <p:extLst>
      <p:ext uri="{BB962C8B-B14F-4D97-AF65-F5344CB8AC3E}">
        <p14:creationId val="489913895"/>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595087" y="638629"/>
            <a:ext cx="7286171" cy="5442857"/>
          </a:xfrm>
          <a:custGeom>
            <a:gdLst>
              <a:gd name="connsiteX0" fmla="*/ 0 w 7286171"/>
              <a:gd name="connsiteY0" fmla="*/ 0 h 5442857"/>
              <a:gd name="connsiteX1" fmla="*/ 7286171 w 7286171"/>
              <a:gd name="connsiteY1" fmla="*/ 0 h 5442857"/>
              <a:gd name="connsiteX2" fmla="*/ 7286171 w 7286171"/>
              <a:gd name="connsiteY2" fmla="*/ 5442857 h 5442857"/>
              <a:gd name="connsiteX3" fmla="*/ 0 w 7286171"/>
              <a:gd name="connsiteY3" fmla="*/ 5442857 h 5442857"/>
            </a:gdLst>
            <a:cxnLst>
              <a:cxn ang="0">
                <a:pos x="connsiteX0" y="connsiteY0"/>
              </a:cxn>
              <a:cxn ang="0">
                <a:pos x="connsiteX1" y="connsiteY1"/>
              </a:cxn>
              <a:cxn ang="0">
                <a:pos x="connsiteX2" y="connsiteY2"/>
              </a:cxn>
              <a:cxn ang="0">
                <a:pos x="connsiteX3" y="connsiteY3"/>
              </a:cxn>
            </a:cxnLst>
            <a:rect l="l" t="t" r="r" b="b"/>
            <a:pathLst>
              <a:path w="7286171" h="5442857">
                <a:moveTo>
                  <a:pt x="0" y="0"/>
                </a:moveTo>
                <a:lnTo>
                  <a:pt x="7286171" y="0"/>
                </a:lnTo>
                <a:lnTo>
                  <a:pt x="7286171" y="5442857"/>
                </a:lnTo>
                <a:lnTo>
                  <a:pt x="0" y="5442857"/>
                </a:lnTo>
                <a:close/>
              </a:path>
            </a:pathLst>
          </a:custGeom>
        </p:spPr>
        <p:txBody>
          <a:bodyPr wrap="square">
            <a:noAutofit/>
          </a:bodyPr>
          <a:lstStyle/>
          <a:p>
            <a:endParaRPr lang="id-ID"/>
          </a:p>
        </p:txBody>
      </p:sp>
    </p:spTree>
    <p:extLst>
      <p:ext uri="{BB962C8B-B14F-4D97-AF65-F5344CB8AC3E}">
        <p14:creationId val="3075772837"/>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6226629" y="914402"/>
            <a:ext cx="5965371" cy="5138057"/>
          </a:xfrm>
          <a:custGeom>
            <a:gdLst>
              <a:gd name="connsiteX0" fmla="*/ 0 w 5965371"/>
              <a:gd name="connsiteY0" fmla="*/ 0 h 5138057"/>
              <a:gd name="connsiteX1" fmla="*/ 5965371 w 5965371"/>
              <a:gd name="connsiteY1" fmla="*/ 0 h 5138057"/>
              <a:gd name="connsiteX2" fmla="*/ 5965371 w 5965371"/>
              <a:gd name="connsiteY2" fmla="*/ 5138057 h 5138057"/>
              <a:gd name="connsiteX3" fmla="*/ 0 w 5965371"/>
              <a:gd name="connsiteY3" fmla="*/ 5138057 h 5138057"/>
            </a:gdLst>
            <a:cxnLst>
              <a:cxn ang="0">
                <a:pos x="connsiteX0" y="connsiteY0"/>
              </a:cxn>
              <a:cxn ang="0">
                <a:pos x="connsiteX1" y="connsiteY1"/>
              </a:cxn>
              <a:cxn ang="0">
                <a:pos x="connsiteX2" y="connsiteY2"/>
              </a:cxn>
              <a:cxn ang="0">
                <a:pos x="connsiteX3" y="connsiteY3"/>
              </a:cxn>
            </a:cxnLst>
            <a:rect l="l" t="t" r="r" b="b"/>
            <a:pathLst>
              <a:path w="5965371" h="5138057">
                <a:moveTo>
                  <a:pt x="0" y="0"/>
                </a:moveTo>
                <a:lnTo>
                  <a:pt x="5965371" y="0"/>
                </a:lnTo>
                <a:lnTo>
                  <a:pt x="5965371" y="5138057"/>
                </a:lnTo>
                <a:lnTo>
                  <a:pt x="0" y="5138057"/>
                </a:lnTo>
                <a:close/>
              </a:path>
            </a:pathLst>
          </a:custGeom>
        </p:spPr>
        <p:txBody>
          <a:bodyPr wrap="square">
            <a:noAutofit/>
          </a:bodyPr>
          <a:lstStyle/>
          <a:p>
            <a:endParaRPr lang="id-ID"/>
          </a:p>
        </p:txBody>
      </p:sp>
    </p:spTree>
    <p:extLst>
      <p:ext uri="{BB962C8B-B14F-4D97-AF65-F5344CB8AC3E}">
        <p14:creationId val="970126225"/>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511850" y="711200"/>
            <a:ext cx="3396343" cy="5268686"/>
          </a:xfrm>
          <a:custGeom>
            <a:gdLst>
              <a:gd name="connsiteX0" fmla="*/ 0 w 3396343"/>
              <a:gd name="connsiteY0" fmla="*/ 0 h 5268686"/>
              <a:gd name="connsiteX1" fmla="*/ 3396343 w 3396343"/>
              <a:gd name="connsiteY1" fmla="*/ 0 h 5268686"/>
              <a:gd name="connsiteX2" fmla="*/ 3396343 w 3396343"/>
              <a:gd name="connsiteY2" fmla="*/ 5268686 h 5268686"/>
              <a:gd name="connsiteX3" fmla="*/ 0 w 3396343"/>
              <a:gd name="connsiteY3" fmla="*/ 5268686 h 5268686"/>
            </a:gdLst>
            <a:cxnLst>
              <a:cxn ang="0">
                <a:pos x="connsiteX0" y="connsiteY0"/>
              </a:cxn>
              <a:cxn ang="0">
                <a:pos x="connsiteX1" y="connsiteY1"/>
              </a:cxn>
              <a:cxn ang="0">
                <a:pos x="connsiteX2" y="connsiteY2"/>
              </a:cxn>
              <a:cxn ang="0">
                <a:pos x="connsiteX3" y="connsiteY3"/>
              </a:cxn>
            </a:cxnLst>
            <a:rect l="l" t="t" r="r" b="b"/>
            <a:pathLst>
              <a:path w="3396343" h="5268686">
                <a:moveTo>
                  <a:pt x="0" y="0"/>
                </a:moveTo>
                <a:lnTo>
                  <a:pt x="3396343" y="0"/>
                </a:lnTo>
                <a:lnTo>
                  <a:pt x="3396343" y="5268686"/>
                </a:lnTo>
                <a:lnTo>
                  <a:pt x="0" y="5268686"/>
                </a:lnTo>
                <a:close/>
              </a:path>
            </a:pathLst>
          </a:custGeom>
        </p:spPr>
        <p:txBody>
          <a:bodyPr wrap="square">
            <a:noAutofit/>
          </a:bodyPr>
          <a:lstStyle/>
          <a:p>
            <a:endParaRPr lang="id-ID"/>
          </a:p>
        </p:txBody>
      </p:sp>
    </p:spTree>
    <p:extLst>
      <p:ext uri="{BB962C8B-B14F-4D97-AF65-F5344CB8AC3E}">
        <p14:creationId val="590828435"/>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7271657" y="0"/>
            <a:ext cx="4165600" cy="6858000"/>
          </a:xfrm>
          <a:custGeom>
            <a:gdLst>
              <a:gd name="connsiteX0" fmla="*/ 0 w 4165600"/>
              <a:gd name="connsiteY0" fmla="*/ 0 h 6858000"/>
              <a:gd name="connsiteX1" fmla="*/ 4165600 w 4165600"/>
              <a:gd name="connsiteY1" fmla="*/ 0 h 6858000"/>
              <a:gd name="connsiteX2" fmla="*/ 4165600 w 4165600"/>
              <a:gd name="connsiteY2" fmla="*/ 6858000 h 6858000"/>
              <a:gd name="connsiteX3" fmla="*/ 0 w 4165600"/>
              <a:gd name="connsiteY3" fmla="*/ 6858000 h 6858000"/>
            </a:gdLst>
            <a:cxnLst>
              <a:cxn ang="0">
                <a:pos x="connsiteX0" y="connsiteY0"/>
              </a:cxn>
              <a:cxn ang="0">
                <a:pos x="connsiteX1" y="connsiteY1"/>
              </a:cxn>
              <a:cxn ang="0">
                <a:pos x="connsiteX2" y="connsiteY2"/>
              </a:cxn>
              <a:cxn ang="0">
                <a:pos x="connsiteX3" y="connsiteY3"/>
              </a:cxn>
            </a:cxnLst>
            <a:rect l="l" t="t" r="r" b="b"/>
            <a:pathLst>
              <a:path w="4165600" h="6858000">
                <a:moveTo>
                  <a:pt x="0" y="0"/>
                </a:moveTo>
                <a:lnTo>
                  <a:pt x="4165600" y="0"/>
                </a:lnTo>
                <a:lnTo>
                  <a:pt x="4165600" y="6858000"/>
                </a:lnTo>
                <a:lnTo>
                  <a:pt x="0" y="6858000"/>
                </a:lnTo>
                <a:close/>
              </a:path>
            </a:pathLst>
          </a:custGeom>
        </p:spPr>
        <p:txBody>
          <a:bodyPr wrap="square">
            <a:noAutofit/>
          </a:bodyPr>
          <a:lstStyle/>
          <a:p>
            <a:endParaRPr lang="id-ID"/>
          </a:p>
        </p:txBody>
      </p:sp>
    </p:spTree>
    <p:extLst>
      <p:ext uri="{BB962C8B-B14F-4D97-AF65-F5344CB8AC3E}">
        <p14:creationId val="4188160752"/>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457200" y="438150"/>
            <a:ext cx="3600450" cy="5562600"/>
          </a:xfrm>
          <a:custGeom>
            <a:gdLst>
              <a:gd name="connsiteX0" fmla="*/ 0 w 3600450"/>
              <a:gd name="connsiteY0" fmla="*/ 0 h 5562600"/>
              <a:gd name="connsiteX1" fmla="*/ 3600450 w 3600450"/>
              <a:gd name="connsiteY1" fmla="*/ 0 h 5562600"/>
              <a:gd name="connsiteX2" fmla="*/ 3600450 w 3600450"/>
              <a:gd name="connsiteY2" fmla="*/ 5562600 h 5562600"/>
              <a:gd name="connsiteX3" fmla="*/ 0 w 3600450"/>
              <a:gd name="connsiteY3" fmla="*/ 5562600 h 5562600"/>
            </a:gdLst>
            <a:cxnLst>
              <a:cxn ang="0">
                <a:pos x="connsiteX0" y="connsiteY0"/>
              </a:cxn>
              <a:cxn ang="0">
                <a:pos x="connsiteX1" y="connsiteY1"/>
              </a:cxn>
              <a:cxn ang="0">
                <a:pos x="connsiteX2" y="connsiteY2"/>
              </a:cxn>
              <a:cxn ang="0">
                <a:pos x="connsiteX3" y="connsiteY3"/>
              </a:cxn>
            </a:cxnLst>
            <a:rect l="l" t="t" r="r" b="b"/>
            <a:pathLst>
              <a:path w="3600450" h="5562600">
                <a:moveTo>
                  <a:pt x="0" y="0"/>
                </a:moveTo>
                <a:lnTo>
                  <a:pt x="3600450" y="0"/>
                </a:lnTo>
                <a:lnTo>
                  <a:pt x="3600450" y="5562600"/>
                </a:lnTo>
                <a:lnTo>
                  <a:pt x="0" y="5562600"/>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4229101" y="2857500"/>
            <a:ext cx="2257579" cy="3790950"/>
          </a:xfrm>
          <a:custGeom>
            <a:gdLst>
              <a:gd name="connsiteX0" fmla="*/ 0 w 2257579"/>
              <a:gd name="connsiteY0" fmla="*/ 0 h 3790950"/>
              <a:gd name="connsiteX1" fmla="*/ 2257579 w 2257579"/>
              <a:gd name="connsiteY1" fmla="*/ 0 h 3790950"/>
              <a:gd name="connsiteX2" fmla="*/ 2257579 w 2257579"/>
              <a:gd name="connsiteY2" fmla="*/ 3790950 h 3790950"/>
              <a:gd name="connsiteX3" fmla="*/ 0 w 2257579"/>
              <a:gd name="connsiteY3" fmla="*/ 3790950 h 3790950"/>
            </a:gdLst>
            <a:cxnLst>
              <a:cxn ang="0">
                <a:pos x="connsiteX0" y="connsiteY0"/>
              </a:cxn>
              <a:cxn ang="0">
                <a:pos x="connsiteX1" y="connsiteY1"/>
              </a:cxn>
              <a:cxn ang="0">
                <a:pos x="connsiteX2" y="connsiteY2"/>
              </a:cxn>
              <a:cxn ang="0">
                <a:pos x="connsiteX3" y="connsiteY3"/>
              </a:cxn>
            </a:cxnLst>
            <a:rect l="l" t="t" r="r" b="b"/>
            <a:pathLst>
              <a:path w="2257579" h="3790950">
                <a:moveTo>
                  <a:pt x="0" y="0"/>
                </a:moveTo>
                <a:lnTo>
                  <a:pt x="2257579" y="0"/>
                </a:lnTo>
                <a:lnTo>
                  <a:pt x="2257579" y="3790950"/>
                </a:lnTo>
                <a:lnTo>
                  <a:pt x="0" y="3790950"/>
                </a:lnTo>
                <a:close/>
              </a:path>
            </a:pathLst>
          </a:custGeom>
        </p:spPr>
        <p:txBody>
          <a:bodyPr wrap="square">
            <a:noAutofit/>
          </a:bodyPr>
          <a:lstStyle/>
          <a:p>
            <a:endParaRPr lang="id-ID"/>
          </a:p>
        </p:txBody>
      </p:sp>
    </p:spTree>
    <p:extLst>
      <p:ext uri="{BB962C8B-B14F-4D97-AF65-F5344CB8AC3E}">
        <p14:creationId val="29749360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08A75347-8C8C-4479-98BA-638E63AA80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BA119F5-A6E8-4FDB-9599-A1C2AA09A85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25ED939-6863-4140-A483-E6BF27609662}"/>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46B35080-A9AA-41EB-B8B9-7B0500F026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B7AFCE6-9808-4712-8EFA-D2534956F4F2}"/>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1140177875"/>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452438" y="529433"/>
            <a:ext cx="3143250" cy="5318918"/>
          </a:xfrm>
          <a:custGeom>
            <a:gdLst>
              <a:gd name="connsiteX0" fmla="*/ 0 w 3143250"/>
              <a:gd name="connsiteY0" fmla="*/ 0 h 5318918"/>
              <a:gd name="connsiteX1" fmla="*/ 3143250 w 3143250"/>
              <a:gd name="connsiteY1" fmla="*/ 0 h 5318918"/>
              <a:gd name="connsiteX2" fmla="*/ 3143250 w 3143250"/>
              <a:gd name="connsiteY2" fmla="*/ 5318918 h 5318918"/>
              <a:gd name="connsiteX3" fmla="*/ 0 w 3143250"/>
              <a:gd name="connsiteY3" fmla="*/ 5318918 h 5318918"/>
            </a:gdLst>
            <a:cxnLst>
              <a:cxn ang="0">
                <a:pos x="connsiteX0" y="connsiteY0"/>
              </a:cxn>
              <a:cxn ang="0">
                <a:pos x="connsiteX1" y="connsiteY1"/>
              </a:cxn>
              <a:cxn ang="0">
                <a:pos x="connsiteX2" y="connsiteY2"/>
              </a:cxn>
              <a:cxn ang="0">
                <a:pos x="connsiteX3" y="connsiteY3"/>
              </a:cxn>
            </a:cxnLst>
            <a:rect l="l" t="t" r="r" b="b"/>
            <a:pathLst>
              <a:path w="3143250" h="5318918">
                <a:moveTo>
                  <a:pt x="0" y="0"/>
                </a:moveTo>
                <a:lnTo>
                  <a:pt x="3143250" y="0"/>
                </a:lnTo>
                <a:lnTo>
                  <a:pt x="3143250" y="5318918"/>
                </a:lnTo>
                <a:lnTo>
                  <a:pt x="0" y="5318918"/>
                </a:lnTo>
                <a:close/>
              </a:path>
            </a:pathLst>
          </a:custGeom>
        </p:spPr>
        <p:txBody>
          <a:bodyPr wrap="square">
            <a:noAutofit/>
          </a:bodyPr>
          <a:lstStyle/>
          <a:p>
            <a:endParaRPr lang="id-ID"/>
          </a:p>
        </p:txBody>
      </p:sp>
    </p:spTree>
    <p:extLst>
      <p:ext uri="{BB962C8B-B14F-4D97-AF65-F5344CB8AC3E}">
        <p14:creationId val="539149322"/>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7962900" y="0"/>
            <a:ext cx="3733800" cy="2859111"/>
          </a:xfrm>
          <a:custGeom>
            <a:gdLst>
              <a:gd name="connsiteX0" fmla="*/ 0 w 3733800"/>
              <a:gd name="connsiteY0" fmla="*/ 0 h 2859111"/>
              <a:gd name="connsiteX1" fmla="*/ 3733800 w 3733800"/>
              <a:gd name="connsiteY1" fmla="*/ 0 h 2859111"/>
              <a:gd name="connsiteX2" fmla="*/ 3733800 w 3733800"/>
              <a:gd name="connsiteY2" fmla="*/ 2859111 h 2859111"/>
              <a:gd name="connsiteX3" fmla="*/ 0 w 3733800"/>
              <a:gd name="connsiteY3" fmla="*/ 2859111 h 2859111"/>
            </a:gdLst>
            <a:cxnLst>
              <a:cxn ang="0">
                <a:pos x="connsiteX0" y="connsiteY0"/>
              </a:cxn>
              <a:cxn ang="0">
                <a:pos x="connsiteX1" y="connsiteY1"/>
              </a:cxn>
              <a:cxn ang="0">
                <a:pos x="connsiteX2" y="connsiteY2"/>
              </a:cxn>
              <a:cxn ang="0">
                <a:pos x="connsiteX3" y="connsiteY3"/>
              </a:cxn>
            </a:cxnLst>
            <a:rect l="l" t="t" r="r" b="b"/>
            <a:pathLst>
              <a:path w="3733800" h="2859111">
                <a:moveTo>
                  <a:pt x="0" y="0"/>
                </a:moveTo>
                <a:lnTo>
                  <a:pt x="3733800" y="0"/>
                </a:lnTo>
                <a:lnTo>
                  <a:pt x="3733800" y="2859111"/>
                </a:lnTo>
                <a:lnTo>
                  <a:pt x="0" y="2859111"/>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7962900" y="2971800"/>
            <a:ext cx="3733800" cy="3886200"/>
          </a:xfrm>
          <a:custGeom>
            <a:gdLst>
              <a:gd name="connsiteX0" fmla="*/ 0 w 3733800"/>
              <a:gd name="connsiteY0" fmla="*/ 0 h 3886200"/>
              <a:gd name="connsiteX1" fmla="*/ 3733800 w 3733800"/>
              <a:gd name="connsiteY1" fmla="*/ 0 h 3886200"/>
              <a:gd name="connsiteX2" fmla="*/ 3733800 w 3733800"/>
              <a:gd name="connsiteY2" fmla="*/ 3886200 h 3886200"/>
              <a:gd name="connsiteX3" fmla="*/ 0 w 3733800"/>
              <a:gd name="connsiteY3" fmla="*/ 3886200 h 3886200"/>
            </a:gdLst>
            <a:cxnLst>
              <a:cxn ang="0">
                <a:pos x="connsiteX0" y="connsiteY0"/>
              </a:cxn>
              <a:cxn ang="0">
                <a:pos x="connsiteX1" y="connsiteY1"/>
              </a:cxn>
              <a:cxn ang="0">
                <a:pos x="connsiteX2" y="connsiteY2"/>
              </a:cxn>
              <a:cxn ang="0">
                <a:pos x="connsiteX3" y="connsiteY3"/>
              </a:cxn>
            </a:cxnLst>
            <a:rect l="l" t="t" r="r" b="b"/>
            <a:pathLst>
              <a:path w="3733800" h="3886200">
                <a:moveTo>
                  <a:pt x="0" y="0"/>
                </a:moveTo>
                <a:lnTo>
                  <a:pt x="3733800" y="0"/>
                </a:lnTo>
                <a:lnTo>
                  <a:pt x="3733800" y="3886200"/>
                </a:lnTo>
                <a:lnTo>
                  <a:pt x="0" y="3886200"/>
                </a:lnTo>
                <a:close/>
              </a:path>
            </a:pathLst>
          </a:custGeom>
        </p:spPr>
        <p:txBody>
          <a:bodyPr wrap="square">
            <a:noAutofit/>
          </a:bodyPr>
          <a:lstStyle/>
          <a:p>
            <a:endParaRPr lang="id-ID"/>
          </a:p>
        </p:txBody>
      </p:sp>
    </p:spTree>
    <p:extLst>
      <p:ext uri="{BB962C8B-B14F-4D97-AF65-F5344CB8AC3E}">
        <p14:creationId val="3157595594"/>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409575" y="333375"/>
            <a:ext cx="11372850" cy="6191250"/>
          </a:xfrm>
          <a:custGeom>
            <a:gdLst>
              <a:gd name="connsiteX0" fmla="*/ 0 w 11372850"/>
              <a:gd name="connsiteY0" fmla="*/ 0 h 6191250"/>
              <a:gd name="connsiteX1" fmla="*/ 11372850 w 11372850"/>
              <a:gd name="connsiteY1" fmla="*/ 0 h 6191250"/>
              <a:gd name="connsiteX2" fmla="*/ 11372850 w 11372850"/>
              <a:gd name="connsiteY2" fmla="*/ 6191250 h 6191250"/>
              <a:gd name="connsiteX3" fmla="*/ 0 w 11372850"/>
              <a:gd name="connsiteY3" fmla="*/ 6191250 h 6191250"/>
            </a:gdLst>
            <a:cxnLst>
              <a:cxn ang="0">
                <a:pos x="connsiteX0" y="connsiteY0"/>
              </a:cxn>
              <a:cxn ang="0">
                <a:pos x="connsiteX1" y="connsiteY1"/>
              </a:cxn>
              <a:cxn ang="0">
                <a:pos x="connsiteX2" y="connsiteY2"/>
              </a:cxn>
              <a:cxn ang="0">
                <a:pos x="connsiteX3" y="connsiteY3"/>
              </a:cxn>
            </a:cxnLst>
            <a:rect l="l" t="t" r="r" b="b"/>
            <a:pathLst>
              <a:path w="11372850" h="6191250">
                <a:moveTo>
                  <a:pt x="0" y="0"/>
                </a:moveTo>
                <a:lnTo>
                  <a:pt x="11372850" y="0"/>
                </a:lnTo>
                <a:lnTo>
                  <a:pt x="11372850" y="6191250"/>
                </a:lnTo>
                <a:lnTo>
                  <a:pt x="0" y="6191250"/>
                </a:lnTo>
                <a:close/>
              </a:path>
            </a:pathLst>
          </a:custGeom>
        </p:spPr>
        <p:txBody>
          <a:bodyPr wrap="square">
            <a:noAutofit/>
          </a:bodyPr>
          <a:lstStyle/>
          <a:p>
            <a:endParaRPr lang="id-ID"/>
          </a:p>
        </p:txBody>
      </p:sp>
    </p:spTree>
    <p:extLst>
      <p:ext uri="{BB962C8B-B14F-4D97-AF65-F5344CB8AC3E}">
        <p14:creationId val="3711941444"/>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5515429" y="827314"/>
            <a:ext cx="2917371" cy="2888343"/>
          </a:xfrm>
          <a:custGeom>
            <a:gdLst>
              <a:gd name="connsiteX0" fmla="*/ 0 w 2917371"/>
              <a:gd name="connsiteY0" fmla="*/ 0 h 2888343"/>
              <a:gd name="connsiteX1" fmla="*/ 2917371 w 2917371"/>
              <a:gd name="connsiteY1" fmla="*/ 0 h 2888343"/>
              <a:gd name="connsiteX2" fmla="*/ 2917371 w 2917371"/>
              <a:gd name="connsiteY2" fmla="*/ 2888343 h 2888343"/>
              <a:gd name="connsiteX3" fmla="*/ 0 w 2917371"/>
              <a:gd name="connsiteY3" fmla="*/ 2888343 h 2888343"/>
            </a:gdLst>
            <a:cxnLst>
              <a:cxn ang="0">
                <a:pos x="connsiteX0" y="connsiteY0"/>
              </a:cxn>
              <a:cxn ang="0">
                <a:pos x="connsiteX1" y="connsiteY1"/>
              </a:cxn>
              <a:cxn ang="0">
                <a:pos x="connsiteX2" y="connsiteY2"/>
              </a:cxn>
              <a:cxn ang="0">
                <a:pos x="connsiteX3" y="connsiteY3"/>
              </a:cxn>
            </a:cxnLst>
            <a:rect l="l" t="t" r="r" b="b"/>
            <a:pathLst>
              <a:path w="2917371" h="2888343">
                <a:moveTo>
                  <a:pt x="0" y="0"/>
                </a:moveTo>
                <a:lnTo>
                  <a:pt x="2917371" y="0"/>
                </a:lnTo>
                <a:lnTo>
                  <a:pt x="2917371" y="2888343"/>
                </a:lnTo>
                <a:lnTo>
                  <a:pt x="0" y="2888343"/>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8723086" y="2641600"/>
            <a:ext cx="2917371" cy="2888343"/>
          </a:xfrm>
          <a:custGeom>
            <a:gdLst>
              <a:gd name="connsiteX0" fmla="*/ 0 w 2917371"/>
              <a:gd name="connsiteY0" fmla="*/ 0 h 2888343"/>
              <a:gd name="connsiteX1" fmla="*/ 2917371 w 2917371"/>
              <a:gd name="connsiteY1" fmla="*/ 0 h 2888343"/>
              <a:gd name="connsiteX2" fmla="*/ 2917371 w 2917371"/>
              <a:gd name="connsiteY2" fmla="*/ 2888343 h 2888343"/>
              <a:gd name="connsiteX3" fmla="*/ 0 w 2917371"/>
              <a:gd name="connsiteY3" fmla="*/ 2888343 h 2888343"/>
            </a:gdLst>
            <a:cxnLst>
              <a:cxn ang="0">
                <a:pos x="connsiteX0" y="connsiteY0"/>
              </a:cxn>
              <a:cxn ang="0">
                <a:pos x="connsiteX1" y="connsiteY1"/>
              </a:cxn>
              <a:cxn ang="0">
                <a:pos x="connsiteX2" y="connsiteY2"/>
              </a:cxn>
              <a:cxn ang="0">
                <a:pos x="connsiteX3" y="connsiteY3"/>
              </a:cxn>
            </a:cxnLst>
            <a:rect l="l" t="t" r="r" b="b"/>
            <a:pathLst>
              <a:path w="2917371" h="2888343">
                <a:moveTo>
                  <a:pt x="0" y="0"/>
                </a:moveTo>
                <a:lnTo>
                  <a:pt x="2917371" y="0"/>
                </a:lnTo>
                <a:lnTo>
                  <a:pt x="2917371" y="2888343"/>
                </a:lnTo>
                <a:lnTo>
                  <a:pt x="0" y="2888343"/>
                </a:lnTo>
                <a:close/>
              </a:path>
            </a:pathLst>
          </a:custGeom>
        </p:spPr>
        <p:txBody>
          <a:bodyPr wrap="square">
            <a:noAutofit/>
          </a:bodyPr>
          <a:lstStyle/>
          <a:p>
            <a:endParaRPr lang="id-ID"/>
          </a:p>
        </p:txBody>
      </p:sp>
    </p:spTree>
    <p:extLst>
      <p:ext uri="{BB962C8B-B14F-4D97-AF65-F5344CB8AC3E}">
        <p14:creationId val="3041344733"/>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Custom Layout">
    <p:spTree>
      <p:nvGrpSpPr>
        <p:cNvPr id="1" name=""/>
        <p:cNvGrpSpPr/>
        <p:nvPr/>
      </p:nvGrpSpPr>
      <p:grpSpPr>
        <a:xfrm>
          <a:off x="0" y="0"/>
          <a:ext cx="0" cy="0"/>
        </a:xfrm>
      </p:grpSpPr>
      <p:sp>
        <p:nvSpPr>
          <p:cNvPr id="25" name="Picture Placeholder 24"/>
          <p:cNvSpPr>
            <a:spLocks noGrp="1"/>
          </p:cNvSpPr>
          <p:nvPr>
            <p:ph type="pic" sz="quarter" idx="10"/>
          </p:nvPr>
        </p:nvSpPr>
        <p:spPr>
          <a:xfrm>
            <a:off x="1197429" y="722086"/>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6" name="Picture Placeholder 25"/>
          <p:cNvSpPr>
            <a:spLocks noGrp="1"/>
          </p:cNvSpPr>
          <p:nvPr>
            <p:ph type="pic" sz="quarter" idx="11"/>
          </p:nvPr>
        </p:nvSpPr>
        <p:spPr>
          <a:xfrm>
            <a:off x="3679370" y="722086"/>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8" name="Picture Placeholder 27"/>
          <p:cNvSpPr>
            <a:spLocks noGrp="1"/>
          </p:cNvSpPr>
          <p:nvPr>
            <p:ph type="pic" sz="quarter" idx="13"/>
          </p:nvPr>
        </p:nvSpPr>
        <p:spPr>
          <a:xfrm>
            <a:off x="8643257" y="722086"/>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9" name="Picture Placeholder 28"/>
          <p:cNvSpPr>
            <a:spLocks noGrp="1"/>
          </p:cNvSpPr>
          <p:nvPr>
            <p:ph type="pic" sz="quarter" idx="14"/>
          </p:nvPr>
        </p:nvSpPr>
        <p:spPr>
          <a:xfrm>
            <a:off x="1197429" y="3494315"/>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0" name="Picture Placeholder 29"/>
          <p:cNvSpPr>
            <a:spLocks noGrp="1"/>
          </p:cNvSpPr>
          <p:nvPr>
            <p:ph type="pic" sz="quarter" idx="15"/>
          </p:nvPr>
        </p:nvSpPr>
        <p:spPr>
          <a:xfrm>
            <a:off x="3679370" y="3494315"/>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1" name="Picture Placeholder 30"/>
          <p:cNvSpPr>
            <a:spLocks noGrp="1"/>
          </p:cNvSpPr>
          <p:nvPr>
            <p:ph type="pic" sz="quarter" idx="16"/>
          </p:nvPr>
        </p:nvSpPr>
        <p:spPr>
          <a:xfrm>
            <a:off x="6161313" y="3494315"/>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2" name="Picture Placeholder 31"/>
          <p:cNvSpPr>
            <a:spLocks noGrp="1"/>
          </p:cNvSpPr>
          <p:nvPr>
            <p:ph type="pic" sz="quarter" idx="17"/>
          </p:nvPr>
        </p:nvSpPr>
        <p:spPr>
          <a:xfrm>
            <a:off x="8643257" y="3494315"/>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3" name="Picture Placeholder 32"/>
          <p:cNvSpPr>
            <a:spLocks noGrp="1"/>
          </p:cNvSpPr>
          <p:nvPr>
            <p:ph type="pic" sz="quarter" idx="12"/>
          </p:nvPr>
        </p:nvSpPr>
        <p:spPr>
          <a:xfrm>
            <a:off x="6161313" y="722086"/>
            <a:ext cx="2351315" cy="2641600"/>
          </a:xfrm>
          <a:custGeom>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Tree>
    <p:extLst>
      <p:ext uri="{BB962C8B-B14F-4D97-AF65-F5344CB8AC3E}">
        <p14:creationId val="1121747761"/>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1" y="1683658"/>
            <a:ext cx="4847771" cy="3193143"/>
          </a:xfrm>
          <a:custGeom>
            <a:gdLst>
              <a:gd name="connsiteX0" fmla="*/ 0 w 4847771"/>
              <a:gd name="connsiteY0" fmla="*/ 0 h 3193143"/>
              <a:gd name="connsiteX1" fmla="*/ 4847771 w 4847771"/>
              <a:gd name="connsiteY1" fmla="*/ 0 h 3193143"/>
              <a:gd name="connsiteX2" fmla="*/ 4847771 w 4847771"/>
              <a:gd name="connsiteY2" fmla="*/ 3193143 h 3193143"/>
              <a:gd name="connsiteX3" fmla="*/ 0 w 4847771"/>
              <a:gd name="connsiteY3" fmla="*/ 3193143 h 3193143"/>
            </a:gdLst>
            <a:cxnLst>
              <a:cxn ang="0">
                <a:pos x="connsiteX0" y="connsiteY0"/>
              </a:cxn>
              <a:cxn ang="0">
                <a:pos x="connsiteX1" y="connsiteY1"/>
              </a:cxn>
              <a:cxn ang="0">
                <a:pos x="connsiteX2" y="connsiteY2"/>
              </a:cxn>
              <a:cxn ang="0">
                <a:pos x="connsiteX3" y="connsiteY3"/>
              </a:cxn>
            </a:cxnLst>
            <a:rect l="l" t="t" r="r" b="b"/>
            <a:pathLst>
              <a:path w="4847771" h="3193143">
                <a:moveTo>
                  <a:pt x="0" y="0"/>
                </a:moveTo>
                <a:lnTo>
                  <a:pt x="4847771" y="0"/>
                </a:lnTo>
                <a:lnTo>
                  <a:pt x="4847771" y="3193143"/>
                </a:lnTo>
                <a:lnTo>
                  <a:pt x="0" y="3193143"/>
                </a:lnTo>
                <a:close/>
              </a:path>
            </a:pathLst>
          </a:custGeom>
        </p:spPr>
        <p:txBody>
          <a:bodyPr wrap="square">
            <a:noAutofit/>
          </a:bodyPr>
          <a:lstStyle/>
          <a:p>
            <a:endParaRPr lang="id-ID"/>
          </a:p>
        </p:txBody>
      </p:sp>
    </p:spTree>
    <p:extLst>
      <p:ext uri="{BB962C8B-B14F-4D97-AF65-F5344CB8AC3E}">
        <p14:creationId val="3391238885"/>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6763657" y="0"/>
            <a:ext cx="2365828" cy="4136572"/>
          </a:xfrm>
          <a:custGeom>
            <a:gdLst>
              <a:gd name="connsiteX0" fmla="*/ 0 w 2365828"/>
              <a:gd name="connsiteY0" fmla="*/ 0 h 4136572"/>
              <a:gd name="connsiteX1" fmla="*/ 2365828 w 2365828"/>
              <a:gd name="connsiteY1" fmla="*/ 0 h 4136572"/>
              <a:gd name="connsiteX2" fmla="*/ 2365828 w 2365828"/>
              <a:gd name="connsiteY2" fmla="*/ 4136572 h 4136572"/>
              <a:gd name="connsiteX3" fmla="*/ 0 w 2365828"/>
              <a:gd name="connsiteY3" fmla="*/ 4136572 h 4136572"/>
            </a:gdLst>
            <a:cxnLst>
              <a:cxn ang="0">
                <a:pos x="connsiteX0" y="connsiteY0"/>
              </a:cxn>
              <a:cxn ang="0">
                <a:pos x="connsiteX1" y="connsiteY1"/>
              </a:cxn>
              <a:cxn ang="0">
                <a:pos x="connsiteX2" y="connsiteY2"/>
              </a:cxn>
              <a:cxn ang="0">
                <a:pos x="connsiteX3" y="connsiteY3"/>
              </a:cxn>
            </a:cxnLst>
            <a:rect l="l" t="t" r="r" b="b"/>
            <a:pathLst>
              <a:path w="2365828" h="4136572">
                <a:moveTo>
                  <a:pt x="0" y="0"/>
                </a:moveTo>
                <a:lnTo>
                  <a:pt x="2365828" y="0"/>
                </a:lnTo>
                <a:lnTo>
                  <a:pt x="2365828" y="4136572"/>
                </a:lnTo>
                <a:lnTo>
                  <a:pt x="0" y="4136572"/>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9289143" y="1175657"/>
            <a:ext cx="2365828" cy="4136572"/>
          </a:xfrm>
          <a:custGeom>
            <a:gdLst>
              <a:gd name="connsiteX0" fmla="*/ 0 w 2365828"/>
              <a:gd name="connsiteY0" fmla="*/ 0 h 4136572"/>
              <a:gd name="connsiteX1" fmla="*/ 2365828 w 2365828"/>
              <a:gd name="connsiteY1" fmla="*/ 0 h 4136572"/>
              <a:gd name="connsiteX2" fmla="*/ 2365828 w 2365828"/>
              <a:gd name="connsiteY2" fmla="*/ 4136572 h 4136572"/>
              <a:gd name="connsiteX3" fmla="*/ 0 w 2365828"/>
              <a:gd name="connsiteY3" fmla="*/ 4136572 h 4136572"/>
            </a:gdLst>
            <a:cxnLst>
              <a:cxn ang="0">
                <a:pos x="connsiteX0" y="connsiteY0"/>
              </a:cxn>
              <a:cxn ang="0">
                <a:pos x="connsiteX1" y="connsiteY1"/>
              </a:cxn>
              <a:cxn ang="0">
                <a:pos x="connsiteX2" y="connsiteY2"/>
              </a:cxn>
              <a:cxn ang="0">
                <a:pos x="connsiteX3" y="connsiteY3"/>
              </a:cxn>
            </a:cxnLst>
            <a:rect l="l" t="t" r="r" b="b"/>
            <a:pathLst>
              <a:path w="2365828" h="4136572">
                <a:moveTo>
                  <a:pt x="0" y="0"/>
                </a:moveTo>
                <a:lnTo>
                  <a:pt x="2365828" y="0"/>
                </a:lnTo>
                <a:lnTo>
                  <a:pt x="2365828" y="4136572"/>
                </a:lnTo>
                <a:lnTo>
                  <a:pt x="0" y="4136572"/>
                </a:lnTo>
                <a:close/>
              </a:path>
            </a:pathLst>
          </a:custGeom>
        </p:spPr>
        <p:txBody>
          <a:bodyPr wrap="square">
            <a:noAutofit/>
          </a:bodyPr>
          <a:lstStyle/>
          <a:p>
            <a:endParaRPr lang="id-ID"/>
          </a:p>
        </p:txBody>
      </p:sp>
    </p:spTree>
    <p:extLst>
      <p:ext uri="{BB962C8B-B14F-4D97-AF65-F5344CB8AC3E}">
        <p14:creationId val="370508007"/>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B6B6C53C-DB96-4D9D-937C-46E2638DE4B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9796CB2-5614-4DC0-84C9-8944239ACA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FEB3717-C319-4563-90A4-B566838C5005}"/>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8354ABA8-0216-432F-B850-C595F79F2A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BC5C36-6D09-42DA-91CF-EAF77DEEB889}"/>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56439372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1F43F8E9-1F9E-43CC-BE4D-AD4135223AF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BBC190-4E7D-4D3D-BEDE-547BF8578A9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A71ADE6-7F6A-4A8D-87C9-173B7538F2F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CDCD2BF-403C-4F82-90BC-255EDFA78E2F}"/>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346D48BA-C295-4B16-ADD4-472AE229FF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80ADAD2-7571-4445-9C59-897BE0C75FD0}"/>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289177713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803A1DF5-FDBB-4697-A796-8AF3D608DCF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0EF7153-A140-49B0-AAA7-2D7B1662B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E72E691-69AC-4EFD-A2BA-3C0AD9CB874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984E314-779A-4693-8E60-D9201FEA57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F175BA3-85C0-4A29-AD26-6DA46449F0C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4989C543-09CE-46D6-81FC-DE9E9F2711CA}"/>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8" name="页脚占位符 7">
            <a:extLst>
              <a:ext uri="{FF2B5EF4-FFF2-40B4-BE49-F238E27FC236}">
                <a16:creationId xmlns:a16="http://schemas.microsoft.com/office/drawing/2014/main" id="{ABD478C4-8619-49F3-AEF5-E99F49501AB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8F8DA49-DC91-4510-BB7A-915F63A3F5AA}"/>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4083349952"/>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0C143146-30DE-4495-ADCD-6452789D6D5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64A6BCC-993C-4CEE-954C-25CAAD4AC854}"/>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4" name="页脚占位符 3">
            <a:extLst>
              <a:ext uri="{FF2B5EF4-FFF2-40B4-BE49-F238E27FC236}">
                <a16:creationId xmlns:a16="http://schemas.microsoft.com/office/drawing/2014/main" id="{E13C7EB4-31CA-4F7D-B837-B580EF4E2E7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D0C21A8-5BAE-4138-B7C3-51D573544E75}"/>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287798844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ACB5CE6E-ED8D-4AD3-A304-C4B13B6BF454}"/>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3" name="页脚占位符 2">
            <a:extLst>
              <a:ext uri="{FF2B5EF4-FFF2-40B4-BE49-F238E27FC236}">
                <a16:creationId xmlns:a16="http://schemas.microsoft.com/office/drawing/2014/main" id="{3B1F92C0-2911-4376-8987-91293454B5C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1D73674-ABE3-4C5C-BAA8-0BFA907E17F9}"/>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323578630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D765FB03-2141-4C1C-80F0-443C196683E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94F69AA-7FC1-41E8-A908-41762C7229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13735AE-2BA4-4DF6-AE2C-C3B32018E6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682E855-B65F-49E6-A090-C310EF896E7A}"/>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4ACF1AED-11E0-4803-AE92-510D311F33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50AB36-CA38-45BC-BCBB-6D861A4D38A3}"/>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57882987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6607B1A8-5448-4089-AEE6-C2828525733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9BBE981-B28D-4846-B1A0-94A0708303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69C4692-45C3-4195-B5FC-5441A87A62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317892F-72BB-437C-ACDC-9AE545F7F89E}"/>
              </a:ext>
            </a:extLst>
          </p:cNvPr>
          <p:cNvSpPr>
            <a:spLocks noGrp="1"/>
          </p:cNvSpPr>
          <p:nvPr>
            <p:ph type="dt" sz="half" idx="10"/>
          </p:nvPr>
        </p:nvSpPr>
        <p:spPr/>
        <p:txBody>
          <a:bodyPr/>
          <a:lstStyle/>
          <a:p>
            <a:fld id="{5CD06EDD-6543-466C-9450-AC84C74B0776}"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256FB367-E2D7-4DC8-8DD7-75AE738706A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636058-A12B-4573-949D-450043C0577A}"/>
              </a:ext>
            </a:extLst>
          </p:cNvPr>
          <p:cNvSpPr>
            <a:spLocks noGrp="1"/>
          </p:cNvSpPr>
          <p:nvPr>
            <p:ph type="sldNum" sz="quarter" idx="12"/>
          </p:nvPr>
        </p:nvSpPr>
        <p:spPr/>
        <p:txBody>
          <a:bodyPr/>
          <a:lstStyle/>
          <a:p>
            <a:fld id="{540EECEC-BC0A-4686-B82A-070CE823405A}" type="slidenum">
              <a:rPr lang="zh-CN" altLang="en-US" smtClean="0"/>
              <a:t>‹#›</a:t>
            </a:fld>
            <a:endParaRPr lang="zh-CN" altLang="en-US"/>
          </a:p>
        </p:txBody>
      </p:sp>
    </p:spTree>
    <p:extLst>
      <p:ext uri="{BB962C8B-B14F-4D97-AF65-F5344CB8AC3E}">
        <p14:creationId val="266449836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EBF7"/>
        </a:solidFill>
        <a:effectLst/>
      </p:bgPr>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9CC2D8C6-CDEF-4974-BA67-E2E3A51E7F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552D4BA-96C0-48AF-B372-188A625DD4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6D9D804-FEFD-4C4D-AD94-810C6810BE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D06EDD-6543-466C-9450-AC84C74B0776}"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E443117D-DF61-44C1-8FE4-86BED6CE66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63B8F41-6DB8-4867-A2E7-DD6CBE38E2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EECEC-BC0A-4686-B82A-070CE823405A}" type="slidenum">
              <a:rPr lang="zh-CN" altLang="en-US" smtClean="0"/>
              <a:t>‹#›</a:t>
            </a:fld>
            <a:endParaRPr lang="zh-CN" altLang="en-US"/>
          </a:p>
        </p:txBody>
      </p:sp>
    </p:spTree>
    <p:extLst>
      <p:ext uri="{BB962C8B-B14F-4D97-AF65-F5344CB8AC3E}">
        <p14:creationId val="2006345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png" /><Relationship Id="rId11" Type="http://schemas.openxmlformats.org/officeDocument/2006/relationships/audio" Target="../media/media1.mp3" /><Relationship Id="rId12" Type="http://schemas.microsoft.com/office/2007/relationships/media" Target="../media/media1.mp3" TargetMode="Internal" /><Relationship Id="rId2" Type="http://schemas.openxmlformats.org/officeDocument/2006/relationships/image" Target="../media/image1.emf" /><Relationship Id="rId3" Type="http://schemas.openxmlformats.org/officeDocument/2006/relationships/tags" Target="../tags/tag1.xml" /><Relationship Id="rId4" Type="http://schemas.openxmlformats.org/officeDocument/2006/relationships/image" Target="../media/image2.emf"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image" Target="../media/image3.png" /><Relationship Id="rId8" Type="http://schemas.openxmlformats.org/officeDocument/2006/relationships/tags" Target="../tags/tag4.xml" /><Relationship Id="rId9"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5.jpeg" /><Relationship Id="rId3" Type="http://schemas.openxmlformats.org/officeDocument/2006/relationships/image" Target="../media/image1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17.jpeg" /><Relationship Id="rId3" Type="http://schemas.openxmlformats.org/officeDocument/2006/relationships/image" Target="../media/image1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1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20.jpeg" /><Relationship Id="rId3" Type="http://schemas.openxmlformats.org/officeDocument/2006/relationships/image" Target="../media/image2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4.jpeg" /><Relationship Id="rId3" Type="http://schemas.openxmlformats.org/officeDocument/2006/relationships/image" Target="../media/image8.jpeg" /><Relationship Id="rId4" Type="http://schemas.openxmlformats.org/officeDocument/2006/relationships/image" Target="../media/image25.jpeg" /><Relationship Id="rId5" Type="http://schemas.openxmlformats.org/officeDocument/2006/relationships/image" Target="../media/image26.jpeg" /><Relationship Id="rId6" Type="http://schemas.openxmlformats.org/officeDocument/2006/relationships/image" Target="../media/image27.jpeg" /><Relationship Id="rId7" Type="http://schemas.openxmlformats.org/officeDocument/2006/relationships/image" Target="../media/image28.jpeg" /><Relationship Id="rId8" Type="http://schemas.openxmlformats.org/officeDocument/2006/relationships/image" Target="../media/image9.jpeg" /><Relationship Id="rId9" Type="http://schemas.openxmlformats.org/officeDocument/2006/relationships/image" Target="../media/image1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emf" /><Relationship Id="rId3" Type="http://schemas.openxmlformats.org/officeDocument/2006/relationships/image" Target="../media/image6.em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2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30.jpeg" /><Relationship Id="rId3" Type="http://schemas.openxmlformats.org/officeDocument/2006/relationships/image" Target="../media/image3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3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 Id="rId3"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8.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emf" /><Relationship Id="rId3" Type="http://schemas.openxmlformats.org/officeDocument/2006/relationships/image" Target="../media/image2.emf" /><Relationship Id="rId4"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image" Target="../media/image9.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PA_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custDataLst>
              <p:tags r:id="rId3"/>
            </p:custDataLst>
          </p:nvPr>
        </p:nvPicPr>
        <p:blipFill>
          <a:blip r:embed="rId2"/>
          <a:stretch>
            <a:fillRect/>
          </a:stretch>
        </p:blipFill>
        <p:spPr>
          <a:xfrm>
            <a:off x="-1" y="-272956"/>
            <a:ext cx="12192000" cy="6858000"/>
          </a:xfrm>
          <a:prstGeom prst="rect">
            <a:avLst/>
          </a:prstGeom>
        </p:spPr>
      </p:pic>
      <p:pic>
        <p:nvPicPr>
          <p:cNvPr id="10" name="PA_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custDataLst>
              <p:tags r:id="rId5"/>
            </p:custDataLst>
          </p:nvPr>
        </p:nvPicPr>
        <p:blipFill>
          <a:blip r:embed="rId4"/>
          <a:srcRect r="81027"/>
          <a:stretch>
            <a:fillRect/>
          </a:stretch>
        </p:blipFill>
        <p:spPr>
          <a:xfrm>
            <a:off x="273405" y="0"/>
            <a:ext cx="1282440" cy="6707875"/>
          </a:xfrm>
          <a:prstGeom prst="rect">
            <a:avLst/>
          </a:prstGeom>
        </p:spPr>
      </p:pic>
      <p:pic>
        <p:nvPicPr>
          <p:cNvPr id="11" name="PA_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custDataLst>
              <p:tags r:id="rId6"/>
            </p:custDataLst>
          </p:nvPr>
        </p:nvPicPr>
        <p:blipFill>
          <a:blip r:embed="rId4"/>
          <a:srcRect l="89117" r="-8090"/>
          <a:stretch>
            <a:fillRect/>
          </a:stretch>
        </p:blipFill>
        <p:spPr>
          <a:xfrm>
            <a:off x="11182965" y="150124"/>
            <a:ext cx="1282440" cy="6707875"/>
          </a:xfrm>
          <a:prstGeom prst="rect">
            <a:avLst/>
          </a:prstGeom>
        </p:spPr>
      </p:pic>
      <p:pic>
        <p:nvPicPr>
          <p:cNvPr id="15" name="PA_库_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PA_库_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custDataLst>
              <p:tags r:id="rId9"/>
            </p:custDataLst>
          </p:nvPr>
        </p:nvSpPr>
        <p:spPr>
          <a:xfrm>
            <a:off x="1699604" y="2692217"/>
            <a:ext cx="8792792" cy="1323439"/>
          </a:xfrm>
          <a:prstGeom prst="rect">
            <a:avLst/>
          </a:prstGeom>
          <a:noFill/>
        </p:spPr>
        <p:txBody>
          <a:bodyPr wrap="none" rtlCol="0">
            <a:spAutoFit/>
          </a:bodyPr>
          <a:lstStyle/>
          <a:p>
            <a:pPr algn="ctr"/>
            <a:r>
              <a:rPr lang="en-US" altLang="zh-CN" sz="8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Hello Vaporwave</a:t>
            </a:r>
            <a:endParaRPr lang="zh-CN" altLang="en-US" sz="8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pic>
        <p:nvPicPr>
          <p:cNvPr id="2" name="Anna of the North - ILYAF 199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hlinkClick action="ppaction://media"/>
            <a:extLst>
              <a:ext uri="{FF2B5EF4-FFF2-40B4-BE49-F238E27FC236}">
                <a16:creationId xmlns:a16="http://schemas.microsoft.com/office/drawing/2014/main" id="{BB43E764-BCD5-4350-B29A-D2891FD8A63C}"/>
              </a:ext>
            </a:extLst>
          </p:cNvPr>
          <p:cNvPicPr>
            <a:picLocks noChangeAspect="1"/>
          </p:cNvPicPr>
          <p:nvPr>
            <a:audioFile r:link="rId11"/>
            <p:extLst>
              <p:ext uri="{DAA4B4D4-6D71-4841-9C94-3DE7FCFB9230}">
                <p14:media r:embed="rId12"/>
              </p:ext>
            </p:extLst>
          </p:nvPr>
        </p:nvPicPr>
        <p:blipFill>
          <a:blip r:embed="rId10"/>
          <a:stretch>
            <a:fillRect/>
          </a:stretch>
        </p:blipFill>
        <p:spPr>
          <a:xfrm>
            <a:off x="-1196898" y="1856873"/>
            <a:ext cx="609600" cy="609600"/>
          </a:xfrm>
          <a:prstGeom prst="rect">
            <a:avLst/>
          </a:prstGeom>
        </p:spPr>
      </p:pic>
      <p:sp>
        <p:nvSpPr>
          <p:cNvPr id="3"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34FDCA42-7162-4B43-AF06-95EC2570E9DC}"/>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27328737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8" presetID="2" presetClass="entr" presetSubtype="1" decel="100000"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500" fill="hold"/>
                                        <p:tgtEl>
                                          <p:spTgt spid="15"/>
                                        </p:tgtEl>
                                        <p:attrNameLst>
                                          <p:attrName>ppt_x</p:attrName>
                                        </p:attrNameLst>
                                      </p:cBhvr>
                                      <p:tavLst>
                                        <p:tav tm="0">
                                          <p:val>
                                            <p:strVal val="#ppt_x"/>
                                          </p:val>
                                        </p:tav>
                                        <p:tav tm="100000">
                                          <p:val>
                                            <p:strVal val="#ppt_x"/>
                                          </p:val>
                                        </p:tav>
                                      </p:tavLst>
                                    </p:anim>
                                    <p:anim calcmode="lin" valueType="num">
                                      <p:cBhvr additive="base">
                                        <p:cTn id="11" dur="1500" fill="hold"/>
                                        <p:tgtEl>
                                          <p:spTgt spid="15"/>
                                        </p:tgtEl>
                                        <p:attrNameLst>
                                          <p:attrName>ppt_y</p:attrName>
                                        </p:attrNameLst>
                                      </p:cBhvr>
                                      <p:tavLst>
                                        <p:tav tm="0">
                                          <p:val>
                                            <p:strVal val="0-#ppt_h/2"/>
                                          </p:val>
                                        </p:tav>
                                        <p:tav tm="100000">
                                          <p:val>
                                            <p:strVal val="#ppt_y"/>
                                          </p:val>
                                        </p:tav>
                                      </p:tavLst>
                                    </p:anim>
                                  </p:childTnLst>
                                </p:cTn>
                              </p:par>
                              <p:par>
                                <p:cTn id="12" presetID="2" presetClass="entr" presetSubtype="4" decel="100000" fill="hold" grpId="0" nodeType="withEffect">
                                  <p:stCondLst>
                                    <p:cond delay="25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ppt_x"/>
                                          </p:val>
                                        </p:tav>
                                        <p:tav tm="100000">
                                          <p:val>
                                            <p:strVal val="#ppt_x"/>
                                          </p:val>
                                        </p:tav>
                                      </p:tavLst>
                                    </p:anim>
                                    <p:anim calcmode="lin" valueType="num">
                                      <p:cBhvr additive="base">
                                        <p:cTn id="15" dur="1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占位符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420BAD79-901E-4F86-AB1B-8C995466792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9743" r="29743"/>
          <a:stretch>
            <a:fillRect/>
          </a:stretch>
        </p:blipFill>
        <p:spPr/>
      </p:pic>
      <p:sp>
        <p:nvSpPr>
          <p:cNvPr id="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469920" y="-727851"/>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990364" y="2760714"/>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990364" y="3283934"/>
            <a:ext cx="2929248" cy="1131079"/>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5825512"/>
            <a:ext cx="4591050" cy="1032488"/>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1"/>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8FFFCA5A-C324-4076-8CC1-71A677ED5E4E}"/>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41879670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AD179156-AAA1-46EE-A708-5149F43E5135}"/>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8315" r="8315"/>
          <a:stretch>
            <a:fillRect/>
          </a:stretch>
        </p:blipFill>
        <p:spPr/>
      </p:pic>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13C1330-C6ED-4A38-A901-7564AEE4B22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55" r="1455"/>
          <a:stretch>
            <a:fillRect/>
          </a:stretch>
        </p:blipFill>
        <p:spPr/>
      </p:pic>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35701" y="4407553"/>
            <a:ext cx="1414747" cy="3486149"/>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808524" y="2182392"/>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13" name="TextBox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870455" y="2857500"/>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14" name="Rectangle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870455" y="3380720"/>
            <a:ext cx="1997445" cy="1754326"/>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0"/>
            <a:ext cx="1009650" cy="2487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91B8208D-8B20-409B-AC27-F3784EF008B1}"/>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56721440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472393D8-51ED-4596-8A48-A45C39CB5B6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0299" r="30299"/>
          <a:stretch>
            <a:fillRect/>
          </a:stretch>
        </p:blipFill>
        <p:spPr/>
      </p:pic>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0"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5298705" y="2581407"/>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298705" y="3104627"/>
            <a:ext cx="1997445" cy="1754326"/>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790894" y="3104627"/>
            <a:ext cx="2553256"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1197771" y="2581407"/>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1"/>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8938444-D841-452C-9627-FBFA6156A2D9}"/>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28750412"/>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图片占位符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BB66CBF7-2F3E-40EE-A021-42DAF878209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465" r="6465"/>
          <a:stretch>
            <a:fillRect/>
          </a:stretch>
        </p:blipFill>
        <p:spPr/>
      </p:pic>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D24458B8-B2C6-4C9B-BEB9-7D4E6EC0034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367" b="8367"/>
          <a:stretch>
            <a:fillRect/>
          </a:stretch>
        </p:blipFill>
        <p:spPr/>
      </p:pic>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4334899" y="3465564"/>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3486150" y="3988784"/>
            <a:ext cx="3167012" cy="1131079"/>
          </a:xfrm>
          <a:prstGeom prst="rect">
            <a:avLst/>
          </a:prstGeom>
        </p:spPr>
        <p:txBody>
          <a:bodyPr wrap="square">
            <a:spAutoFit/>
          </a:bodyPr>
          <a:lstStyle/>
          <a:p>
            <a:pPr algn="r">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9" y="-727851"/>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809822" y="2240348"/>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1F80377D-31FB-4201-90E9-D34A8D5A274B}"/>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656657764"/>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2000167" y="2180622"/>
            <a:ext cx="8191666" cy="1569660"/>
          </a:xfrm>
          <a:prstGeom prst="rect">
            <a:avLst/>
          </a:prstGeom>
          <a:noFill/>
        </p:spPr>
        <p:txBody>
          <a:bodyPr wrap="none" rtlCol="0">
            <a:spAutoFit/>
          </a:bodyPr>
          <a:lstStyle/>
          <a:p>
            <a:pPr algn="ctr"/>
            <a:r>
              <a:rPr lang="en-US" altLang="zh-CN" sz="96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WHAT WE DO</a:t>
            </a: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EB4E001-210D-4550-A3A2-4C744F11D89A}"/>
              </a:ext>
            </a:extLst>
          </p:cNvPr>
          <p:cNvSpPr/>
          <p:nvPr/>
        </p:nvSpPr>
        <p:spPr>
          <a:xfrm>
            <a:off x="4420951" y="3837394"/>
            <a:ext cx="3112613" cy="886846"/>
          </a:xfrm>
          <a:prstGeom prst="rect">
            <a:avLst/>
          </a:prstGeom>
        </p:spPr>
        <p:txBody>
          <a:bodyPr wrap="square">
            <a:spAutoFit/>
          </a:bodyPr>
          <a:lstStyle/>
          <a:p>
            <a:pPr algn="ctr">
              <a:lnSpc>
                <a:spcPct val="150000"/>
              </a:lnSpc>
            </a:pPr>
            <a:r>
              <a:rPr lang="id-ID" sz="1200" i="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120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C51BE8AF-4525-4EF7-8270-9EE1F2EC5E5F}"/>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276012982"/>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0000543-2C6E-4DD6-AED7-3C1E8AFC641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95" b="1595"/>
          <a:stretch>
            <a:fillRect/>
          </a:stretch>
        </p:blipFill>
        <p:spPr>
          <a:xfrm flipH="1">
            <a:off x="409575" y="333375"/>
            <a:ext cx="11372850" cy="6191250"/>
          </a:xfrm>
          <a:extLst>
            <a:ext uri="{91240B29-F687-4F45-9708-019B960494DF}">
              <a14:hiddenLine xmlns:a14="http://schemas.microsoft.com/office/drawing/2010/main" w="9525">
                <a:solidFill>
                  <a:srgbClr val="000000"/>
                </a:solidFill>
                <a:round/>
                <a:headEnd/>
                <a:tailEnd/>
              </a14:hiddenLine>
            </a:ext>
          </a:extLst>
        </p:spPr>
      </p:pic>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09575" y="333375"/>
            <a:ext cx="3905250" cy="6191250"/>
          </a:xfrm>
          <a:prstGeom prst="rect">
            <a:avLst/>
          </a:prstGeom>
          <a:gradFill>
            <a:gsLst>
              <a:gs pos="0">
                <a:srgbClr val="FDA9B8"/>
              </a:gs>
              <a:gs pos="50000">
                <a:srgbClr val="EDC9E9"/>
              </a:gs>
              <a:gs pos="83000">
                <a:schemeClr val="accent1">
                  <a:lumMod val="45000"/>
                  <a:lumOff val="55000"/>
                </a:schemeClr>
              </a:gs>
              <a:gs pos="100000">
                <a:srgbClr val="CBDFD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98899" y="2188614"/>
            <a:ext cx="1736187" cy="954107"/>
          </a:xfrm>
          <a:prstGeom prst="rect">
            <a:avLst/>
          </a:prstGeom>
          <a:noFill/>
        </p:spPr>
        <p:txBody>
          <a:bodyPr wrap="square" rtlCol="0">
            <a:spAutoFit/>
          </a:bodyPr>
          <a:lstStyle/>
          <a:p>
            <a:r>
              <a:rPr lang="id-ID" sz="2800" spc="300">
                <a:solidFill>
                  <a:schemeClr val="bg1"/>
                </a:solidFill>
                <a:latin typeface="Lato Black" panose="020f0502020204030203" pitchFamily="34" charset="0"/>
                <a:ea typeface="Lato Black" panose="020f0502020204030203" pitchFamily="34" charset="0"/>
                <a:cs typeface="Lato Black" panose="020f0502020204030203" pitchFamily="34" charset="0"/>
              </a:rPr>
              <a:t>SINGLE IMAGE</a:t>
            </a: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98899" y="3350463"/>
            <a:ext cx="1997445" cy="1754326"/>
          </a:xfrm>
          <a:prstGeom prst="rect">
            <a:avLst/>
          </a:prstGeom>
        </p:spPr>
        <p:txBody>
          <a:bodyPr wrap="square">
            <a:spAutoFit/>
          </a:bodyPr>
          <a:lstStyle/>
          <a:p>
            <a:pPr algn="just">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060345" y="-394475"/>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8620011" y="5813425"/>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E1CE53E5-A388-4409-8F7B-C2162627654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02433455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图片占位符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A4E097F3-9418-48C6-BE32-20C71FEBA32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4987" b="4987"/>
          <a:stretch>
            <a:fillRect/>
          </a:stretch>
        </p:blipFill>
        <p:spPr/>
      </p:pic>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BAC1C6D1-6682-4CEF-AF45-D62759C8109E}"/>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0" b="490"/>
          <a:stretch>
            <a:fillRect/>
          </a:stretch>
        </p:blipFill>
        <p:spPr/>
      </p:pic>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7728857" y="3080013"/>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7754644" y="165035"/>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0"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44664" y="2641600"/>
            <a:ext cx="2683748"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TWO IMAGE</a:t>
            </a:r>
          </a:p>
        </p:txBody>
      </p:sp>
      <p:sp>
        <p:nvSpPr>
          <p:cNvPr id="15" name="Rectangle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44664" y="3164820"/>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5B0253AD-A007-4F8D-98DE-55D108B4F45B}"/>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5378903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占位符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82533B30-C55C-4CC9-B2C1-81C4D1A7B65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248" r="25248"/>
          <a:stretch>
            <a:fillRect/>
          </a:stretch>
        </p:blipFill>
        <p:spPr/>
      </p:pic>
      <p:sp>
        <p:nvSpPr>
          <p:cNvPr id="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4408070"/>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188147" y="0"/>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250492" y="2510971"/>
            <a:ext cx="2355132"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FULL TEXT</a:t>
            </a: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250492" y="3179334"/>
            <a:ext cx="4330422" cy="2169825"/>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Freeform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596312" y="5986802"/>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1588675" y="0"/>
            <a:ext cx="603325" cy="1486684"/>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F708F30D-9389-4D9C-9A6D-36C0A5FC24F0}"/>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29056162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D2C4E56-0027-4D04-8D1D-143BE9AEBF2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9753" r="29753"/>
          <a:stretch>
            <a:fillRect/>
          </a:stretch>
        </p:blipFill>
        <p:spPr/>
      </p:pic>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954264" y="2830285"/>
            <a:ext cx="3231975"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WHAT WE DO?</a:t>
            </a: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954264" y="3353505"/>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8" y="-727850"/>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759101" y="0"/>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D7D3771-B270-4F77-8E35-CCBACEF5BC1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79748504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0" name="Rectangle 2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TextBox 3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pic>
        <p:nvPicPr>
          <p:cNvPr id="13" name="图片占位符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977B4B5-D80E-463E-A95A-2586B8BBEEE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0333" r="20333"/>
          <a:stretch>
            <a:fillRect/>
          </a:stretch>
        </p:blipFill>
        <p:spPr/>
      </p:pic>
      <p:pic>
        <p:nvPicPr>
          <p:cNvPr id="17" name="图片占位符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95DBAF38-6815-4408-AC77-F8BE01E054F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333" r="20333"/>
          <a:stretch>
            <a:fillRect/>
          </a:stretch>
        </p:blipFill>
        <p:spPr/>
      </p:pic>
      <p:pic>
        <p:nvPicPr>
          <p:cNvPr id="25" name="图片占位符 2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D3ADC86-82F3-4A02-83C4-0EB954F6E9A9}"/>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20330" r="20330"/>
          <a:stretch>
            <a:fillRect/>
          </a:stretch>
        </p:blipFill>
        <p:spPr/>
      </p:pic>
      <p:pic>
        <p:nvPicPr>
          <p:cNvPr id="23" name="图片占位符 2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FAB3B70-0B05-474F-8579-8359EFFBFC97}"/>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0333" r="20333"/>
          <a:stretch>
            <a:fillRect/>
          </a:stretch>
        </p:blipFill>
        <p:spPr/>
      </p:pic>
      <p:pic>
        <p:nvPicPr>
          <p:cNvPr id="19" name="图片占位符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5D6F92C-C071-4D6C-BB61-C0E0E8EF3987}"/>
              </a:ext>
            </a:extLst>
          </p:cNvPr>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5062" b="5062"/>
          <a:stretch>
            <a:fillRect/>
          </a:stretch>
        </p:blipFill>
        <p:spPr/>
      </p:pic>
      <p:pic>
        <p:nvPicPr>
          <p:cNvPr id="34" name="图片占位符 3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5123889-A5DB-46CE-8277-9159089E9008}"/>
              </a:ext>
            </a:extLst>
          </p:cNvPr>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7866" b="7866"/>
          <a:stretch>
            <a:fillRect/>
          </a:stretch>
        </p:blipFill>
        <p:spPr/>
      </p:pic>
      <p:pic>
        <p:nvPicPr>
          <p:cNvPr id="38" name="图片占位符 3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DD84DE83-6B91-4943-986E-EF8483D06D91}"/>
              </a:ext>
            </a:extLst>
          </p:cNvPr>
          <p:cNvPicPr>
            <a:picLocks noGrp="1" noChangeAspect="1"/>
          </p:cNvPicPr>
          <p:nvPr>
            <p:ph type="pic" sz="quarter" idx="12"/>
          </p:nvPr>
        </p:nvPicPr>
        <p:blipFill>
          <a:blip r:embed="rId8">
            <a:extLst>
              <a:ext uri="{28A0092B-C50C-407E-A947-70E740481C1C}">
                <a14:useLocalDpi xmlns:a14="http://schemas.microsoft.com/office/drawing/2010/main" val="0"/>
              </a:ext>
            </a:extLst>
          </a:blip>
          <a:srcRect l="24950" r="24950"/>
          <a:stretch>
            <a:fillRect/>
          </a:stretch>
        </p:blipFill>
        <p:spPr/>
      </p:pic>
      <p:pic>
        <p:nvPicPr>
          <p:cNvPr id="44" name="图片占位符 4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60169F15-AD40-4B40-BBD5-019225B007FB}"/>
              </a:ext>
            </a:extLst>
          </p:cNvPr>
          <p:cNvPicPr>
            <a:picLocks noGrp="1" noChangeAspect="1"/>
          </p:cNvPicPr>
          <p:nvPr>
            <p:ph type="pic" sz="quarter" idx="15"/>
          </p:nvPr>
        </p:nvPicPr>
        <p:blipFill>
          <a:blip r:embed="rId9">
            <a:extLst>
              <a:ext uri="{28A0092B-C50C-407E-A947-70E740481C1C}">
                <a14:useLocalDpi xmlns:a14="http://schemas.microsoft.com/office/drawing/2010/main" val="0"/>
              </a:ext>
            </a:extLst>
          </a:blip>
          <a:srcRect l="24976" r="24976"/>
          <a:stretch>
            <a:fillRect/>
          </a:stretch>
        </p:blipFill>
        <p:spPr/>
      </p:pic>
      <p:sp>
        <p:nvSpPr>
          <p:cNvPr id="2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51" y="-727850"/>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447045" y="46978"/>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AB8F83BF-9083-4BD2-8BEC-707673E41D3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50439914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C489385-B19C-4F2A-B738-D0E13389501D}"/>
              </a:ext>
            </a:extLst>
          </p:cNvPr>
          <p:cNvPicPr>
            <a:picLocks noChangeAspect="1"/>
          </p:cNvPicPr>
          <p:nvPr/>
        </p:nvPicPr>
        <p:blipFill>
          <a:blip r:embed="rId2"/>
          <a:stretch>
            <a:fillRect/>
          </a:stretch>
        </p:blipFill>
        <p:spPr>
          <a:xfrm>
            <a:off x="0" y="0"/>
            <a:ext cx="6096000" cy="6858000"/>
          </a:xfrm>
          <a:prstGeom prst="rect">
            <a:avLst/>
          </a:prstGeom>
        </p:spPr>
      </p:pic>
      <p:sp>
        <p:nvSpPr>
          <p:cNvPr id="5" name="矩形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92BF25E6-F91C-4E11-8723-1AF22DC21346}"/>
              </a:ext>
            </a:extLst>
          </p:cNvPr>
          <p:cNvSpPr/>
          <p:nvPr/>
        </p:nvSpPr>
        <p:spPr>
          <a:xfrm>
            <a:off x="6096001" y="214952"/>
            <a:ext cx="5886734" cy="642809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46130BC-0772-428E-8CA5-530F450BE0B3}"/>
              </a:ext>
            </a:extLst>
          </p:cNvPr>
          <p:cNvSpPr txBox="1"/>
          <p:nvPr/>
        </p:nvSpPr>
        <p:spPr>
          <a:xfrm>
            <a:off x="882971" y="2767280"/>
            <a:ext cx="4639412" cy="1323439"/>
          </a:xfrm>
          <a:prstGeom prst="rect">
            <a:avLst/>
          </a:prstGeom>
          <a:noFill/>
        </p:spPr>
        <p:txBody>
          <a:bodyPr wrap="none" rtlCol="0">
            <a:spAutoFit/>
          </a:bodyPr>
          <a:lstStyle/>
          <a:p>
            <a:pPr algn="ctr"/>
            <a:r>
              <a:rPr lang="en-US" altLang="zh-CN" sz="8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Contents </a:t>
            </a:r>
            <a:endParaRPr lang="zh-CN" altLang="en-US" sz="8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pic>
        <p:nvPicPr>
          <p:cNvPr id="7" name="图片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BAA4D29-0553-4ABA-A2B6-ED6FB6ED2501}"/>
              </a:ext>
            </a:extLst>
          </p:cNvPr>
          <p:cNvPicPr>
            <a:picLocks noChangeAspect="1"/>
          </p:cNvPicPr>
          <p:nvPr/>
        </p:nvPicPr>
        <p:blipFill>
          <a:blip r:embed="rId3"/>
          <a:stretch>
            <a:fillRect/>
          </a:stretch>
        </p:blipFill>
        <p:spPr>
          <a:xfrm>
            <a:off x="6561511" y="1174428"/>
            <a:ext cx="744688" cy="745054"/>
          </a:xfrm>
          <a:prstGeom prst="rect">
            <a:avLst/>
          </a:prstGeom>
        </p:spPr>
      </p:pic>
      <p:sp>
        <p:nvSpPr>
          <p:cNvPr id="8" name="文本框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432F81E-AF04-4ABC-91ED-6C8943A347CE}"/>
              </a:ext>
            </a:extLst>
          </p:cNvPr>
          <p:cNvSpPr txBox="1"/>
          <p:nvPr/>
        </p:nvSpPr>
        <p:spPr>
          <a:xfrm>
            <a:off x="6654728" y="958411"/>
            <a:ext cx="503663" cy="1015663"/>
          </a:xfrm>
          <a:prstGeom prst="rect">
            <a:avLst/>
          </a:prstGeom>
          <a:noFill/>
        </p:spPr>
        <p:txBody>
          <a:bodyPr wrap="none" rtlCol="0">
            <a:spAutoFit/>
          </a:bodyPr>
          <a:lstStyle/>
          <a:p>
            <a:pPr algn="ctr"/>
            <a:r>
              <a:rPr lang="en-US" altLang="zh-CN"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1</a:t>
            </a:r>
            <a:endParaRPr lang="zh-CN" altLang="en-US"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4ACE88AD-59EA-4A24-85AA-00152ED12633}"/>
              </a:ext>
            </a:extLst>
          </p:cNvPr>
          <p:cNvPicPr>
            <a:picLocks noChangeAspect="1"/>
          </p:cNvPicPr>
          <p:nvPr/>
        </p:nvPicPr>
        <p:blipFill>
          <a:blip r:embed="rId3"/>
          <a:stretch>
            <a:fillRect/>
          </a:stretch>
        </p:blipFill>
        <p:spPr>
          <a:xfrm>
            <a:off x="6561511" y="2473283"/>
            <a:ext cx="744688" cy="745054"/>
          </a:xfrm>
          <a:prstGeom prst="rect">
            <a:avLst/>
          </a:prstGeom>
        </p:spPr>
      </p:pic>
      <p:sp>
        <p:nvSpPr>
          <p:cNvPr id="10" name="文本框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F5F9480-31D6-406C-A463-1150293975D6}"/>
              </a:ext>
            </a:extLst>
          </p:cNvPr>
          <p:cNvSpPr txBox="1"/>
          <p:nvPr/>
        </p:nvSpPr>
        <p:spPr>
          <a:xfrm>
            <a:off x="6654728" y="2257266"/>
            <a:ext cx="503663" cy="1015663"/>
          </a:xfrm>
          <a:prstGeom prst="rect">
            <a:avLst/>
          </a:prstGeom>
          <a:noFill/>
        </p:spPr>
        <p:txBody>
          <a:bodyPr wrap="none" rtlCol="0">
            <a:spAutoFit/>
          </a:bodyPr>
          <a:lstStyle/>
          <a:p>
            <a:pPr algn="ctr"/>
            <a:r>
              <a:rPr lang="en-US" altLang="zh-CN"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2</a:t>
            </a:r>
            <a:endParaRPr lang="zh-CN" altLang="en-US"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3E3B711-BF9F-4174-91B9-BBC033A828B2}"/>
              </a:ext>
            </a:extLst>
          </p:cNvPr>
          <p:cNvPicPr>
            <a:picLocks noChangeAspect="1"/>
          </p:cNvPicPr>
          <p:nvPr/>
        </p:nvPicPr>
        <p:blipFill>
          <a:blip r:embed="rId3"/>
          <a:stretch>
            <a:fillRect/>
          </a:stretch>
        </p:blipFill>
        <p:spPr>
          <a:xfrm>
            <a:off x="6561511" y="3770723"/>
            <a:ext cx="744688" cy="745054"/>
          </a:xfrm>
          <a:prstGeom prst="rect">
            <a:avLst/>
          </a:prstGeom>
        </p:spPr>
      </p:pic>
      <p:sp>
        <p:nvSpPr>
          <p:cNvPr id="12" name="文本框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777DD51-D4B8-4676-B6F4-6C179FD26C92}"/>
              </a:ext>
            </a:extLst>
          </p:cNvPr>
          <p:cNvSpPr txBox="1"/>
          <p:nvPr/>
        </p:nvSpPr>
        <p:spPr>
          <a:xfrm>
            <a:off x="6654728" y="3554706"/>
            <a:ext cx="503663" cy="1015663"/>
          </a:xfrm>
          <a:prstGeom prst="rect">
            <a:avLst/>
          </a:prstGeom>
          <a:noFill/>
        </p:spPr>
        <p:txBody>
          <a:bodyPr wrap="none" rtlCol="0">
            <a:spAutoFit/>
          </a:bodyPr>
          <a:lstStyle/>
          <a:p>
            <a:pPr algn="ctr"/>
            <a:r>
              <a:rPr lang="en-US" altLang="zh-CN"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3</a:t>
            </a:r>
            <a:endParaRPr lang="zh-CN" altLang="en-US"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pic>
        <p:nvPicPr>
          <p:cNvPr id="13" name="图片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68CF748C-47E8-4EE5-99CF-0378AEBF759C}"/>
              </a:ext>
            </a:extLst>
          </p:cNvPr>
          <p:cNvPicPr>
            <a:picLocks noChangeAspect="1"/>
          </p:cNvPicPr>
          <p:nvPr/>
        </p:nvPicPr>
        <p:blipFill>
          <a:blip r:embed="rId3"/>
          <a:stretch>
            <a:fillRect/>
          </a:stretch>
        </p:blipFill>
        <p:spPr>
          <a:xfrm>
            <a:off x="6561511" y="5096874"/>
            <a:ext cx="744688" cy="745054"/>
          </a:xfrm>
          <a:prstGeom prst="rect">
            <a:avLst/>
          </a:prstGeom>
        </p:spPr>
      </p:pic>
      <p:sp>
        <p:nvSpPr>
          <p:cNvPr id="14" name="文本框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41E12238-C1B0-4C14-A7C6-4E0208B2EE28}"/>
              </a:ext>
            </a:extLst>
          </p:cNvPr>
          <p:cNvSpPr txBox="1"/>
          <p:nvPr/>
        </p:nvSpPr>
        <p:spPr>
          <a:xfrm>
            <a:off x="6654728" y="4880857"/>
            <a:ext cx="503663" cy="1015663"/>
          </a:xfrm>
          <a:prstGeom prst="rect">
            <a:avLst/>
          </a:prstGeom>
          <a:noFill/>
        </p:spPr>
        <p:txBody>
          <a:bodyPr wrap="none" rtlCol="0">
            <a:spAutoFit/>
          </a:bodyPr>
          <a:lstStyle/>
          <a:p>
            <a:pPr algn="ctr"/>
            <a:r>
              <a:rPr lang="en-US" altLang="zh-CN"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4</a:t>
            </a:r>
            <a:endParaRPr lang="zh-CN" altLang="en-US" sz="60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sp>
        <p:nvSpPr>
          <p:cNvPr id="15"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5C17823-4DDB-4C83-A9B0-31395E9F0638}"/>
              </a:ext>
            </a:extLst>
          </p:cNvPr>
          <p:cNvSpPr txBox="1"/>
          <p:nvPr/>
        </p:nvSpPr>
        <p:spPr>
          <a:xfrm>
            <a:off x="7399416" y="1150543"/>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16"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997D41D-0859-4490-9DEC-22079714C952}"/>
              </a:ext>
            </a:extLst>
          </p:cNvPr>
          <p:cNvSpPr/>
          <p:nvPr/>
        </p:nvSpPr>
        <p:spPr>
          <a:xfrm>
            <a:off x="7399415" y="1673763"/>
            <a:ext cx="3627975" cy="480453"/>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E8585A2C-50B7-4FDC-A3AA-E48126C53859}"/>
              </a:ext>
            </a:extLst>
          </p:cNvPr>
          <p:cNvSpPr txBox="1"/>
          <p:nvPr/>
        </p:nvSpPr>
        <p:spPr>
          <a:xfrm>
            <a:off x="7399416" y="2433390"/>
            <a:ext cx="3023585" cy="523220"/>
          </a:xfrm>
          <a:prstGeom prst="rect">
            <a:avLst/>
          </a:prstGeom>
          <a:noFill/>
        </p:spPr>
        <p:txBody>
          <a:bodyPr wrap="none" rtlCol="0">
            <a:spAutoFit/>
          </a:bodyPr>
          <a:lstStyle/>
          <a:p>
            <a:r>
              <a:rPr lang="id-ID" altLang="zh-CN"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WHAT WE DO</a:t>
            </a: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963C8FBF-CEA2-42D4-8E99-AE6057B8B2C6}"/>
              </a:ext>
            </a:extLst>
          </p:cNvPr>
          <p:cNvSpPr/>
          <p:nvPr/>
        </p:nvSpPr>
        <p:spPr>
          <a:xfrm>
            <a:off x="7399415" y="2956610"/>
            <a:ext cx="3627975" cy="480453"/>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6969FCF-E25D-4A5B-9CDB-7D01AEAC5B34}"/>
              </a:ext>
            </a:extLst>
          </p:cNvPr>
          <p:cNvSpPr txBox="1"/>
          <p:nvPr/>
        </p:nvSpPr>
        <p:spPr>
          <a:xfrm>
            <a:off x="7399415" y="3829109"/>
            <a:ext cx="3480440" cy="523220"/>
          </a:xfrm>
          <a:prstGeom prst="rect">
            <a:avLst/>
          </a:prstGeom>
          <a:noFill/>
        </p:spPr>
        <p:txBody>
          <a:bodyPr wrap="none" rtlCol="0">
            <a:spAutoFit/>
          </a:bodyPr>
          <a:lstStyle/>
          <a:p>
            <a:r>
              <a:rPr lang="id-ID" altLang="zh-CN"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HOW WE WORK</a:t>
            </a:r>
          </a:p>
        </p:txBody>
      </p:sp>
      <p:sp>
        <p:nvSpPr>
          <p:cNvPr id="20"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3448CAD-D1DC-431E-900A-28827E679767}"/>
              </a:ext>
            </a:extLst>
          </p:cNvPr>
          <p:cNvSpPr/>
          <p:nvPr/>
        </p:nvSpPr>
        <p:spPr>
          <a:xfrm>
            <a:off x="7399414" y="4352329"/>
            <a:ext cx="3627975" cy="480453"/>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87679ED3-427F-4C22-86D9-9F2829D0E5F5}"/>
              </a:ext>
            </a:extLst>
          </p:cNvPr>
          <p:cNvSpPr txBox="1"/>
          <p:nvPr/>
        </p:nvSpPr>
        <p:spPr>
          <a:xfrm>
            <a:off x="7399415" y="5111956"/>
            <a:ext cx="2943434" cy="523220"/>
          </a:xfrm>
          <a:prstGeom prst="rect">
            <a:avLst/>
          </a:prstGeom>
          <a:noFill/>
        </p:spPr>
        <p:txBody>
          <a:bodyPr wrap="none" rtlCol="0">
            <a:spAutoFit/>
          </a:bodyPr>
          <a:lstStyle/>
          <a:p>
            <a:r>
              <a:rPr lang="id-ID" altLang="zh-CN"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SLIDE</a:t>
            </a:r>
          </a:p>
        </p:txBody>
      </p:sp>
      <p:sp>
        <p:nvSpPr>
          <p:cNvPr id="22"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82F376BF-A82D-4A82-963E-075F75E6873B}"/>
              </a:ext>
            </a:extLst>
          </p:cNvPr>
          <p:cNvSpPr/>
          <p:nvPr/>
        </p:nvSpPr>
        <p:spPr>
          <a:xfrm>
            <a:off x="7399414" y="5635176"/>
            <a:ext cx="3627975" cy="480453"/>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736B5E10-2F21-44E6-A487-1F2402DE5DA9}"/>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62707317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847771" y="1683657"/>
            <a:ext cx="7242629" cy="3193143"/>
          </a:xfrm>
          <a:prstGeom prst="rect">
            <a:avLst/>
          </a:prstGeom>
          <a:gradFill flip="none" rotWithShape="1">
            <a:gsLst>
              <a:gs pos="0">
                <a:srgbClr val="FDA9B8"/>
              </a:gs>
              <a:gs pos="9000">
                <a:srgbClr val="EDC9E9"/>
              </a:gs>
              <a:gs pos="49000">
                <a:schemeClr val="accent1">
                  <a:lumMod val="45000"/>
                  <a:lumOff val="55000"/>
                </a:schemeClr>
              </a:gs>
              <a:gs pos="100000">
                <a:srgbClr val="CBDFD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202275" y="2583542"/>
            <a:ext cx="3013967" cy="523220"/>
          </a:xfrm>
          <a:prstGeom prst="rect">
            <a:avLst/>
          </a:prstGeom>
          <a:noFill/>
        </p:spPr>
        <p:txBody>
          <a:bodyPr wrap="none" rtlCol="0">
            <a:spAutoFit/>
          </a:bodyPr>
          <a:lstStyle/>
          <a:p>
            <a:r>
              <a:rPr lang="id-ID" sz="2800" spc="300">
                <a:solidFill>
                  <a:schemeClr val="bg1"/>
                </a:solidFill>
                <a:latin typeface="Lato Black" panose="020f0502020204030203" pitchFamily="34" charset="0"/>
                <a:ea typeface="Lato Black" panose="020f0502020204030203" pitchFamily="34" charset="0"/>
                <a:cs typeface="Lato Black" panose="020f0502020204030203" pitchFamily="34" charset="0"/>
              </a:rPr>
              <a:t>THE GALERRY</a:t>
            </a: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202275" y="3106762"/>
            <a:ext cx="4533621" cy="715581"/>
          </a:xfrm>
          <a:prstGeom prst="rect">
            <a:avLst/>
          </a:prstGeom>
        </p:spPr>
        <p:txBody>
          <a:bodyPr wrap="square">
            <a:spAutoFit/>
          </a:bodyPr>
          <a:lstStyle/>
          <a:p>
            <a:pPr algn="just">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35701" y="4407553"/>
            <a:ext cx="1414747" cy="3486149"/>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214473" y="206635"/>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B6CBA103-2A4E-4C4E-96AE-4FCDF39F391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661" b="23661"/>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6E19982C-28D5-452D-8318-77B07E2E4061}"/>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54288878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799325E7-A8F3-40E5-929A-84D6A1CA885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0920" r="30920"/>
          <a:stretch>
            <a:fillRect/>
          </a:stretch>
        </p:blipFill>
        <p:spPr/>
      </p:pic>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659442" y="2474041"/>
            <a:ext cx="2355132"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FULL TEXT</a:t>
            </a: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659442" y="3142404"/>
            <a:ext cx="4330422" cy="2169825"/>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596312"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303131" y="128458"/>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522963" y="1256440"/>
            <a:ext cx="592274" cy="589612"/>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4896691"/>
            <a:ext cx="795937" cy="1961309"/>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7674ABCD-37B3-4B7A-921C-3434C6E6B7E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0941" r="30941"/>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E9F29DB-DE03-44FA-84F4-ECA17F900F1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66615843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1210689" y="2180622"/>
            <a:ext cx="9770623" cy="1569660"/>
          </a:xfrm>
          <a:prstGeom prst="rect">
            <a:avLst/>
          </a:prstGeom>
          <a:noFill/>
        </p:spPr>
        <p:txBody>
          <a:bodyPr wrap="none" rtlCol="0">
            <a:spAutoFit/>
          </a:bodyPr>
          <a:lstStyle/>
          <a:p>
            <a:pPr algn="ctr"/>
            <a:r>
              <a:rPr lang="en-US" altLang="zh-CN" sz="96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HOW WE WORK</a:t>
            </a: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EB4E001-210D-4550-A3A2-4C744F11D89A}"/>
              </a:ext>
            </a:extLst>
          </p:cNvPr>
          <p:cNvSpPr/>
          <p:nvPr/>
        </p:nvSpPr>
        <p:spPr>
          <a:xfrm>
            <a:off x="4420951" y="3837394"/>
            <a:ext cx="3112613" cy="886846"/>
          </a:xfrm>
          <a:prstGeom prst="rect">
            <a:avLst/>
          </a:prstGeom>
        </p:spPr>
        <p:txBody>
          <a:bodyPr wrap="square">
            <a:spAutoFit/>
          </a:bodyPr>
          <a:lstStyle/>
          <a:p>
            <a:pPr algn="ctr">
              <a:lnSpc>
                <a:spcPct val="150000"/>
              </a:lnSpc>
            </a:pPr>
            <a:r>
              <a:rPr lang="id-ID" sz="1200" i="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120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5CA03F6-5A36-493F-91EE-92A703C538C2}"/>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15708004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113251" y="-878599"/>
            <a:ext cx="1200150" cy="2957351"/>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113250" y="4779249"/>
            <a:ext cx="1200150" cy="2957351"/>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82764" y="2696935"/>
            <a:ext cx="2827286" cy="954107"/>
          </a:xfrm>
          <a:prstGeom prst="rect">
            <a:avLst/>
          </a:prstGeom>
          <a:noFill/>
        </p:spPr>
        <p:txBody>
          <a:bodyPr wrap="squar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HOW WE WORK?</a:t>
            </a: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82764" y="3829755"/>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8" y="-727850"/>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696173" y="319122"/>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5932D58-588E-410E-A6E0-B3B3EBB7DCB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358" r="17358"/>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DB0B8A4-D57D-497F-9B5D-E004DD57608F}"/>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404902352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占位符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7C5359DC-101F-4F62-898E-28B2EAF78EE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872" r="12872"/>
          <a:stretch>
            <a:fillRect/>
          </a:stretch>
        </p:blipFill>
        <p:spPr/>
      </p:pic>
      <p:sp>
        <p:nvSpPr>
          <p:cNvPr id="4" name="Freeform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4171950"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1" y="3522320"/>
            <a:ext cx="1353683" cy="3335679"/>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188148" y="2622924"/>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288264" y="2354035"/>
            <a:ext cx="1665236" cy="954107"/>
          </a:xfrm>
          <a:prstGeom prst="rect">
            <a:avLst/>
          </a:prstGeom>
          <a:noFill/>
        </p:spPr>
        <p:txBody>
          <a:bodyPr wrap="squar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SLIDE</a:t>
            </a:r>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288264" y="3486855"/>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483A4609-95FA-4858-A33A-09A0FB86AC91}"/>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2747746281"/>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A726F7B-96AC-4BC3-9481-E2B096B4B1E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179" b="9179"/>
          <a:stretch>
            <a:fillRect/>
          </a:stretch>
        </p:blipFill>
        <p:spPr/>
      </p:pic>
      <p:sp>
        <p:nvSpPr>
          <p:cNvPr id="28" name="Rectangle 2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09574" y="333375"/>
            <a:ext cx="11372851" cy="6191250"/>
          </a:xfrm>
          <a:prstGeom prst="rect">
            <a:avLst/>
          </a:prstGeom>
          <a:gradFill>
            <a:gsLst>
              <a:gs pos="0">
                <a:srgbClr val="FDA9B8"/>
              </a:gs>
              <a:gs pos="9000">
                <a:srgbClr val="EDC9E9"/>
              </a:gs>
              <a:gs pos="49000">
                <a:schemeClr val="accent1">
                  <a:lumMod val="45000"/>
                  <a:lumOff val="55000"/>
                </a:schemeClr>
              </a:gs>
              <a:gs pos="100000">
                <a:srgbClr val="CBDF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5" name="Group 2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GrpSpPr/>
          <p:nvPr/>
        </p:nvGrpSpPr>
        <p:grpSpPr>
          <a:xfrm>
            <a:off x="984875" y="4098471"/>
            <a:ext cx="10403750" cy="1068614"/>
            <a:chOff x="1042931" y="1181100"/>
            <a:chExt cx="11509205" cy="1182160"/>
          </a:xfrm>
        </p:grpSpPr>
        <p:grpSp>
          <p:nvGrpSpPr>
            <p:cNvPr id="7" name="Group 6"/>
            <p:cNvGrpSpPr/>
            <p:nvPr/>
          </p:nvGrpSpPr>
          <p:grpSpPr>
            <a:xfrm>
              <a:off x="1042931" y="1181100"/>
              <a:ext cx="3497319" cy="1182160"/>
              <a:chOff x="7615181" y="1219200"/>
              <a:chExt cx="3497319" cy="1182160"/>
            </a:xfrm>
          </p:grpSpPr>
          <p:grpSp>
            <p:nvGrpSpPr>
              <p:cNvPr id="8" name="Group 7"/>
              <p:cNvGrpSpPr/>
              <p:nvPr/>
            </p:nvGrpSpPr>
            <p:grpSpPr>
              <a:xfrm>
                <a:off x="7615181" y="1219200"/>
                <a:ext cx="1182160" cy="1182160"/>
                <a:chOff x="6857868" y="4005553"/>
                <a:chExt cx="1280822" cy="1280822"/>
              </a:xfrm>
            </p:grpSpPr>
            <p:sp>
              <p:nvSpPr>
                <p:cNvPr id="11" name="Oval 10"/>
                <p:cNvSpPr/>
                <p:nvPr/>
              </p:nvSpPr>
              <p:spPr>
                <a:xfrm>
                  <a:off x="6857868" y="4005553"/>
                  <a:ext cx="1280822" cy="12808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Shape 5125"/>
                <p:cNvSpPr/>
                <p:nvPr/>
              </p:nvSpPr>
              <p:spPr>
                <a:xfrm>
                  <a:off x="7281243" y="4459399"/>
                  <a:ext cx="434072" cy="366438"/>
                </a:xfrm>
                <a:custGeom>
                  <a:rect l="0" t="0" r="0" b="0"/>
                  <a:pathLst>
                    <a:path w="119999" h="119999"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3A56A6"/>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9" name="Rectangle 8"/>
              <p:cNvSpPr/>
              <p:nvPr/>
            </p:nvSpPr>
            <p:spPr>
              <a:xfrm>
                <a:off x="8920464" y="1530192"/>
                <a:ext cx="1564655" cy="276999"/>
              </a:xfrm>
              <a:prstGeom prst="rect">
                <a:avLst/>
              </a:prstGeom>
            </p:spPr>
            <p:txBody>
              <a:bodyPr wrap="square">
                <a:spAutoFit/>
              </a:bodyPr>
              <a:lstStyle/>
              <a:p>
                <a:r>
                  <a:rPr lang="id-ID" sz="1200">
                    <a:solidFill>
                      <a:schemeClr val="bg1"/>
                    </a:solidFill>
                    <a:latin typeface="Lato Heavy" panose="020f0502020204030203" pitchFamily="34" charset="0"/>
                    <a:ea typeface="Lato Heavy" panose="020f0502020204030203" pitchFamily="34" charset="0"/>
                    <a:cs typeface="Lato Heavy" panose="020f0502020204030203" pitchFamily="34" charset="0"/>
                  </a:rPr>
                  <a:t>Another Subtitle</a:t>
                </a:r>
              </a:p>
            </p:txBody>
          </p:sp>
          <p:sp>
            <p:nvSpPr>
              <p:cNvPr id="10" name="Rectangle 9"/>
              <p:cNvSpPr/>
              <p:nvPr/>
            </p:nvSpPr>
            <p:spPr>
              <a:xfrm>
                <a:off x="8945865" y="1716289"/>
                <a:ext cx="2166635" cy="480453"/>
              </a:xfrm>
              <a:prstGeom prst="rect">
                <a:avLst/>
              </a:prstGeom>
            </p:spPr>
            <p:txBody>
              <a:bodyPr wrap="square">
                <a:spAutoFit/>
              </a:bodyPr>
              <a:lstStyle/>
              <a:p>
                <a:pPr>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3" name="Group 12"/>
            <p:cNvGrpSpPr/>
            <p:nvPr/>
          </p:nvGrpSpPr>
          <p:grpSpPr>
            <a:xfrm>
              <a:off x="5196677" y="1205562"/>
              <a:ext cx="3472857" cy="1157698"/>
              <a:chOff x="7639643" y="3024944"/>
              <a:chExt cx="3472857" cy="1157698"/>
            </a:xfrm>
          </p:grpSpPr>
          <p:grpSp>
            <p:nvGrpSpPr>
              <p:cNvPr id="14" name="Group 13"/>
              <p:cNvGrpSpPr/>
              <p:nvPr/>
            </p:nvGrpSpPr>
            <p:grpSpPr>
              <a:xfrm>
                <a:off x="7639643" y="3024944"/>
                <a:ext cx="1157698" cy="1157698"/>
                <a:chOff x="4026662" y="4005553"/>
                <a:chExt cx="1280822" cy="1280822"/>
              </a:xfrm>
            </p:grpSpPr>
            <p:sp>
              <p:nvSpPr>
                <p:cNvPr id="17" name="Oval 16"/>
                <p:cNvSpPr/>
                <p:nvPr/>
              </p:nvSpPr>
              <p:spPr>
                <a:xfrm>
                  <a:off x="4026662" y="4005553"/>
                  <a:ext cx="1280822" cy="12808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Shape 5167"/>
                <p:cNvSpPr/>
                <p:nvPr/>
              </p:nvSpPr>
              <p:spPr>
                <a:xfrm>
                  <a:off x="4470048" y="4444003"/>
                  <a:ext cx="394050" cy="403390"/>
                </a:xfrm>
                <a:custGeom>
                  <a:rect l="0" t="0" r="0" b="0"/>
                  <a:pathLst>
                    <a:path w="119999" h="119999"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3A56A6"/>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15" name="Rectangle 14"/>
              <p:cNvSpPr/>
              <p:nvPr/>
            </p:nvSpPr>
            <p:spPr>
              <a:xfrm>
                <a:off x="8920464" y="3235149"/>
                <a:ext cx="1564655" cy="276999"/>
              </a:xfrm>
              <a:prstGeom prst="rect">
                <a:avLst/>
              </a:prstGeom>
            </p:spPr>
            <p:txBody>
              <a:bodyPr wrap="square">
                <a:spAutoFit/>
              </a:bodyPr>
              <a:lstStyle/>
              <a:p>
                <a:r>
                  <a:rPr lang="id-ID" sz="1200">
                    <a:solidFill>
                      <a:schemeClr val="bg1"/>
                    </a:solidFill>
                    <a:latin typeface="Lato Heavy" panose="020f0502020204030203" pitchFamily="34" charset="0"/>
                    <a:ea typeface="Lato Heavy" panose="020f0502020204030203" pitchFamily="34" charset="0"/>
                    <a:cs typeface="Lato Heavy" panose="020f0502020204030203" pitchFamily="34" charset="0"/>
                  </a:rPr>
                  <a:t>Another Subtitle</a:t>
                </a:r>
              </a:p>
            </p:txBody>
          </p:sp>
          <p:sp>
            <p:nvSpPr>
              <p:cNvPr id="16" name="Rectangle 15"/>
              <p:cNvSpPr/>
              <p:nvPr/>
            </p:nvSpPr>
            <p:spPr>
              <a:xfrm>
                <a:off x="8945865" y="3421246"/>
                <a:ext cx="2166635" cy="480453"/>
              </a:xfrm>
              <a:prstGeom prst="rect">
                <a:avLst/>
              </a:prstGeom>
            </p:spPr>
            <p:txBody>
              <a:bodyPr wrap="square">
                <a:spAutoFit/>
              </a:bodyPr>
              <a:lstStyle/>
              <a:p>
                <a:pPr>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9" name="Group 18"/>
            <p:cNvGrpSpPr/>
            <p:nvPr/>
          </p:nvGrpSpPr>
          <p:grpSpPr>
            <a:xfrm>
              <a:off x="9067047" y="1181100"/>
              <a:ext cx="3485089" cy="1157698"/>
              <a:chOff x="7627411" y="4806226"/>
              <a:chExt cx="3485089" cy="1157698"/>
            </a:xfrm>
          </p:grpSpPr>
          <p:sp>
            <p:nvSpPr>
              <p:cNvPr id="20" name="Rectangle 19"/>
              <p:cNvSpPr/>
              <p:nvPr/>
            </p:nvSpPr>
            <p:spPr>
              <a:xfrm>
                <a:off x="8920464" y="5073606"/>
                <a:ext cx="1564655" cy="276999"/>
              </a:xfrm>
              <a:prstGeom prst="rect">
                <a:avLst/>
              </a:prstGeom>
            </p:spPr>
            <p:txBody>
              <a:bodyPr wrap="square">
                <a:spAutoFit/>
              </a:bodyPr>
              <a:lstStyle/>
              <a:p>
                <a:r>
                  <a:rPr lang="id-ID" sz="1200">
                    <a:solidFill>
                      <a:schemeClr val="bg1"/>
                    </a:solidFill>
                    <a:latin typeface="Lato Heavy" panose="020f0502020204030203" pitchFamily="34" charset="0"/>
                    <a:ea typeface="Lato Heavy" panose="020f0502020204030203" pitchFamily="34" charset="0"/>
                    <a:cs typeface="Lato Heavy" panose="020f0502020204030203" pitchFamily="34" charset="0"/>
                  </a:rPr>
                  <a:t>Another Subtitle</a:t>
                </a:r>
              </a:p>
            </p:txBody>
          </p:sp>
          <p:sp>
            <p:nvSpPr>
              <p:cNvPr id="21" name="Rectangle 20"/>
              <p:cNvSpPr/>
              <p:nvPr/>
            </p:nvSpPr>
            <p:spPr>
              <a:xfrm>
                <a:off x="8945865" y="5259703"/>
                <a:ext cx="2166635" cy="480453"/>
              </a:xfrm>
              <a:prstGeom prst="rect">
                <a:avLst/>
              </a:prstGeom>
            </p:spPr>
            <p:txBody>
              <a:bodyPr wrap="square">
                <a:spAutoFit/>
              </a:bodyPr>
              <a:lstStyle/>
              <a:p>
                <a:pPr>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22" name="Group 21"/>
              <p:cNvGrpSpPr/>
              <p:nvPr/>
            </p:nvGrpSpPr>
            <p:grpSpPr>
              <a:xfrm>
                <a:off x="7627411" y="4806226"/>
                <a:ext cx="1157698" cy="1157698"/>
                <a:chOff x="7627411" y="4806226"/>
                <a:chExt cx="1157698" cy="1157698"/>
              </a:xfrm>
            </p:grpSpPr>
            <p:sp>
              <p:nvSpPr>
                <p:cNvPr id="23" name="Oval 22"/>
                <p:cNvSpPr/>
                <p:nvPr/>
              </p:nvSpPr>
              <p:spPr>
                <a:xfrm>
                  <a:off x="7627411" y="4806226"/>
                  <a:ext cx="1157698" cy="115769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Shape 5117"/>
                <p:cNvSpPr/>
                <p:nvPr/>
              </p:nvSpPr>
              <p:spPr>
                <a:xfrm>
                  <a:off x="7996920" y="5212105"/>
                  <a:ext cx="418680" cy="372598"/>
                </a:xfrm>
                <a:custGeom>
                  <a:rect l="0" t="0" r="0" b="0"/>
                  <a:pathLst>
                    <a:path w="119999" h="119999"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3A56A6"/>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grpSp>
      </p:grpSp>
      <p:sp>
        <p:nvSpPr>
          <p:cNvPr id="26" name="TextBox 2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245630" y="1488991"/>
            <a:ext cx="1901483" cy="523220"/>
          </a:xfrm>
          <a:prstGeom prst="rect">
            <a:avLst/>
          </a:prstGeom>
          <a:noFill/>
        </p:spPr>
        <p:txBody>
          <a:bodyPr wrap="none" rtlCol="0">
            <a:spAutoFit/>
          </a:bodyPr>
          <a:lstStyle/>
          <a:p>
            <a:r>
              <a:rPr lang="id-ID" sz="2800" spc="300">
                <a:solidFill>
                  <a:schemeClr val="bg1"/>
                </a:solidFill>
                <a:latin typeface="Lato Black" panose="020f0502020204030203" pitchFamily="34" charset="0"/>
                <a:ea typeface="Lato Black" panose="020f0502020204030203" pitchFamily="34" charset="0"/>
                <a:cs typeface="Lato Black" panose="020f0502020204030203" pitchFamily="34" charset="0"/>
              </a:rPr>
              <a:t>SERVICE</a:t>
            </a:r>
          </a:p>
        </p:txBody>
      </p:sp>
      <p:sp>
        <p:nvSpPr>
          <p:cNvPr id="27" name="Rectangle 2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245630" y="2134837"/>
            <a:ext cx="9081052" cy="1338828"/>
          </a:xfrm>
          <a:prstGeom prst="rect">
            <a:avLst/>
          </a:prstGeom>
        </p:spPr>
        <p:txBody>
          <a:bodyPr wrap="square">
            <a:spAutoFit/>
          </a:bodyPr>
          <a:lstStyle/>
          <a:p>
            <a:pPr algn="just">
              <a:lnSpc>
                <a:spcPct val="150000"/>
              </a:lnSpc>
            </a:pP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r>
              <a:rPr lang="id-ID" sz="900">
                <a:solidFill>
                  <a:schemeClr val="bg1"/>
                </a:solidFill>
                <a:latin typeface="Lato" panose="020f0502020204030203" pitchFamily="34" charset="0"/>
                <a:ea typeface="Lato" panose="020f0502020204030203" pitchFamily="34" charset="0"/>
                <a:cs typeface="Lato" panose="020f0502020204030203" pitchFamily="34" charset="0"/>
              </a:rPr>
              <a:t> </a:t>
            </a:r>
            <a:r>
              <a:rPr lang="id-ID" sz="900" i="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B9A6D07A-A9CB-41BF-AE2A-F1B11BAD49E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141950951"/>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2214168" y="2180622"/>
            <a:ext cx="7763664" cy="1569660"/>
          </a:xfrm>
          <a:prstGeom prst="rect">
            <a:avLst/>
          </a:prstGeom>
          <a:noFill/>
        </p:spPr>
        <p:txBody>
          <a:bodyPr wrap="none" rtlCol="0">
            <a:spAutoFit/>
          </a:bodyPr>
          <a:lstStyle/>
          <a:p>
            <a:pPr algn="ctr"/>
            <a:r>
              <a:rPr lang="en-US" altLang="zh-CN" sz="96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ABOUT SLIDE</a:t>
            </a: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EB4E001-210D-4550-A3A2-4C744F11D89A}"/>
              </a:ext>
            </a:extLst>
          </p:cNvPr>
          <p:cNvSpPr/>
          <p:nvPr/>
        </p:nvSpPr>
        <p:spPr>
          <a:xfrm>
            <a:off x="4420951" y="3837394"/>
            <a:ext cx="3112613" cy="886846"/>
          </a:xfrm>
          <a:prstGeom prst="rect">
            <a:avLst/>
          </a:prstGeom>
        </p:spPr>
        <p:txBody>
          <a:bodyPr wrap="square">
            <a:spAutoFit/>
          </a:bodyPr>
          <a:lstStyle/>
          <a:p>
            <a:pPr algn="ctr">
              <a:lnSpc>
                <a:spcPct val="150000"/>
              </a:lnSpc>
            </a:pPr>
            <a:r>
              <a:rPr lang="id-ID" sz="1200" i="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120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35BD20FF-F40C-4C7B-BFDA-54E5F8B1FF75}"/>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32919896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475549" y="2774208"/>
            <a:ext cx="869933" cy="2143647"/>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4758444" y="1062626"/>
            <a:ext cx="869933" cy="2143647"/>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TextBox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502853" y="2354035"/>
            <a:ext cx="1665236" cy="954107"/>
          </a:xfrm>
          <a:prstGeom prst="rect">
            <a:avLst/>
          </a:prstGeom>
          <a:noFill/>
        </p:spPr>
        <p:txBody>
          <a:bodyPr wrap="squar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SLIDE</a:t>
            </a:r>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502853" y="3486855"/>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682295"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Rectangle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9F088B1-03C4-4FAB-B3CF-5FAF2BB840C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856" r="3856"/>
          <a:stretch>
            <a:fillRect/>
          </a:stretch>
        </p:blipFill>
        <p:spPr/>
      </p:pic>
      <p:pic>
        <p:nvPicPr>
          <p:cNvPr id="16" name="图片占位符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004665D4-DD01-4473-8875-968ED2A6308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4667" r="14667"/>
          <a:stretch>
            <a:fillRect/>
          </a:stretch>
        </p:blipFill>
        <p:spPr/>
      </p:pic>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60536" y="391559"/>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C34BE9B9-F6C3-47B6-B17B-376765E4B5E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189391361"/>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extBox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791653" y="2165350"/>
            <a:ext cx="1665236" cy="954107"/>
          </a:xfrm>
          <a:prstGeom prst="rect">
            <a:avLst/>
          </a:prstGeom>
          <a:noFill/>
        </p:spPr>
        <p:txBody>
          <a:bodyPr wrap="squar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SLIDE</a:t>
            </a:r>
          </a:p>
        </p:txBody>
      </p:sp>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791653" y="3298170"/>
            <a:ext cx="2581531" cy="1338828"/>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8" name="Freeform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682295" y="6088063"/>
            <a:ext cx="3595688" cy="769937"/>
          </a:xfrm>
          <a:custGeom>
            <a:gdLst>
              <a:gd name="T0" fmla="*/ 0 w 231"/>
              <a:gd name="T1" fmla="*/ 47 h 47"/>
              <a:gd name="T2" fmla="*/ 118 w 231"/>
              <a:gd name="T3" fmla="*/ 0 h 47"/>
              <a:gd name="T4" fmla="*/ 231 w 231"/>
              <a:gd name="T5" fmla="*/ 47 h 47"/>
              <a:gd name="T6" fmla="*/ 0 w 231"/>
              <a:gd name="T7" fmla="*/ 47 h 47"/>
            </a:gd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225748" y="228067"/>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407072" y="-754416"/>
            <a:ext cx="1030514" cy="2539343"/>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15" name="图片占位符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4903854-EA37-4EF2-9156-5A4786BE499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14" b="614"/>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9A8548C6-E3AF-4242-8C0F-77E98BA6C81F}"/>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466255212"/>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2809682" y="2396065"/>
            <a:ext cx="6572633" cy="2215991"/>
          </a:xfrm>
          <a:prstGeom prst="rect">
            <a:avLst/>
          </a:prstGeom>
          <a:noFill/>
        </p:spPr>
        <p:txBody>
          <a:bodyPr wrap="none" rtlCol="0">
            <a:spAutoFit/>
          </a:bodyPr>
          <a:lstStyle/>
          <a:p>
            <a:pPr algn="ctr"/>
            <a:r>
              <a:rPr lang="en-US" altLang="zh-CN" sz="138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Thanks </a:t>
            </a:r>
            <a:endParaRPr lang="zh-CN" altLang="en-US" sz="138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7C23A874-2347-4976-B6C0-1241728F02F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89295872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2982006" y="2180622"/>
            <a:ext cx="6227987" cy="1569660"/>
          </a:xfrm>
          <a:prstGeom prst="rect">
            <a:avLst/>
          </a:prstGeom>
          <a:noFill/>
        </p:spPr>
        <p:txBody>
          <a:bodyPr wrap="none" rtlCol="0">
            <a:spAutoFit/>
          </a:bodyPr>
          <a:lstStyle/>
          <a:p>
            <a:pPr algn="ctr"/>
            <a:r>
              <a:rPr lang="en-US" altLang="zh-CN" sz="96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ABOUT US</a:t>
            </a: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EB4E001-210D-4550-A3A2-4C744F11D89A}"/>
              </a:ext>
            </a:extLst>
          </p:cNvPr>
          <p:cNvSpPr/>
          <p:nvPr/>
        </p:nvSpPr>
        <p:spPr>
          <a:xfrm>
            <a:off x="4420951" y="3837394"/>
            <a:ext cx="3112613" cy="886846"/>
          </a:xfrm>
          <a:prstGeom prst="rect">
            <a:avLst/>
          </a:prstGeom>
        </p:spPr>
        <p:txBody>
          <a:bodyPr wrap="square">
            <a:spAutoFit/>
          </a:bodyPr>
          <a:lstStyle/>
          <a:p>
            <a:pPr algn="ctr">
              <a:lnSpc>
                <a:spcPct val="150000"/>
              </a:lnSpc>
            </a:pPr>
            <a:r>
              <a:rPr lang="id-ID" sz="1200" i="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1200">
              <a:solidFill>
                <a:srgbClr val="18114E"/>
              </a:solidFill>
              <a:effectLst>
                <a:outerShdw blurRad="38100" dist="38100" dir="2700000" algn="tl">
                  <a:srgbClr val="000000">
                    <a:alpha val="43137"/>
                  </a:srgbClr>
                </a:outerShdw>
              </a:effectLst>
              <a:latin typeface="Lato" panose="020f0502020204030203" pitchFamily="34" charset="0"/>
              <a:ea typeface="Lato" panose="020f0502020204030203" pitchFamily="34" charset="0"/>
              <a:cs typeface="Lato" panose="020f0502020204030203" pitchFamily="34" charset="0"/>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8417965E-BD91-4CB1-8F90-960699C1C2EE}"/>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3375719722"/>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39919B6-FB3C-4F04-B457-9CECAA648DF3}"/>
              </a:ext>
            </a:extLst>
          </p:cNvPr>
          <p:cNvPicPr>
            <a:picLocks noChangeAspect="1"/>
          </p:cNvPicPr>
          <p:nvPr/>
        </p:nvPicPr>
        <p:blipFill>
          <a:blip r:embed="rId2"/>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83D13A-6F67-49D0-B526-9CC2AFE15687}"/>
              </a:ext>
            </a:extLst>
          </p:cNvPr>
          <p:cNvPicPr>
            <a:picLocks noChangeAspect="1"/>
          </p:cNvPicPr>
          <p:nvPr/>
        </p:nvPicPr>
        <p:blipFill>
          <a:blip r:embed="rId3"/>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2459BB96-457D-4246-B35B-03CD7A3026F3}"/>
              </a:ext>
            </a:extLst>
          </p:cNvPr>
          <p:cNvPicPr>
            <a:picLocks noChangeAspect="1"/>
          </p:cNvPicPr>
          <p:nvPr/>
        </p:nvPicPr>
        <p:blipFill>
          <a:blip r:embed="rId3"/>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C1D44871-BBC8-4D58-AFDE-4C61FB7F3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35C29898-5AF1-4165-BD5B-0C63906CC00B}"/>
              </a:ext>
            </a:extLst>
          </p:cNvPr>
          <p:cNvSpPr txBox="1"/>
          <p:nvPr/>
        </p:nvSpPr>
        <p:spPr>
          <a:xfrm>
            <a:off x="2809682" y="2396065"/>
            <a:ext cx="6572633" cy="2215991"/>
          </a:xfrm>
          <a:prstGeom prst="rect">
            <a:avLst/>
          </a:prstGeom>
          <a:noFill/>
        </p:spPr>
        <p:txBody>
          <a:bodyPr wrap="none" rtlCol="0">
            <a:spAutoFit/>
          </a:bodyPr>
          <a:lstStyle/>
          <a:p>
            <a:pPr algn="ctr"/>
            <a:r>
              <a:rPr lang="en-US" altLang="zh-CN" sz="138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rPr>
              <a:t>Thanks </a:t>
            </a:r>
            <a:endParaRPr lang="zh-CN" altLang="en-US" sz="13800">
              <a:solidFill>
                <a:schemeClr val="bg1"/>
              </a:solidFill>
              <a:effectLst>
                <a:outerShdw blurRad="38100" dist="38100" dir="2700000" algn="tl">
                  <a:srgbClr val="000000">
                    <a:alpha val="43137"/>
                  </a:srgbClr>
                </a:outerShdw>
              </a:effectLst>
              <a:latin typeface="Aharoni" panose="02010803020104030203" pitchFamily="2" charset="-79"/>
              <a:ea typeface="851tegakizatsu" panose="02000600000000000000" pitchFamily="2" charset="-122"/>
              <a:cs typeface="Aharoni" panose="02010803020104030203" pitchFamily="2" charset="-79"/>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7C23A874-2347-4976-B6C0-1241728F02F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9810135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408891" y="0"/>
            <a:ext cx="2783109" cy="685800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021027" y="-50006"/>
            <a:ext cx="2119312" cy="2109788"/>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20" name="TextBox 1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5968010" y="2945755"/>
            <a:ext cx="2520242"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TECHSTYLE</a:t>
            </a:r>
          </a:p>
        </p:txBody>
      </p:sp>
      <p:sp>
        <p:nvSpPr>
          <p:cNvPr id="22"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727850" y="5135921"/>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a:p>
        </p:txBody>
      </p:sp>
      <p:sp>
        <p:nvSpPr>
          <p:cNvPr id="23" name="Rectangle 2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8041649" y="6237775"/>
            <a:ext cx="2600967" cy="246221"/>
          </a:xfrm>
          <a:prstGeom prst="rect">
            <a:avLst/>
          </a:prstGeom>
        </p:spPr>
        <p:txBody>
          <a:bodyPr wrap="square">
            <a:spAutoFit/>
          </a:bodyPr>
          <a:lstStyle/>
          <a:p>
            <a:pPr lvl="0">
              <a:defRPr sz="1800" b="0" spc="0">
                <a:solidFill>
                  <a:srgbClr val="000000"/>
                </a:solidFill>
              </a:defRPr>
            </a:pPr>
            <a:r>
              <a:rPr lang="id-ID" sz="1000" spc="3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PRESENTATION TEMPLATE</a:t>
            </a:r>
          </a:p>
        </p:txBody>
      </p:sp>
      <p:sp>
        <p:nvSpPr>
          <p:cNvPr id="24" name="Rectangle 2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57706" y="217527"/>
            <a:ext cx="2737451" cy="246220"/>
          </a:xfrm>
          <a:prstGeom prst="rect">
            <a:avLst/>
          </a:prstGeom>
        </p:spPr>
        <p:txBody>
          <a:bodyPr wrap="square">
            <a:spAutoFit/>
          </a:bodyPr>
          <a:lstStyle/>
          <a:p>
            <a:pPr lvl="0">
              <a:defRPr sz="1800" b="0" spc="0">
                <a:solidFill>
                  <a:srgbClr val="000000"/>
                </a:solidFill>
              </a:defRPr>
            </a:pPr>
            <a:r>
              <a:rPr lang="id-ID" sz="1000" spc="3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SIMPLY | SIMPLE | MODERN</a:t>
            </a:r>
          </a:p>
        </p:txBody>
      </p:sp>
      <p:sp>
        <p:nvSpPr>
          <p:cNvPr id="34" name="Rectangle 3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495145" y="3468975"/>
            <a:ext cx="3674658" cy="715581"/>
          </a:xfrm>
          <a:prstGeom prst="rect">
            <a:avLst/>
          </a:prstGeom>
        </p:spPr>
        <p:txBody>
          <a:bodyPr wrap="square">
            <a:spAutoFit/>
          </a:bodyPr>
          <a:lstStyle/>
          <a:p>
            <a:pPr algn="ctr">
              <a:lnSpc>
                <a:spcPct val="150000"/>
              </a:lnSpc>
            </a:pPr>
            <a:r>
              <a:rPr lang="id-ID" sz="900" i="0">
                <a:solidFill>
                  <a:schemeClr val="tx1">
                    <a:lumMod val="85000"/>
                    <a:lumOff val="1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a:t>
            </a:r>
            <a:endParaRPr lang="id-ID" sz="90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39" name="Group 3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GrpSpPr/>
          <p:nvPr/>
        </p:nvGrpSpPr>
        <p:grpSpPr>
          <a:xfrm>
            <a:off x="329188" y="2607281"/>
            <a:ext cx="272580" cy="1243501"/>
            <a:chOff x="7329579" y="1326784"/>
            <a:chExt cx="192651" cy="878868"/>
          </a:xfrm>
        </p:grpSpPr>
        <p:sp>
          <p:nvSpPr>
            <p:cNvPr id="36" name="Shape 5018"/>
            <p:cNvSpPr/>
            <p:nvPr/>
          </p:nvSpPr>
          <p:spPr>
            <a:xfrm>
              <a:off x="7357485" y="2013054"/>
              <a:ext cx="118596" cy="192598"/>
            </a:xfrm>
            <a:custGeom>
              <a:rect l="0" t="0" r="0" b="0"/>
              <a:pathLst>
                <a:path w="119999" h="119999"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5032"/>
            <p:cNvSpPr/>
            <p:nvPr/>
          </p:nvSpPr>
          <p:spPr>
            <a:xfrm>
              <a:off x="7332474" y="1326784"/>
              <a:ext cx="189756" cy="163288"/>
            </a:xfrm>
            <a:custGeom>
              <a:rect l="0" t="0" r="0" b="0"/>
              <a:pathLst>
                <a:path w="119999" h="119999"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5036"/>
            <p:cNvSpPr/>
            <p:nvPr/>
          </p:nvSpPr>
          <p:spPr>
            <a:xfrm>
              <a:off x="7329579" y="1655264"/>
              <a:ext cx="146502" cy="192598"/>
            </a:xfrm>
            <a:custGeom>
              <a:rect l="0" t="0" r="0" b="0"/>
              <a:pathLst>
                <a:path w="119999" h="119999"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pic>
        <p:nvPicPr>
          <p:cNvPr id="6" name="图片占位符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5E5BBB42-759D-4714-AD3B-A160ADBBB74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380" r="23380"/>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13C3EC85-8357-4DCC-BDFE-CCDB5F9858CA}"/>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863468173"/>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Rectangle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640946" y="1854557"/>
            <a:ext cx="2691685" cy="1227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595386" y="2206548"/>
            <a:ext cx="1531188"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HELLO</a:t>
            </a:r>
          </a:p>
        </p:txBody>
      </p:sp>
      <p:sp>
        <p:nvSpPr>
          <p:cNvPr id="15" name="Rectangle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922742" y="2972086"/>
            <a:ext cx="2929248" cy="1131079"/>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pic>
        <p:nvPicPr>
          <p:cNvPr id="9" name="图片占位符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937607D0-D032-4461-A064-6D25E8E6E0C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860" r="3860"/>
          <a:stretch>
            <a:fillRect/>
          </a:stretch>
        </p:blipFill>
        <p:spPr/>
      </p:pic>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769C4879-1CF4-4578-A753-86147979C98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4667" r="14667"/>
          <a:stretch>
            <a:fillRect/>
          </a:stretch>
        </p:blipFill>
        <p:spPr/>
      </p:pic>
      <p:sp>
        <p:nvSpPr>
          <p:cNvPr id="17"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60536" y="364460"/>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403450" y="3537464"/>
            <a:ext cx="1917086" cy="4723988"/>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0F112EA0-2685-4D07-8000-E5CFB998BB9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61462866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B4D649E0-CC39-4483-9BB7-A573BC24713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110" b="5110"/>
          <a:stretch>
            <a:fillRect/>
          </a:stretch>
        </p:blipFill>
        <p:spPr>
          <a:xfrm>
            <a:off x="595313" y="508000"/>
            <a:ext cx="4354512" cy="5864225"/>
          </a:xfrm>
        </p:spPr>
      </p:pic>
      <p:sp>
        <p:nvSpPr>
          <p:cNvPr id="11"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271215" y="5507784"/>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51" y="-727850"/>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70959" y="3408624"/>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70959" y="3931844"/>
            <a:ext cx="2929248" cy="1131079"/>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BA1CF5D9-6320-48B1-86BF-FE147E50BA8C}"/>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67568791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占位符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9A106A6B-21CC-4EF0-AD35-2DA4D617F9C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376" r="5376"/>
          <a:stretch>
            <a:fillRect/>
          </a:stretch>
        </p:blipFill>
        <p:spPr/>
      </p:pic>
      <p:sp>
        <p:nvSpPr>
          <p:cNvPr id="6"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5443480"/>
            <a:ext cx="1281771" cy="1276011"/>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1" y="-1"/>
            <a:ext cx="1281771" cy="3158477"/>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8662730" y="2635256"/>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8662730" y="3158476"/>
            <a:ext cx="2208470" cy="1546577"/>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12"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D5BB9832-8DA0-4486-AD3D-13089EF4D60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136100554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占位符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DCFF0DB0-BECA-4B0C-83EB-FC4CE8A650D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311" r="11311"/>
          <a:stretch>
            <a:fillRect/>
          </a:stretch>
        </p:blipFill>
        <p:spPr/>
      </p:pic>
      <p:sp>
        <p:nvSpPr>
          <p:cNvPr id="5" name="TextBox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2104664" y="2944166"/>
            <a:ext cx="2318263" cy="523220"/>
          </a:xfrm>
          <a:prstGeom prst="rect">
            <a:avLst/>
          </a:prstGeom>
          <a:noFill/>
        </p:spPr>
        <p:txBody>
          <a:bodyPr wrap="none" rtlCol="0">
            <a:spAutoFit/>
          </a:bodyPr>
          <a:lstStyle/>
          <a:p>
            <a:r>
              <a:rPr lang="id-ID" sz="2800" spc="30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6" name="Rectangle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2104664" y="3467386"/>
            <a:ext cx="2929248" cy="1131079"/>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2581407"/>
            <a:ext cx="994229" cy="2449930"/>
          </a:xfrm>
          <a:custGeom>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96016" y="615303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10404" y="6185725"/>
            <a:ext cx="1101584" cy="230832"/>
          </a:xfrm>
          <a:prstGeom prst="rect">
            <a:avLst/>
          </a:prstGeom>
          <a:noFill/>
        </p:spPr>
        <p:txBody>
          <a:bodyPr wrap="none" rtlCol="0">
            <a:spAutoFit/>
          </a:bodyPr>
          <a:lstStyle/>
          <a:p>
            <a:r>
              <a:rPr lang="id-ID" sz="900" spc="300">
                <a:solidFill>
                  <a:schemeClr val="bg1"/>
                </a:solidFill>
                <a:latin typeface="Lato Black" panose="020f0502020204030203" pitchFamily="34" charset="0"/>
                <a:ea typeface="Lato Black" panose="020f0502020204030203" pitchFamily="34" charset="0"/>
                <a:cs typeface="Lato Black" panose="020f0502020204030203" pitchFamily="34" charset="0"/>
              </a:rPr>
              <a:t>FOR MORE</a:t>
            </a: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548473" y="239294"/>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610091" y="6052458"/>
            <a:ext cx="3581910" cy="805541"/>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99AD050C-1762-4083-A97C-3E4CC6220FBC}"/>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48004614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0" y="0"/>
            <a:ext cx="499291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0" name="图片占位符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a:extLst>
              <a:ext uri="{FF2B5EF4-FFF2-40B4-BE49-F238E27FC236}">
                <a16:creationId xmlns:a16="http://schemas.microsoft.com/office/drawing/2014/main" id="{FF3FD386-E8C0-4F6A-8814-CEBEB1F710B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42" r="1642"/>
          <a:stretch>
            <a:fillRect/>
          </a:stretch>
        </p:blipFill>
        <p:spPr>
          <a:extLst>
            <a:ext uri="{91240B29-F687-4F45-9708-019B960494DF}">
              <a14:hiddenLine xmlns:a14="http://schemas.microsoft.com/office/drawing/2010/main" w="9525">
                <a:solidFill>
                  <a:srgbClr val="000000"/>
                </a:solidFill>
                <a:round/>
                <a:headEnd/>
                <a:tailEnd/>
              </a14:hiddenLine>
            </a:ext>
          </a:extLst>
        </p:spPr>
      </p:pic>
      <p:sp>
        <p:nvSpPr>
          <p:cNvPr id="2" name="TextBox 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4885279" y="2363594"/>
            <a:ext cx="3203121" cy="2215991"/>
          </a:xfrm>
          <a:prstGeom prst="rect">
            <a:avLst/>
          </a:prstGeom>
          <a:noFill/>
        </p:spPr>
        <p:txBody>
          <a:bodyPr wrap="none" rtlCol="0">
            <a:spAutoFit/>
          </a:bodyPr>
          <a:lstStyle/>
          <a:p>
            <a:r>
              <a:rPr lang="id-ID" sz="13800" spc="-300">
                <a:gradFill>
                  <a:gsLst>
                    <a:gs pos="0">
                      <a:srgbClr val="FDA9B8"/>
                    </a:gs>
                    <a:gs pos="50000">
                      <a:srgbClr val="EDC9E9"/>
                    </a:gs>
                    <a:gs pos="83000">
                      <a:schemeClr val="accent1">
                        <a:lumMod val="45000"/>
                        <a:lumOff val="55000"/>
                      </a:schemeClr>
                    </a:gs>
                    <a:gs pos="100000">
                      <a:srgbClr val="CBDFDA"/>
                    </a:gs>
                  </a:gsLst>
                  <a:lin ang="5400000" scaled="1"/>
                </a:gradFill>
                <a:latin typeface="Lato Black" panose="020f0502020204030203" pitchFamily="34" charset="0"/>
                <a:ea typeface="Lato Black" panose="020f0502020204030203" pitchFamily="34" charset="0"/>
                <a:cs typeface="Lato Black" panose="020f0502020204030203" pitchFamily="34" charset="0"/>
              </a:rPr>
              <a:t>4 M</a:t>
            </a:r>
          </a:p>
        </p:txBody>
      </p:sp>
      <p:sp>
        <p:nvSpPr>
          <p:cNvPr id="3" name="TextBox 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9173121" y="2363594"/>
            <a:ext cx="2159566" cy="2215991"/>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none" rtlCol="0">
            <a:spAutoFit/>
          </a:bodyPr>
          <a:lstStyle/>
          <a:p>
            <a:r>
              <a:rPr lang="id-ID" sz="13800" spc="-300">
                <a:gradFill>
                  <a:gsLst>
                    <a:gs pos="0">
                      <a:srgbClr val="FDA9B8"/>
                    </a:gs>
                    <a:gs pos="50000">
                      <a:srgbClr val="EDC9E9"/>
                    </a:gs>
                    <a:gs pos="83000">
                      <a:schemeClr val="accent1">
                        <a:lumMod val="45000"/>
                        <a:lumOff val="55000"/>
                      </a:schemeClr>
                    </a:gs>
                    <a:gs pos="100000">
                      <a:srgbClr val="CBDFDA"/>
                    </a:gs>
                  </a:gsLst>
                  <a:lin ang="5400000" scaled="1"/>
                </a:gradFill>
                <a:latin typeface="Lato Black" panose="020f0502020204030203" pitchFamily="34" charset="0"/>
                <a:ea typeface="Lato Black" panose="020f0502020204030203" pitchFamily="34" charset="0"/>
                <a:cs typeface="Lato Black" panose="020f0502020204030203" pitchFamily="34" charset="0"/>
              </a:rPr>
              <a:t>10</a:t>
            </a:r>
          </a:p>
        </p:txBody>
      </p:sp>
      <p:sp>
        <p:nvSpPr>
          <p:cNvPr id="4" name="TextBox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rot="16200000">
            <a:off x="7825662" y="3362638"/>
            <a:ext cx="1249060" cy="461665"/>
          </a:xfrm>
          <a:prstGeom prst="rect">
            <a:avLst/>
          </a:prstGeom>
          <a:noFill/>
        </p:spPr>
        <p:txBody>
          <a:bodyPr wrap="none" rtlCol="0">
            <a:spAutoFit/>
          </a:bodyPr>
          <a:lstStyle/>
          <a:p>
            <a:r>
              <a:rPr lang="id-ID" sz="1200" spc="300">
                <a:solidFill>
                  <a:srgbClr val="18114E"/>
                </a:solidFill>
                <a:latin typeface="Lato Black" panose="020f0502020204030203" pitchFamily="34" charset="0"/>
                <a:ea typeface="Lato Black" panose="020f0502020204030203" pitchFamily="34" charset="0"/>
                <a:cs typeface="Lato Black" panose="020f0502020204030203" pitchFamily="34" charset="0"/>
              </a:rPr>
              <a:t>HAPPY</a:t>
            </a:r>
          </a:p>
          <a:p>
            <a:r>
              <a:rPr lang="id-ID" sz="1200" spc="300">
                <a:solidFill>
                  <a:srgbClr val="18114E"/>
                </a:solidFill>
                <a:latin typeface="Lato Black" panose="020f0502020204030203" pitchFamily="34" charset="0"/>
                <a:ea typeface="Lato Black" panose="020f0502020204030203" pitchFamily="34" charset="0"/>
                <a:cs typeface="Lato Black" panose="020f0502020204030203" pitchFamily="34" charset="0"/>
              </a:rPr>
              <a:t>WEKKEND</a:t>
            </a:r>
          </a:p>
        </p:txBody>
      </p:sp>
      <p:sp>
        <p:nvSpPr>
          <p:cNvPr id="6"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gdLst>
              <a:gd name="T0" fmla="*/ 0 w 191"/>
              <a:gd name="T1" fmla="*/ 0 h 41"/>
              <a:gd name="T2" fmla="*/ 107 w 191"/>
              <a:gd name="T3" fmla="*/ 41 h 41"/>
              <a:gd name="T4" fmla="*/ 191 w 191"/>
              <a:gd name="T5" fmla="*/ 15 h 41"/>
              <a:gd name="T6" fmla="*/ 191 w 191"/>
              <a:gd name="T7" fmla="*/ 0 h 41"/>
              <a:gd name="T8" fmla="*/ 0 w 191"/>
              <a:gd name="T9" fmla="*/ 0 h 41"/>
            </a:gd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791805" y="4435733"/>
            <a:ext cx="3688927" cy="923330"/>
          </a:xfrm>
          <a:prstGeom prst="rect">
            <a:avLst/>
          </a:prstGeom>
        </p:spPr>
        <p:txBody>
          <a:bodyPr wrap="square">
            <a:spAutoFit/>
          </a:bodyPr>
          <a:lstStyle/>
          <a:p>
            <a:pPr algn="just">
              <a:lnSpc>
                <a:spcPct val="150000"/>
              </a:lnSpc>
            </a:pPr>
            <a:r>
              <a:rPr lang="id-ID" sz="900" i="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705072" y="1197237"/>
            <a:ext cx="1356311" cy="1350216"/>
          </a:xfrm>
          <a:custGeom>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sp>
        <p:nvSpPr>
          <p:cNvPr id="8"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a:extLst>
              <a:ext uri="{FF2B5EF4-FFF2-40B4-BE49-F238E27FC236}">
                <a16:creationId xmlns:a16="http://schemas.microsoft.com/office/drawing/2014/main" id="{550B8143-412D-4D42-B5D7-54C396CDDFB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p>
        </p:txBody>
      </p:sp>
    </p:spTree>
    <p:extLst>
      <p:ext uri="{BB962C8B-B14F-4D97-AF65-F5344CB8AC3E}">
        <p14:creationId val="957452144"/>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Relationships xmlns="http://schemas.openxmlformats.org/package/2006/relationships"><Relationship Id="rId1" Type="http://schemas.openxmlformats.org/officeDocument/2006/relationships/customXmlProps" Target="itemProps1.xml" /></Relationships>
</file>

<file path=customXml/item1.xml><?xml version="1.0" encoding="utf-8"?>
<e7d195523061f1c0 xmlns="http://e7d195523061f1c0/custom/data/def">
  <_7b1dac89e7d195523061f1c0316ecb71 xmlns="">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_7b1dac89e7d195523061f1c0316ecb71>
</e7d195523061f1c0>
</file>

<file path=customXml/itemProps1.xml><?xml version="1.0" encoding="utf-8"?>
<ds:datastoreItem xmlns:ds="http://schemas.openxmlformats.org/officeDocument/2006/customXml" ds:itemID="{A67453B1-8E8E-4170-96F0-24221580F411}">
  <ds:schemaRefs>
    <ds:schemaRef ds:uri="http://e7d195523061f1c0/custom/data/def"/>
    <ds:schemaRef ds:uri=""/>
  </ds:schemaRefs>
</ds:datastoreItem>
</file>

<file path=docProps/app.xml><?xml version="1.0" encoding="utf-8"?>
<Properties xmlns:vt="http://schemas.openxmlformats.org/officeDocument/2006/docPropsVTypes" xmlns="http://schemas.openxmlformats.org/officeDocument/2006/extended-properties">
  <Company>©PPTSTORE</Company>
  <PresentationFormat>宽屏</PresentationFormat>
  <Paragraphs>121</Paragraphs>
  <Slides>30</Slides>
  <Notes>0</Notes>
  <TotalTime>54</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30</vt:i4>
      </vt:variant>
    </vt:vector>
  </HeadingPairs>
  <TitlesOfParts>
    <vt:vector baseType="lpstr" size="40">
      <vt:lpstr>Arial</vt:lpstr>
      <vt:lpstr>等线 Light</vt:lpstr>
      <vt:lpstr>等线</vt:lpstr>
      <vt:lpstr>Aharoni</vt:lpstr>
      <vt:lpstr>851tegakizatsu</vt:lpstr>
      <vt:lpstr>Lato Black</vt:lpstr>
      <vt:lpstr>Lato</vt:lpstr>
      <vt:lpstr>Roboto</vt:lpstr>
      <vt:lpstr>Lato Heavy</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description>©PPTSTORE 版权所有</dc:description>
  <cp:lastModifiedBy>Administrator</cp:lastModifiedBy>
  <cp:revision>33</cp:revision>
  <dcterms:created xsi:type="dcterms:W3CDTF">2018-10-19T11:32:37Z</dcterms:created>
  <dcterms:modified xsi:type="dcterms:W3CDTF">2023-10-16T16:18:19Z</dcterms:modified>
</cp:coreProperties>
</file>