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2.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8.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9.xml" ContentType="application/vnd.openxmlformats-officedocument.presentationml.tags+xml"/>
  <Override PartName="/ppt/notesSlides/notesSlide21.xml" ContentType="application/vnd.openxmlformats-officedocument.presentationml.notesSlide+xml"/>
  <Override PartName="/ppt/tags/tag20.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83" r:id="rId2"/>
    <p:sldId id="258" r:id="rId3"/>
    <p:sldId id="259" r:id="rId4"/>
    <p:sldId id="270" r:id="rId5"/>
    <p:sldId id="271" r:id="rId6"/>
    <p:sldId id="274" r:id="rId7"/>
    <p:sldId id="277" r:id="rId8"/>
    <p:sldId id="278" r:id="rId9"/>
    <p:sldId id="281" r:id="rId10"/>
    <p:sldId id="263" r:id="rId11"/>
    <p:sldId id="264" r:id="rId12"/>
    <p:sldId id="265" r:id="rId13"/>
    <p:sldId id="275" r:id="rId14"/>
    <p:sldId id="280" r:id="rId15"/>
    <p:sldId id="261" r:id="rId16"/>
    <p:sldId id="266" r:id="rId17"/>
    <p:sldId id="272" r:id="rId18"/>
    <p:sldId id="273" r:id="rId19"/>
    <p:sldId id="276" r:id="rId20"/>
    <p:sldId id="279" r:id="rId21"/>
    <p:sldId id="269" r:id="rId22"/>
    <p:sldId id="262" r:id="rId23"/>
    <p:sldId id="267" r:id="rId24"/>
    <p:sldId id="268" r:id="rId25"/>
    <p:sldId id="282"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A7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06" d="100"/>
          <a:sy n="106" d="100"/>
        </p:scale>
        <p:origin x="294" y="108"/>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spPr>
            <a:solidFill>
              <a:schemeClr val="tx1">
                <a:lumMod val="85000"/>
                <a:lumOff val="15000"/>
              </a:schemeClr>
            </a:solidFill>
            <a:ln>
              <a:noFill/>
            </a:ln>
            <a:effectLst/>
          </c:spPr>
          <c:invertIfNegative val="0"/>
          <c:val>
            <c:numRef>
              <c:f>Sheet1!$B$2:$B$5</c:f>
              <c:numCache>
                <c:formatCode>General</c:formatCode>
                <c:ptCount val="4"/>
                <c:pt idx="0">
                  <c:v>4.3</c:v>
                </c:pt>
                <c:pt idx="1">
                  <c:v>2.5</c:v>
                </c:pt>
                <c:pt idx="2">
                  <c:v>3.5</c:v>
                </c:pt>
                <c:pt idx="3">
                  <c:v>4.5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系列 1</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类别 1</c:v>
                      </c:pt>
                      <c:pt idx="1">
                        <c:v>类别 2</c:v>
                      </c:pt>
                      <c:pt idx="2">
                        <c:v>类别 3</c:v>
                      </c:pt>
                      <c:pt idx="3">
                        <c:v>类别 4</c:v>
                      </c:pt>
                    </c:strCache>
                  </c:strRef>
                </c15:cat>
              </c15:filteredCategoryTitle>
            </c:ext>
            <c:ext xmlns:c16="http://schemas.microsoft.com/office/drawing/2014/chart" uri="{C3380CC4-5D6E-409C-BE32-E72D297353CC}">
              <c16:uniqueId val="{00000000-32ED-42E6-82DF-EBFC58896D65}"/>
            </c:ext>
          </c:extLst>
        </c:ser>
        <c:ser>
          <c:idx val="1"/>
          <c:order val="1"/>
          <c:spPr>
            <a:solidFill>
              <a:srgbClr val="EEB948"/>
            </a:solidFill>
            <a:ln>
              <a:noFill/>
            </a:ln>
            <a:effectLst/>
          </c:spPr>
          <c:invertIfNegative val="0"/>
          <c:val>
            <c:numRef>
              <c:f>Sheet1!$C$2:$C$5</c:f>
              <c:numCache>
                <c:formatCode>General</c:formatCode>
                <c:ptCount val="4"/>
                <c:pt idx="0">
                  <c:v>2.4</c:v>
                </c:pt>
                <c:pt idx="1">
                  <c:v>4.4000000000000004</c:v>
                </c:pt>
                <c:pt idx="2">
                  <c:v>1.8</c:v>
                </c:pt>
                <c:pt idx="3">
                  <c:v>2.8</c:v>
                </c:pt>
              </c:numCache>
            </c:numRef>
          </c:val>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系列 2</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类别 1</c:v>
                      </c:pt>
                      <c:pt idx="1">
                        <c:v>类别 2</c:v>
                      </c:pt>
                      <c:pt idx="2">
                        <c:v>类别 3</c:v>
                      </c:pt>
                      <c:pt idx="3">
                        <c:v>类别 4</c:v>
                      </c:pt>
                    </c:strCache>
                  </c:strRef>
                </c15:cat>
              </c15:filteredCategoryTitle>
            </c:ext>
            <c:ext xmlns:c16="http://schemas.microsoft.com/office/drawing/2014/chart" uri="{C3380CC4-5D6E-409C-BE32-E72D297353CC}">
              <c16:uniqueId val="{00000001-32ED-42E6-82DF-EBFC58896D65}"/>
            </c:ext>
          </c:extLst>
        </c:ser>
        <c:ser>
          <c:idx val="2"/>
          <c:order val="2"/>
          <c:spPr>
            <a:solidFill>
              <a:srgbClr val="B16F27"/>
            </a:solidFill>
            <a:ln>
              <a:noFill/>
            </a:ln>
            <a:effectLst/>
          </c:spPr>
          <c:invertIfNegative val="0"/>
          <c:val>
            <c:numRef>
              <c:f>Sheet1!$D$2:$D$5</c:f>
              <c:numCache>
                <c:formatCode>General</c:formatCode>
                <c:ptCount val="4"/>
                <c:pt idx="0">
                  <c:v>2</c:v>
                </c:pt>
                <c:pt idx="1">
                  <c:v>2</c:v>
                </c:pt>
                <c:pt idx="2">
                  <c:v>3</c:v>
                </c:pt>
                <c:pt idx="3">
                  <c:v>5</c:v>
                </c:pt>
              </c:numCache>
            </c:numRef>
          </c:val>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系列 3</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类别 1</c:v>
                      </c:pt>
                      <c:pt idx="1">
                        <c:v>类别 2</c:v>
                      </c:pt>
                      <c:pt idx="2">
                        <c:v>类别 3</c:v>
                      </c:pt>
                      <c:pt idx="3">
                        <c:v>类别 4</c:v>
                      </c:pt>
                    </c:strCache>
                  </c:strRef>
                </c15:cat>
              </c15:filteredCategoryTitle>
            </c:ext>
            <c:ext xmlns:c16="http://schemas.microsoft.com/office/drawing/2014/chart" uri="{C3380CC4-5D6E-409C-BE32-E72D297353CC}">
              <c16:uniqueId val="{00000002-32ED-42E6-82DF-EBFC58896D65}"/>
            </c:ext>
          </c:extLst>
        </c:ser>
        <c:dLbls>
          <c:showLegendKey val="0"/>
          <c:showVal val="0"/>
          <c:showCatName val="0"/>
          <c:showSerName val="0"/>
          <c:showPercent val="0"/>
          <c:showBubbleSize val="0"/>
        </c:dLbls>
        <c:gapWidth val="182"/>
        <c:axId val="372223840"/>
        <c:axId val="372223512"/>
      </c:barChart>
      <c:catAx>
        <c:axId val="37222384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gradFill>
                  <a:gsLst>
                    <a:gs pos="0">
                      <a:srgbClr val="EEB948"/>
                    </a:gs>
                    <a:gs pos="100000">
                      <a:srgbClr val="B16F27"/>
                    </a:gs>
                  </a:gsLst>
                  <a:lin ang="1200000" scaled="0"/>
                </a:gradFill>
                <a:latin typeface="+mn-lt"/>
                <a:ea typeface="+mn-ea"/>
                <a:cs typeface="+mn-cs"/>
              </a:defRPr>
            </a:pPr>
            <a:endParaRPr lang="zh-CN"/>
          </a:p>
        </c:txPr>
        <c:crossAx val="372223512"/>
        <c:crosses val="autoZero"/>
        <c:auto val="1"/>
        <c:lblAlgn val="ctr"/>
        <c:lblOffset val="100"/>
        <c:noMultiLvlLbl val="0"/>
      </c:catAx>
      <c:valAx>
        <c:axId val="372223512"/>
        <c:scaling>
          <c:orientation val="minMax"/>
        </c:scaling>
        <c:delete val="1"/>
        <c:axPos val="b"/>
        <c:numFmt formatCode="General" sourceLinked="1"/>
        <c:majorTickMark val="none"/>
        <c:minorTickMark val="none"/>
        <c:tickLblPos val="nextTo"/>
        <c:crossAx val="372223840"/>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383765022793216E-2"/>
          <c:y val="6.8593371986367377E-2"/>
          <c:w val="0.88268648984666187"/>
          <c:h val="0.83820718032469099"/>
        </c:manualLayout>
      </c:layout>
      <c:lineChart>
        <c:grouping val="standard"/>
        <c:varyColors val="0"/>
        <c:ser>
          <c:idx val="0"/>
          <c:order val="0"/>
          <c:spPr>
            <a:ln w="28575" cap="rnd">
              <a:solidFill>
                <a:schemeClr val="accent1"/>
              </a:solidFill>
              <a:round/>
            </a:ln>
            <a:effectLst>
              <a:outerShdw blurRad="190500" dist="127000" dir="2700000" algn="tl" rotWithShape="0">
                <a:prstClr val="black">
                  <a:alpha val="85000"/>
                </a:prstClr>
              </a:outerShdw>
            </a:effectLst>
          </c:spPr>
          <c:marker>
            <c:symbol val="circle"/>
            <c:size val="9"/>
            <c:spPr>
              <a:solidFill>
                <a:schemeClr val="accent1"/>
              </a:solidFill>
              <a:ln w="28575">
                <a:solidFill>
                  <a:schemeClr val="accent1"/>
                </a:solidFill>
              </a:ln>
              <a:effectLst>
                <a:outerShdw blurRad="190500" dist="127000" dir="2700000" algn="tl" rotWithShape="0">
                  <a:prstClr val="black">
                    <a:alpha val="85000"/>
                  </a:prstClr>
                </a:outerShdw>
              </a:effectLst>
              <a:scene3d>
                <a:camera prst="orthographicFront"/>
                <a:lightRig rig="threePt" dir="t"/>
              </a:scene3d>
              <a:sp3d>
                <a:bevelT w="25400" h="6350" prst="angle"/>
              </a:sp3d>
            </c:spPr>
          </c:marker>
          <c:val>
            <c:numRef>
              <c:f>Sheet1!$B$2:$B$13</c:f>
              <c:numCache>
                <c:formatCode>0%</c:formatCode>
                <c:ptCount val="12"/>
                <c:pt idx="0">
                  <c:v>0.2</c:v>
                </c:pt>
                <c:pt idx="1">
                  <c:v>8.0000000000000043E-2</c:v>
                </c:pt>
                <c:pt idx="2">
                  <c:v>0.1</c:v>
                </c:pt>
                <c:pt idx="3">
                  <c:v>8.0000000000000043E-2</c:v>
                </c:pt>
                <c:pt idx="4">
                  <c:v>0.60000000000000053</c:v>
                </c:pt>
                <c:pt idx="5">
                  <c:v>7.0000000000000021E-2</c:v>
                </c:pt>
                <c:pt idx="6">
                  <c:v>0.5</c:v>
                </c:pt>
                <c:pt idx="7">
                  <c:v>0.2</c:v>
                </c:pt>
                <c:pt idx="8">
                  <c:v>0.73000000000000054</c:v>
                </c:pt>
                <c:pt idx="9">
                  <c:v>0.22000000000000003</c:v>
                </c:pt>
                <c:pt idx="10">
                  <c:v>0.97000000000000042</c:v>
                </c:pt>
                <c:pt idx="11">
                  <c:v>7.0000000000000021E-2</c:v>
                </c:pt>
              </c:numCache>
            </c:numRef>
          </c:val>
          <c:smooth val="1"/>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系列 2</c:v>
                      </c:pt>
                    </c:strCache>
                  </c:strRef>
                </c15:tx>
              </c15:filteredSeriesTitle>
            </c:ext>
            <c:ext xmlns:c15="http://schemas.microsoft.com/office/drawing/2012/chart" uri="{02D57815-91ED-43cb-92C2-25804820EDAC}">
              <c15:filteredCategoryTitle>
                <c15:cat>
                  <c:strRef>
                    <c:extLst>
                      <c:ext uri="{02D57815-91ED-43cb-92C2-25804820EDAC}">
                        <c15:formulaRef>
                          <c15:sqref>Sheet1!$A$2:$A$13</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15:cat>
              </c15:filteredCategoryTitle>
            </c:ext>
            <c:ext xmlns:c16="http://schemas.microsoft.com/office/drawing/2014/chart" uri="{C3380CC4-5D6E-409C-BE32-E72D297353CC}">
              <c16:uniqueId val="{00000001-B912-41AC-BD8B-FCE206EFB99F}"/>
            </c:ext>
          </c:extLst>
        </c:ser>
        <c:dLbls>
          <c:showLegendKey val="0"/>
          <c:showVal val="0"/>
          <c:showCatName val="0"/>
          <c:showSerName val="0"/>
          <c:showPercent val="0"/>
          <c:showBubbleSize val="0"/>
        </c:dLbls>
        <c:marker val="1"/>
        <c:smooth val="0"/>
        <c:axId val="779005024"/>
        <c:axId val="779008160"/>
      </c:lineChart>
      <c:catAx>
        <c:axId val="779005024"/>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vert="horz"/>
          <a:lstStyle/>
          <a:p>
            <a:pPr>
              <a:defRPr/>
            </a:pPr>
            <a:endParaRPr lang="zh-CN"/>
          </a:p>
        </c:txPr>
        <c:crossAx val="779008160"/>
        <c:crosses val="autoZero"/>
        <c:auto val="1"/>
        <c:lblAlgn val="ctr"/>
        <c:lblOffset val="100"/>
        <c:noMultiLvlLbl val="0"/>
      </c:catAx>
      <c:valAx>
        <c:axId val="779008160"/>
        <c:scaling>
          <c:orientation val="minMax"/>
          <c:max val="1"/>
        </c:scaling>
        <c:delete val="0"/>
        <c:axPos val="l"/>
        <c:majorGridlines>
          <c:spPr>
            <a:ln w="9525" cap="flat" cmpd="sng" algn="ctr">
              <a:solidFill>
                <a:schemeClr val="bg1">
                  <a:alpha val="20000"/>
                </a:schemeClr>
              </a:solidFill>
              <a:round/>
            </a:ln>
            <a:effectLst/>
          </c:spPr>
        </c:majorGridlines>
        <c:numFmt formatCode="0%" sourceLinked="1"/>
        <c:majorTickMark val="none"/>
        <c:minorTickMark val="none"/>
        <c:tickLblPos val="nextTo"/>
        <c:spPr>
          <a:noFill/>
          <a:ln>
            <a:noFill/>
          </a:ln>
          <a:effectLst/>
        </c:spPr>
        <c:txPr>
          <a:bodyPr rot="-60000000" vert="horz"/>
          <a:lstStyle/>
          <a:p>
            <a:pPr>
              <a:defRPr/>
            </a:pPr>
            <a:endParaRPr lang="zh-CN"/>
          </a:p>
        </c:txPr>
        <c:crossAx val="779005024"/>
        <c:crosses val="autoZero"/>
        <c:crossBetween val="between"/>
        <c:majorUnit val="0.2"/>
      </c:valAx>
      <c:spPr>
        <a:noFill/>
        <a:ln>
          <a:noFill/>
        </a:ln>
        <a:effectLst/>
      </c:spPr>
    </c:plotArea>
    <c:plotVisOnly val="1"/>
    <c:dispBlanksAs val="gap"/>
    <c:showDLblsOverMax val="0"/>
  </c:chart>
  <c:spPr>
    <a:noFill/>
    <a:ln>
      <a:noFill/>
    </a:ln>
    <a:effectLst/>
  </c:spPr>
  <c:txPr>
    <a:bodyPr/>
    <a:lstStyle/>
    <a:p>
      <a:pPr>
        <a:defRPr>
          <a:gradFill>
            <a:gsLst>
              <a:gs pos="0">
                <a:srgbClr val="D59430"/>
              </a:gs>
              <a:gs pos="37000">
                <a:srgbClr val="E4BB6D"/>
              </a:gs>
              <a:gs pos="70000">
                <a:srgbClr val="F8E79A"/>
              </a:gs>
              <a:gs pos="100000">
                <a:srgbClr val="D59430"/>
              </a:gs>
            </a:gsLst>
            <a:lin ang="2700000" scaled="1"/>
          </a:gradFill>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983581-F395-45E7-BCD1-5340EE57D817}" type="datetimeFigureOut">
              <a:rPr lang="zh-CN" altLang="en-US" smtClean="0"/>
              <a:t>2019/1/3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A08A3BF-D9B9-4550-9775-9852C43345F4}" type="slidenum">
              <a:rPr lang="zh-CN" altLang="en-US" smtClean="0"/>
              <a:t>‹#›</a:t>
            </a:fld>
            <a:endParaRPr lang="zh-CN" altLang="en-US"/>
          </a:p>
        </p:txBody>
      </p:sp>
    </p:spTree>
    <p:extLst>
      <p:ext uri="{BB962C8B-B14F-4D97-AF65-F5344CB8AC3E}">
        <p14:creationId xmlns:p14="http://schemas.microsoft.com/office/powerpoint/2010/main" val="26344325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061946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E8911D-3B2B-43F6-95BD-C300F8D76690}" type="slidenum">
              <a:rPr lang="zh-CN" altLang="en-US" smtClean="0"/>
              <a:t>10</a:t>
            </a:fld>
            <a:endParaRPr lang="zh-CN" altLang="en-US"/>
          </a:p>
        </p:txBody>
      </p:sp>
    </p:spTree>
    <p:extLst>
      <p:ext uri="{BB962C8B-B14F-4D97-AF65-F5344CB8AC3E}">
        <p14:creationId xmlns:p14="http://schemas.microsoft.com/office/powerpoint/2010/main" val="19352106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BEB68F-CCEA-4511-BCBC-5CAC237B2445}" type="slidenum">
              <a:rPr lang="zh-CN" altLang="en-US" smtClean="0"/>
              <a:t>11</a:t>
            </a:fld>
            <a:endParaRPr lang="zh-CN" altLang="en-US"/>
          </a:p>
        </p:txBody>
      </p:sp>
    </p:spTree>
    <p:extLst>
      <p:ext uri="{BB962C8B-B14F-4D97-AF65-F5344CB8AC3E}">
        <p14:creationId xmlns:p14="http://schemas.microsoft.com/office/powerpoint/2010/main" val="14407784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40C54F18-287D-4D0A-AC97-80AE977C1D1D}" type="slidenum">
              <a:rPr lang="zh-CN" altLang="en-US" smtClean="0">
                <a:latin typeface="Calibri" panose="020F0502020204030204" pitchFamily="34" charset="0"/>
              </a:rPr>
              <a:pPr/>
              <a:t>12</a:t>
            </a:fld>
            <a:endParaRPr lang="zh-CN" altLang="en-US">
              <a:latin typeface="Calibri" panose="020F0502020204030204" pitchFamily="34" charset="0"/>
            </a:endParaRPr>
          </a:p>
        </p:txBody>
      </p:sp>
    </p:spTree>
    <p:extLst>
      <p:ext uri="{BB962C8B-B14F-4D97-AF65-F5344CB8AC3E}">
        <p14:creationId xmlns:p14="http://schemas.microsoft.com/office/powerpoint/2010/main" val="333588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88D337-772F-4024-8D37-B5CC89793B7E}" type="slidenum">
              <a:rPr lang="zh-CN" altLang="en-US" smtClean="0"/>
              <a:t>13</a:t>
            </a:fld>
            <a:endParaRPr lang="zh-CN" altLang="en-US"/>
          </a:p>
        </p:txBody>
      </p:sp>
    </p:spTree>
    <p:extLst>
      <p:ext uri="{BB962C8B-B14F-4D97-AF65-F5344CB8AC3E}">
        <p14:creationId xmlns:p14="http://schemas.microsoft.com/office/powerpoint/2010/main" val="22621214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916895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E8911D-3B2B-43F6-95BD-C300F8D76690}" type="slidenum">
              <a:rPr lang="zh-CN" altLang="en-US" smtClean="0"/>
              <a:t>15</a:t>
            </a:fld>
            <a:endParaRPr lang="zh-CN" altLang="en-US"/>
          </a:p>
        </p:txBody>
      </p:sp>
    </p:spTree>
    <p:extLst>
      <p:ext uri="{BB962C8B-B14F-4D97-AF65-F5344CB8AC3E}">
        <p14:creationId xmlns:p14="http://schemas.microsoft.com/office/powerpoint/2010/main" val="14814009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B40826B-D42A-9844-8E6E-DB15A56B1805}" type="slidenum">
              <a:rPr lang="en-US" smtClean="0"/>
              <a:t>16</a:t>
            </a:fld>
            <a:endParaRPr lang="en-US"/>
          </a:p>
        </p:txBody>
      </p:sp>
    </p:spTree>
    <p:extLst>
      <p:ext uri="{BB962C8B-B14F-4D97-AF65-F5344CB8AC3E}">
        <p14:creationId xmlns:p14="http://schemas.microsoft.com/office/powerpoint/2010/main" val="24649292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92EAF06C-EB78-4A2E-8246-34BB7FBADFF3}" type="slidenum">
              <a:rPr lang="zh-CN" altLang="en-US" smtClean="0">
                <a:latin typeface="Calibri" panose="020F0502020204030204" pitchFamily="34" charset="0"/>
              </a:rPr>
              <a:pPr/>
              <a:t>17</a:t>
            </a:fld>
            <a:endParaRPr lang="zh-CN" altLang="en-US">
              <a:latin typeface="Calibri" panose="020F0502020204030204" pitchFamily="34" charset="0"/>
            </a:endParaRPr>
          </a:p>
        </p:txBody>
      </p:sp>
    </p:spTree>
    <p:extLst>
      <p:ext uri="{BB962C8B-B14F-4D97-AF65-F5344CB8AC3E}">
        <p14:creationId xmlns:p14="http://schemas.microsoft.com/office/powerpoint/2010/main" val="9316257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88D337-772F-4024-8D37-B5CC89793B7E}" type="slidenum">
              <a:rPr lang="zh-CN" altLang="en-US" smtClean="0"/>
              <a:t>18</a:t>
            </a:fld>
            <a:endParaRPr lang="zh-CN" altLang="en-US"/>
          </a:p>
        </p:txBody>
      </p:sp>
    </p:spTree>
    <p:extLst>
      <p:ext uri="{BB962C8B-B14F-4D97-AF65-F5344CB8AC3E}">
        <p14:creationId xmlns:p14="http://schemas.microsoft.com/office/powerpoint/2010/main" val="11467865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19</a:t>
            </a:fld>
            <a:endParaRPr lang="zh-CN" altLang="en-US"/>
          </a:p>
        </p:txBody>
      </p:sp>
    </p:spTree>
    <p:extLst>
      <p:ext uri="{BB962C8B-B14F-4D97-AF65-F5344CB8AC3E}">
        <p14:creationId xmlns:p14="http://schemas.microsoft.com/office/powerpoint/2010/main" val="26840398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9437211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066761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21</a:t>
            </a:fld>
            <a:endParaRPr lang="zh-CN" altLang="en-US"/>
          </a:p>
        </p:txBody>
      </p:sp>
    </p:spTree>
    <p:extLst>
      <p:ext uri="{BB962C8B-B14F-4D97-AF65-F5344CB8AC3E}">
        <p14:creationId xmlns:p14="http://schemas.microsoft.com/office/powerpoint/2010/main" val="15612832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E8911D-3B2B-43F6-95BD-C300F8D76690}" type="slidenum">
              <a:rPr lang="zh-CN" altLang="en-US" smtClean="0"/>
              <a:t>22</a:t>
            </a:fld>
            <a:endParaRPr lang="zh-CN" altLang="en-US"/>
          </a:p>
        </p:txBody>
      </p:sp>
    </p:spTree>
    <p:extLst>
      <p:ext uri="{BB962C8B-B14F-4D97-AF65-F5344CB8AC3E}">
        <p14:creationId xmlns:p14="http://schemas.microsoft.com/office/powerpoint/2010/main" val="26003682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FC5F9A-03A2-4CBD-831C-BE6E2EBDD6CF}" type="slidenum">
              <a:rPr lang="zh-CN" altLang="en-US" smtClean="0"/>
              <a:t>23</a:t>
            </a:fld>
            <a:endParaRPr lang="zh-CN" altLang="en-US"/>
          </a:p>
        </p:txBody>
      </p:sp>
    </p:spTree>
    <p:extLst>
      <p:ext uri="{BB962C8B-B14F-4D97-AF65-F5344CB8AC3E}">
        <p14:creationId xmlns:p14="http://schemas.microsoft.com/office/powerpoint/2010/main" val="2829377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6A7CC6-9C93-4061-B4FF-67BEBB1C9E53}" type="slidenum">
              <a:rPr lang="zh-CN" altLang="en-US" smtClean="0"/>
              <a:t>24</a:t>
            </a:fld>
            <a:endParaRPr lang="zh-CN" altLang="en-US"/>
          </a:p>
        </p:txBody>
      </p:sp>
    </p:spTree>
    <p:extLst>
      <p:ext uri="{BB962C8B-B14F-4D97-AF65-F5344CB8AC3E}">
        <p14:creationId xmlns:p14="http://schemas.microsoft.com/office/powerpoint/2010/main" val="40547348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093961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9914893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7DB8DB-C087-441A-ACF2-721A934DE4AE}" type="slidenum">
              <a:rPr lang="zh-CN" altLang="en-US" smtClean="0"/>
              <a:t>4</a:t>
            </a:fld>
            <a:endParaRPr lang="zh-CN" altLang="en-US"/>
          </a:p>
        </p:txBody>
      </p:sp>
    </p:spTree>
    <p:extLst>
      <p:ext uri="{BB962C8B-B14F-4D97-AF65-F5344CB8AC3E}">
        <p14:creationId xmlns:p14="http://schemas.microsoft.com/office/powerpoint/2010/main" val="30915020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55941D-49DC-4EE6-A2EA-ACB1A97A2AC8}" type="slidenum">
              <a:rPr lang="zh-CN" altLang="en-US" smtClean="0"/>
              <a:t>5</a:t>
            </a:fld>
            <a:endParaRPr lang="zh-CN" altLang="en-US"/>
          </a:p>
        </p:txBody>
      </p:sp>
    </p:spTree>
    <p:extLst>
      <p:ext uri="{BB962C8B-B14F-4D97-AF65-F5344CB8AC3E}">
        <p14:creationId xmlns:p14="http://schemas.microsoft.com/office/powerpoint/2010/main" val="5969739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B0D154-2944-4EF3-B12F-41E89F4F1A0B}" type="slidenum">
              <a:rPr lang="zh-CN" altLang="en-US" smtClean="0"/>
              <a:t>6</a:t>
            </a:fld>
            <a:endParaRPr lang="zh-CN" altLang="en-US"/>
          </a:p>
        </p:txBody>
      </p:sp>
    </p:spTree>
    <p:extLst>
      <p:ext uri="{BB962C8B-B14F-4D97-AF65-F5344CB8AC3E}">
        <p14:creationId xmlns:p14="http://schemas.microsoft.com/office/powerpoint/2010/main" val="26447176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9E7446-94A1-4072-8410-63D6409264B6}" type="slidenum">
              <a:rPr lang="zh-CN" altLang="en-US" smtClean="0"/>
              <a:t>7</a:t>
            </a:fld>
            <a:endParaRPr lang="zh-CN" altLang="en-US"/>
          </a:p>
        </p:txBody>
      </p:sp>
    </p:spTree>
    <p:extLst>
      <p:ext uri="{BB962C8B-B14F-4D97-AF65-F5344CB8AC3E}">
        <p14:creationId xmlns:p14="http://schemas.microsoft.com/office/powerpoint/2010/main" val="42132556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791B35-2858-4846-B9FF-B00D0872BC49}" type="slidenum">
              <a:rPr lang="zh-CN" altLang="en-US" smtClean="0"/>
              <a:t>8</a:t>
            </a:fld>
            <a:endParaRPr lang="zh-CN" altLang="en-US"/>
          </a:p>
        </p:txBody>
      </p:sp>
    </p:spTree>
    <p:extLst>
      <p:ext uri="{BB962C8B-B14F-4D97-AF65-F5344CB8AC3E}">
        <p14:creationId xmlns:p14="http://schemas.microsoft.com/office/powerpoint/2010/main" val="18757967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A25CCEA-3F45-46FD-873C-10FB1242F40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036849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5728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5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069673" y="1720564"/>
            <a:ext cx="4086528" cy="4207118"/>
          </a:xfrm>
          <a:custGeom>
            <a:avLst/>
            <a:gdLst>
              <a:gd name="connsiteX0" fmla="*/ 982930 w 4086528"/>
              <a:gd name="connsiteY0" fmla="*/ 3437236 h 4207118"/>
              <a:gd name="connsiteX1" fmla="*/ 1491053 w 4086528"/>
              <a:gd name="connsiteY1" fmla="*/ 3437236 h 4207118"/>
              <a:gd name="connsiteX2" fmla="*/ 1683525 w 4086528"/>
              <a:gd name="connsiteY2" fmla="*/ 3822177 h 4207118"/>
              <a:gd name="connsiteX3" fmla="*/ 1491053 w 4086528"/>
              <a:gd name="connsiteY3" fmla="*/ 4207118 h 4207118"/>
              <a:gd name="connsiteX4" fmla="*/ 982930 w 4086528"/>
              <a:gd name="connsiteY4" fmla="*/ 4207118 h 4207118"/>
              <a:gd name="connsiteX5" fmla="*/ 790459 w 4086528"/>
              <a:gd name="connsiteY5" fmla="*/ 3822177 h 4207118"/>
              <a:gd name="connsiteX6" fmla="*/ 1794188 w 4086528"/>
              <a:gd name="connsiteY6" fmla="*/ 2997285 h 4207118"/>
              <a:gd name="connsiteX7" fmla="*/ 2302311 w 4086528"/>
              <a:gd name="connsiteY7" fmla="*/ 2997285 h 4207118"/>
              <a:gd name="connsiteX8" fmla="*/ 2494782 w 4086528"/>
              <a:gd name="connsiteY8" fmla="*/ 3382227 h 4207118"/>
              <a:gd name="connsiteX9" fmla="*/ 2302311 w 4086528"/>
              <a:gd name="connsiteY9" fmla="*/ 3767168 h 4207118"/>
              <a:gd name="connsiteX10" fmla="*/ 1794188 w 4086528"/>
              <a:gd name="connsiteY10" fmla="*/ 3767168 h 4207118"/>
              <a:gd name="connsiteX11" fmla="*/ 1601717 w 4086528"/>
              <a:gd name="connsiteY11" fmla="*/ 3382227 h 4207118"/>
              <a:gd name="connsiteX12" fmla="*/ 982930 w 4086528"/>
              <a:gd name="connsiteY12" fmla="*/ 2591891 h 4207118"/>
              <a:gd name="connsiteX13" fmla="*/ 1491053 w 4086528"/>
              <a:gd name="connsiteY13" fmla="*/ 2591891 h 4207118"/>
              <a:gd name="connsiteX14" fmla="*/ 1683525 w 4086528"/>
              <a:gd name="connsiteY14" fmla="*/ 2976833 h 4207118"/>
              <a:gd name="connsiteX15" fmla="*/ 1491053 w 4086528"/>
              <a:gd name="connsiteY15" fmla="*/ 3361774 h 4207118"/>
              <a:gd name="connsiteX16" fmla="*/ 982930 w 4086528"/>
              <a:gd name="connsiteY16" fmla="*/ 3361774 h 4207118"/>
              <a:gd name="connsiteX17" fmla="*/ 790459 w 4086528"/>
              <a:gd name="connsiteY17" fmla="*/ 2976833 h 4207118"/>
              <a:gd name="connsiteX18" fmla="*/ 2574676 w 4086528"/>
              <a:gd name="connsiteY18" fmla="*/ 2572676 h 4207118"/>
              <a:gd name="connsiteX19" fmla="*/ 3082800 w 4086528"/>
              <a:gd name="connsiteY19" fmla="*/ 2572676 h 4207118"/>
              <a:gd name="connsiteX20" fmla="*/ 3275271 w 4086528"/>
              <a:gd name="connsiteY20" fmla="*/ 2957617 h 4207118"/>
              <a:gd name="connsiteX21" fmla="*/ 3082800 w 4086528"/>
              <a:gd name="connsiteY21" fmla="*/ 3342558 h 4207118"/>
              <a:gd name="connsiteX22" fmla="*/ 2574676 w 4086528"/>
              <a:gd name="connsiteY22" fmla="*/ 3342558 h 4207118"/>
              <a:gd name="connsiteX23" fmla="*/ 2382205 w 4086528"/>
              <a:gd name="connsiteY23" fmla="*/ 2957617 h 4207118"/>
              <a:gd name="connsiteX24" fmla="*/ 1794188 w 4086528"/>
              <a:gd name="connsiteY24" fmla="*/ 2151940 h 4207118"/>
              <a:gd name="connsiteX25" fmla="*/ 2302311 w 4086528"/>
              <a:gd name="connsiteY25" fmla="*/ 2151940 h 4207118"/>
              <a:gd name="connsiteX26" fmla="*/ 2494782 w 4086528"/>
              <a:gd name="connsiteY26" fmla="*/ 2536882 h 4207118"/>
              <a:gd name="connsiteX27" fmla="*/ 2302311 w 4086528"/>
              <a:gd name="connsiteY27" fmla="*/ 2921824 h 4207118"/>
              <a:gd name="connsiteX28" fmla="*/ 1794188 w 4086528"/>
              <a:gd name="connsiteY28" fmla="*/ 2921824 h 4207118"/>
              <a:gd name="connsiteX29" fmla="*/ 1601717 w 4086528"/>
              <a:gd name="connsiteY29" fmla="*/ 2536882 h 4207118"/>
              <a:gd name="connsiteX30" fmla="*/ 192471 w 4086528"/>
              <a:gd name="connsiteY30" fmla="*/ 2149856 h 4207118"/>
              <a:gd name="connsiteX31" fmla="*/ 700594 w 4086528"/>
              <a:gd name="connsiteY31" fmla="*/ 2149856 h 4207118"/>
              <a:gd name="connsiteX32" fmla="*/ 893065 w 4086528"/>
              <a:gd name="connsiteY32" fmla="*/ 2534797 h 4207118"/>
              <a:gd name="connsiteX33" fmla="*/ 700594 w 4086528"/>
              <a:gd name="connsiteY33" fmla="*/ 2919738 h 4207118"/>
              <a:gd name="connsiteX34" fmla="*/ 192471 w 4086528"/>
              <a:gd name="connsiteY34" fmla="*/ 2919738 h 4207118"/>
              <a:gd name="connsiteX35" fmla="*/ 0 w 4086528"/>
              <a:gd name="connsiteY35" fmla="*/ 2534797 h 4207118"/>
              <a:gd name="connsiteX36" fmla="*/ 3385934 w 4086528"/>
              <a:gd name="connsiteY36" fmla="*/ 2132725 h 4207118"/>
              <a:gd name="connsiteX37" fmla="*/ 3894057 w 4086528"/>
              <a:gd name="connsiteY37" fmla="*/ 2132725 h 4207118"/>
              <a:gd name="connsiteX38" fmla="*/ 4086528 w 4086528"/>
              <a:gd name="connsiteY38" fmla="*/ 2517667 h 4207118"/>
              <a:gd name="connsiteX39" fmla="*/ 3894057 w 4086528"/>
              <a:gd name="connsiteY39" fmla="*/ 2902607 h 4207118"/>
              <a:gd name="connsiteX40" fmla="*/ 3385934 w 4086528"/>
              <a:gd name="connsiteY40" fmla="*/ 2902607 h 4207118"/>
              <a:gd name="connsiteX41" fmla="*/ 3193463 w 4086528"/>
              <a:gd name="connsiteY41" fmla="*/ 2517667 h 4207118"/>
              <a:gd name="connsiteX42" fmla="*/ 2574676 w 4086528"/>
              <a:gd name="connsiteY42" fmla="*/ 1727331 h 4207118"/>
              <a:gd name="connsiteX43" fmla="*/ 3082800 w 4086528"/>
              <a:gd name="connsiteY43" fmla="*/ 1727331 h 4207118"/>
              <a:gd name="connsiteX44" fmla="*/ 3275271 w 4086528"/>
              <a:gd name="connsiteY44" fmla="*/ 2112272 h 4207118"/>
              <a:gd name="connsiteX45" fmla="*/ 3082800 w 4086528"/>
              <a:gd name="connsiteY45" fmla="*/ 2497214 h 4207118"/>
              <a:gd name="connsiteX46" fmla="*/ 2574676 w 4086528"/>
              <a:gd name="connsiteY46" fmla="*/ 2497214 h 4207118"/>
              <a:gd name="connsiteX47" fmla="*/ 2382205 w 4086528"/>
              <a:gd name="connsiteY47" fmla="*/ 2112272 h 4207118"/>
              <a:gd name="connsiteX48" fmla="*/ 1003729 w 4086528"/>
              <a:gd name="connsiteY48" fmla="*/ 1709905 h 4207118"/>
              <a:gd name="connsiteX49" fmla="*/ 1511853 w 4086528"/>
              <a:gd name="connsiteY49" fmla="*/ 1709905 h 4207118"/>
              <a:gd name="connsiteX50" fmla="*/ 1704324 w 4086528"/>
              <a:gd name="connsiteY50" fmla="*/ 2094847 h 4207118"/>
              <a:gd name="connsiteX51" fmla="*/ 1511853 w 4086528"/>
              <a:gd name="connsiteY51" fmla="*/ 2479787 h 4207118"/>
              <a:gd name="connsiteX52" fmla="*/ 1003729 w 4086528"/>
              <a:gd name="connsiteY52" fmla="*/ 2479787 h 4207118"/>
              <a:gd name="connsiteX53" fmla="*/ 811258 w 4086528"/>
              <a:gd name="connsiteY53" fmla="*/ 2094847 h 4207118"/>
              <a:gd name="connsiteX54" fmla="*/ 192471 w 4086528"/>
              <a:gd name="connsiteY54" fmla="*/ 1304511 h 4207118"/>
              <a:gd name="connsiteX55" fmla="*/ 700594 w 4086528"/>
              <a:gd name="connsiteY55" fmla="*/ 1304511 h 4207118"/>
              <a:gd name="connsiteX56" fmla="*/ 893065 w 4086528"/>
              <a:gd name="connsiteY56" fmla="*/ 1689453 h 4207118"/>
              <a:gd name="connsiteX57" fmla="*/ 700594 w 4086528"/>
              <a:gd name="connsiteY57" fmla="*/ 2074394 h 4207118"/>
              <a:gd name="connsiteX58" fmla="*/ 192471 w 4086528"/>
              <a:gd name="connsiteY58" fmla="*/ 2074394 h 4207118"/>
              <a:gd name="connsiteX59" fmla="*/ 0 w 4086528"/>
              <a:gd name="connsiteY59" fmla="*/ 1689453 h 4207118"/>
              <a:gd name="connsiteX60" fmla="*/ 3385934 w 4086528"/>
              <a:gd name="connsiteY60" fmla="*/ 1287380 h 4207118"/>
              <a:gd name="connsiteX61" fmla="*/ 3894057 w 4086528"/>
              <a:gd name="connsiteY61" fmla="*/ 1287380 h 4207118"/>
              <a:gd name="connsiteX62" fmla="*/ 4086528 w 4086528"/>
              <a:gd name="connsiteY62" fmla="*/ 1672322 h 4207118"/>
              <a:gd name="connsiteX63" fmla="*/ 3894057 w 4086528"/>
              <a:gd name="connsiteY63" fmla="*/ 2057264 h 4207118"/>
              <a:gd name="connsiteX64" fmla="*/ 3385934 w 4086528"/>
              <a:gd name="connsiteY64" fmla="*/ 2057264 h 4207118"/>
              <a:gd name="connsiteX65" fmla="*/ 3193463 w 4086528"/>
              <a:gd name="connsiteY65" fmla="*/ 1672322 h 4207118"/>
              <a:gd name="connsiteX66" fmla="*/ 1795045 w 4086528"/>
              <a:gd name="connsiteY66" fmla="*/ 1285296 h 4207118"/>
              <a:gd name="connsiteX67" fmla="*/ 2303169 w 4086528"/>
              <a:gd name="connsiteY67" fmla="*/ 1285296 h 4207118"/>
              <a:gd name="connsiteX68" fmla="*/ 2495640 w 4086528"/>
              <a:gd name="connsiteY68" fmla="*/ 1670237 h 4207118"/>
              <a:gd name="connsiteX69" fmla="*/ 2303169 w 4086528"/>
              <a:gd name="connsiteY69" fmla="*/ 2055178 h 4207118"/>
              <a:gd name="connsiteX70" fmla="*/ 1795045 w 4086528"/>
              <a:gd name="connsiteY70" fmla="*/ 2055178 h 4207118"/>
              <a:gd name="connsiteX71" fmla="*/ 1602574 w 4086528"/>
              <a:gd name="connsiteY71" fmla="*/ 1670237 h 4207118"/>
              <a:gd name="connsiteX72" fmla="*/ 1003729 w 4086528"/>
              <a:gd name="connsiteY72" fmla="*/ 864560 h 4207118"/>
              <a:gd name="connsiteX73" fmla="*/ 1511853 w 4086528"/>
              <a:gd name="connsiteY73" fmla="*/ 864560 h 4207118"/>
              <a:gd name="connsiteX74" fmla="*/ 1704324 w 4086528"/>
              <a:gd name="connsiteY74" fmla="*/ 1249502 h 4207118"/>
              <a:gd name="connsiteX75" fmla="*/ 1511853 w 4086528"/>
              <a:gd name="connsiteY75" fmla="*/ 1634444 h 4207118"/>
              <a:gd name="connsiteX76" fmla="*/ 1003729 w 4086528"/>
              <a:gd name="connsiteY76" fmla="*/ 1634444 h 4207118"/>
              <a:gd name="connsiteX77" fmla="*/ 811258 w 4086528"/>
              <a:gd name="connsiteY77" fmla="*/ 1249502 h 4207118"/>
              <a:gd name="connsiteX78" fmla="*/ 2606303 w 4086528"/>
              <a:gd name="connsiteY78" fmla="*/ 845345 h 4207118"/>
              <a:gd name="connsiteX79" fmla="*/ 3114427 w 4086528"/>
              <a:gd name="connsiteY79" fmla="*/ 845345 h 4207118"/>
              <a:gd name="connsiteX80" fmla="*/ 3306898 w 4086528"/>
              <a:gd name="connsiteY80" fmla="*/ 1230287 h 4207118"/>
              <a:gd name="connsiteX81" fmla="*/ 3114427 w 4086528"/>
              <a:gd name="connsiteY81" fmla="*/ 1615227 h 4207118"/>
              <a:gd name="connsiteX82" fmla="*/ 2606303 w 4086528"/>
              <a:gd name="connsiteY82" fmla="*/ 1615227 h 4207118"/>
              <a:gd name="connsiteX83" fmla="*/ 2413833 w 4086528"/>
              <a:gd name="connsiteY83" fmla="*/ 1230287 h 4207118"/>
              <a:gd name="connsiteX84" fmla="*/ 1795045 w 4086528"/>
              <a:gd name="connsiteY84" fmla="*/ 439951 h 4207118"/>
              <a:gd name="connsiteX85" fmla="*/ 2303169 w 4086528"/>
              <a:gd name="connsiteY85" fmla="*/ 439951 h 4207118"/>
              <a:gd name="connsiteX86" fmla="*/ 2495640 w 4086528"/>
              <a:gd name="connsiteY86" fmla="*/ 824892 h 4207118"/>
              <a:gd name="connsiteX87" fmla="*/ 2303169 w 4086528"/>
              <a:gd name="connsiteY87" fmla="*/ 1209834 h 4207118"/>
              <a:gd name="connsiteX88" fmla="*/ 1795045 w 4086528"/>
              <a:gd name="connsiteY88" fmla="*/ 1209834 h 4207118"/>
              <a:gd name="connsiteX89" fmla="*/ 1602574 w 4086528"/>
              <a:gd name="connsiteY89" fmla="*/ 824892 h 4207118"/>
              <a:gd name="connsiteX90" fmla="*/ 2606303 w 4086528"/>
              <a:gd name="connsiteY90" fmla="*/ 0 h 4207118"/>
              <a:gd name="connsiteX91" fmla="*/ 3114427 w 4086528"/>
              <a:gd name="connsiteY91" fmla="*/ 0 h 4207118"/>
              <a:gd name="connsiteX92" fmla="*/ 3306898 w 4086528"/>
              <a:gd name="connsiteY92" fmla="*/ 384942 h 4207118"/>
              <a:gd name="connsiteX93" fmla="*/ 3114427 w 4086528"/>
              <a:gd name="connsiteY93" fmla="*/ 769883 h 4207118"/>
              <a:gd name="connsiteX94" fmla="*/ 2606303 w 4086528"/>
              <a:gd name="connsiteY94" fmla="*/ 769883 h 4207118"/>
              <a:gd name="connsiteX95" fmla="*/ 2413833 w 4086528"/>
              <a:gd name="connsiteY95" fmla="*/ 384942 h 4207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4086528" h="4207118">
                <a:moveTo>
                  <a:pt x="982930" y="3437236"/>
                </a:moveTo>
                <a:lnTo>
                  <a:pt x="1491053" y="3437236"/>
                </a:lnTo>
                <a:lnTo>
                  <a:pt x="1683525" y="3822177"/>
                </a:lnTo>
                <a:lnTo>
                  <a:pt x="1491053" y="4207118"/>
                </a:lnTo>
                <a:lnTo>
                  <a:pt x="982930" y="4207118"/>
                </a:lnTo>
                <a:lnTo>
                  <a:pt x="790459" y="3822177"/>
                </a:lnTo>
                <a:close/>
                <a:moveTo>
                  <a:pt x="1794188" y="2997285"/>
                </a:moveTo>
                <a:lnTo>
                  <a:pt x="2302311" y="2997285"/>
                </a:lnTo>
                <a:lnTo>
                  <a:pt x="2494782" y="3382227"/>
                </a:lnTo>
                <a:lnTo>
                  <a:pt x="2302311" y="3767168"/>
                </a:lnTo>
                <a:lnTo>
                  <a:pt x="1794188" y="3767168"/>
                </a:lnTo>
                <a:lnTo>
                  <a:pt x="1601717" y="3382227"/>
                </a:lnTo>
                <a:close/>
                <a:moveTo>
                  <a:pt x="982930" y="2591891"/>
                </a:moveTo>
                <a:lnTo>
                  <a:pt x="1491053" y="2591891"/>
                </a:lnTo>
                <a:lnTo>
                  <a:pt x="1683525" y="2976833"/>
                </a:lnTo>
                <a:lnTo>
                  <a:pt x="1491053" y="3361774"/>
                </a:lnTo>
                <a:lnTo>
                  <a:pt x="982930" y="3361774"/>
                </a:lnTo>
                <a:lnTo>
                  <a:pt x="790459" y="2976833"/>
                </a:lnTo>
                <a:close/>
                <a:moveTo>
                  <a:pt x="2574676" y="2572676"/>
                </a:moveTo>
                <a:lnTo>
                  <a:pt x="3082800" y="2572676"/>
                </a:lnTo>
                <a:lnTo>
                  <a:pt x="3275271" y="2957617"/>
                </a:lnTo>
                <a:lnTo>
                  <a:pt x="3082800" y="3342558"/>
                </a:lnTo>
                <a:lnTo>
                  <a:pt x="2574676" y="3342558"/>
                </a:lnTo>
                <a:lnTo>
                  <a:pt x="2382205" y="2957617"/>
                </a:lnTo>
                <a:close/>
                <a:moveTo>
                  <a:pt x="1794188" y="2151940"/>
                </a:moveTo>
                <a:lnTo>
                  <a:pt x="2302311" y="2151940"/>
                </a:lnTo>
                <a:lnTo>
                  <a:pt x="2494782" y="2536882"/>
                </a:lnTo>
                <a:lnTo>
                  <a:pt x="2302311" y="2921824"/>
                </a:lnTo>
                <a:lnTo>
                  <a:pt x="1794188" y="2921824"/>
                </a:lnTo>
                <a:lnTo>
                  <a:pt x="1601717" y="2536882"/>
                </a:lnTo>
                <a:close/>
                <a:moveTo>
                  <a:pt x="192471" y="2149856"/>
                </a:moveTo>
                <a:lnTo>
                  <a:pt x="700594" y="2149856"/>
                </a:lnTo>
                <a:lnTo>
                  <a:pt x="893065" y="2534797"/>
                </a:lnTo>
                <a:lnTo>
                  <a:pt x="700594" y="2919738"/>
                </a:lnTo>
                <a:lnTo>
                  <a:pt x="192471" y="2919738"/>
                </a:lnTo>
                <a:lnTo>
                  <a:pt x="0" y="2534797"/>
                </a:lnTo>
                <a:close/>
                <a:moveTo>
                  <a:pt x="3385934" y="2132725"/>
                </a:moveTo>
                <a:lnTo>
                  <a:pt x="3894057" y="2132725"/>
                </a:lnTo>
                <a:lnTo>
                  <a:pt x="4086528" y="2517667"/>
                </a:lnTo>
                <a:lnTo>
                  <a:pt x="3894057" y="2902607"/>
                </a:lnTo>
                <a:lnTo>
                  <a:pt x="3385934" y="2902607"/>
                </a:lnTo>
                <a:lnTo>
                  <a:pt x="3193463" y="2517667"/>
                </a:lnTo>
                <a:close/>
                <a:moveTo>
                  <a:pt x="2574676" y="1727331"/>
                </a:moveTo>
                <a:lnTo>
                  <a:pt x="3082800" y="1727331"/>
                </a:lnTo>
                <a:lnTo>
                  <a:pt x="3275271" y="2112272"/>
                </a:lnTo>
                <a:lnTo>
                  <a:pt x="3082800" y="2497214"/>
                </a:lnTo>
                <a:lnTo>
                  <a:pt x="2574676" y="2497214"/>
                </a:lnTo>
                <a:lnTo>
                  <a:pt x="2382205" y="2112272"/>
                </a:lnTo>
                <a:close/>
                <a:moveTo>
                  <a:pt x="1003729" y="1709905"/>
                </a:moveTo>
                <a:lnTo>
                  <a:pt x="1511853" y="1709905"/>
                </a:lnTo>
                <a:lnTo>
                  <a:pt x="1704324" y="2094847"/>
                </a:lnTo>
                <a:lnTo>
                  <a:pt x="1511853" y="2479787"/>
                </a:lnTo>
                <a:lnTo>
                  <a:pt x="1003729" y="2479787"/>
                </a:lnTo>
                <a:lnTo>
                  <a:pt x="811258" y="2094847"/>
                </a:lnTo>
                <a:close/>
                <a:moveTo>
                  <a:pt x="192471" y="1304511"/>
                </a:moveTo>
                <a:lnTo>
                  <a:pt x="700594" y="1304511"/>
                </a:lnTo>
                <a:lnTo>
                  <a:pt x="893065" y="1689453"/>
                </a:lnTo>
                <a:lnTo>
                  <a:pt x="700594" y="2074394"/>
                </a:lnTo>
                <a:lnTo>
                  <a:pt x="192471" y="2074394"/>
                </a:lnTo>
                <a:lnTo>
                  <a:pt x="0" y="1689453"/>
                </a:lnTo>
                <a:close/>
                <a:moveTo>
                  <a:pt x="3385934" y="1287380"/>
                </a:moveTo>
                <a:lnTo>
                  <a:pt x="3894057" y="1287380"/>
                </a:lnTo>
                <a:lnTo>
                  <a:pt x="4086528" y="1672322"/>
                </a:lnTo>
                <a:lnTo>
                  <a:pt x="3894057" y="2057264"/>
                </a:lnTo>
                <a:lnTo>
                  <a:pt x="3385934" y="2057264"/>
                </a:lnTo>
                <a:lnTo>
                  <a:pt x="3193463" y="1672322"/>
                </a:lnTo>
                <a:close/>
                <a:moveTo>
                  <a:pt x="1795045" y="1285296"/>
                </a:moveTo>
                <a:lnTo>
                  <a:pt x="2303169" y="1285296"/>
                </a:lnTo>
                <a:lnTo>
                  <a:pt x="2495640" y="1670237"/>
                </a:lnTo>
                <a:lnTo>
                  <a:pt x="2303169" y="2055178"/>
                </a:lnTo>
                <a:lnTo>
                  <a:pt x="1795045" y="2055178"/>
                </a:lnTo>
                <a:lnTo>
                  <a:pt x="1602574" y="1670237"/>
                </a:lnTo>
                <a:close/>
                <a:moveTo>
                  <a:pt x="1003729" y="864560"/>
                </a:moveTo>
                <a:lnTo>
                  <a:pt x="1511853" y="864560"/>
                </a:lnTo>
                <a:lnTo>
                  <a:pt x="1704324" y="1249502"/>
                </a:lnTo>
                <a:lnTo>
                  <a:pt x="1511853" y="1634444"/>
                </a:lnTo>
                <a:lnTo>
                  <a:pt x="1003729" y="1634444"/>
                </a:lnTo>
                <a:lnTo>
                  <a:pt x="811258" y="1249502"/>
                </a:lnTo>
                <a:close/>
                <a:moveTo>
                  <a:pt x="2606303" y="845345"/>
                </a:moveTo>
                <a:lnTo>
                  <a:pt x="3114427" y="845345"/>
                </a:lnTo>
                <a:lnTo>
                  <a:pt x="3306898" y="1230287"/>
                </a:lnTo>
                <a:lnTo>
                  <a:pt x="3114427" y="1615227"/>
                </a:lnTo>
                <a:lnTo>
                  <a:pt x="2606303" y="1615227"/>
                </a:lnTo>
                <a:lnTo>
                  <a:pt x="2413833" y="1230287"/>
                </a:lnTo>
                <a:close/>
                <a:moveTo>
                  <a:pt x="1795045" y="439951"/>
                </a:moveTo>
                <a:lnTo>
                  <a:pt x="2303169" y="439951"/>
                </a:lnTo>
                <a:lnTo>
                  <a:pt x="2495640" y="824892"/>
                </a:lnTo>
                <a:lnTo>
                  <a:pt x="2303169" y="1209834"/>
                </a:lnTo>
                <a:lnTo>
                  <a:pt x="1795045" y="1209834"/>
                </a:lnTo>
                <a:lnTo>
                  <a:pt x="1602574" y="824892"/>
                </a:lnTo>
                <a:close/>
                <a:moveTo>
                  <a:pt x="2606303" y="0"/>
                </a:moveTo>
                <a:lnTo>
                  <a:pt x="3114427" y="0"/>
                </a:lnTo>
                <a:lnTo>
                  <a:pt x="3306898" y="384942"/>
                </a:lnTo>
                <a:lnTo>
                  <a:pt x="3114427" y="769883"/>
                </a:lnTo>
                <a:lnTo>
                  <a:pt x="2606303" y="769883"/>
                </a:lnTo>
                <a:lnTo>
                  <a:pt x="2413833" y="384942"/>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8375613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8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09736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242501" y="2732695"/>
            <a:ext cx="1672720" cy="1617064"/>
          </a:xfrm>
          <a:custGeom>
            <a:avLst/>
            <a:gdLst>
              <a:gd name="connsiteX0" fmla="*/ 836360 w 1672720"/>
              <a:gd name="connsiteY0" fmla="*/ 0 h 1617064"/>
              <a:gd name="connsiteX1" fmla="*/ 1672720 w 1672720"/>
              <a:gd name="connsiteY1" fmla="*/ 808532 h 1617064"/>
              <a:gd name="connsiteX2" fmla="*/ 836360 w 1672720"/>
              <a:gd name="connsiteY2" fmla="*/ 1617064 h 1617064"/>
              <a:gd name="connsiteX3" fmla="*/ 0 w 1672720"/>
              <a:gd name="connsiteY3" fmla="*/ 808532 h 1617064"/>
              <a:gd name="connsiteX4" fmla="*/ 836360 w 1672720"/>
              <a:gd name="connsiteY4" fmla="*/ 0 h 1617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2720" h="1617064">
                <a:moveTo>
                  <a:pt x="836360" y="0"/>
                </a:moveTo>
                <a:cubicBezTo>
                  <a:pt x="1298269" y="0"/>
                  <a:pt x="1672720" y="361992"/>
                  <a:pt x="1672720" y="808532"/>
                </a:cubicBezTo>
                <a:cubicBezTo>
                  <a:pt x="1672720" y="1255072"/>
                  <a:pt x="1298269" y="1617064"/>
                  <a:pt x="836360" y="1617064"/>
                </a:cubicBezTo>
                <a:cubicBezTo>
                  <a:pt x="374451" y="1617064"/>
                  <a:pt x="0" y="1255072"/>
                  <a:pt x="0" y="808532"/>
                </a:cubicBezTo>
                <a:cubicBezTo>
                  <a:pt x="0" y="361992"/>
                  <a:pt x="374451" y="0"/>
                  <a:pt x="836360" y="0"/>
                </a:cubicBezTo>
                <a:close/>
              </a:path>
            </a:pathLst>
          </a:custGeom>
        </p:spPr>
        <p:txBody>
          <a:bodyPr wrap="square">
            <a:noAutofit/>
          </a:bodyPr>
          <a:lstStyle/>
          <a:p>
            <a:endParaRPr lang="zh-CN" altLang="en-US"/>
          </a:p>
        </p:txBody>
      </p:sp>
      <p:sp>
        <p:nvSpPr>
          <p:cNvPr id="15" name="图片占位符 14"/>
          <p:cNvSpPr>
            <a:spLocks noGrp="1"/>
          </p:cNvSpPr>
          <p:nvPr>
            <p:ph type="pic" sz="quarter" idx="11"/>
          </p:nvPr>
        </p:nvSpPr>
        <p:spPr>
          <a:xfrm>
            <a:off x="9280151" y="2732697"/>
            <a:ext cx="1672720" cy="1617064"/>
          </a:xfrm>
          <a:custGeom>
            <a:avLst/>
            <a:gdLst>
              <a:gd name="connsiteX0" fmla="*/ 836360 w 1672720"/>
              <a:gd name="connsiteY0" fmla="*/ 0 h 1617064"/>
              <a:gd name="connsiteX1" fmla="*/ 1672720 w 1672720"/>
              <a:gd name="connsiteY1" fmla="*/ 808532 h 1617064"/>
              <a:gd name="connsiteX2" fmla="*/ 836360 w 1672720"/>
              <a:gd name="connsiteY2" fmla="*/ 1617064 h 1617064"/>
              <a:gd name="connsiteX3" fmla="*/ 0 w 1672720"/>
              <a:gd name="connsiteY3" fmla="*/ 808532 h 1617064"/>
              <a:gd name="connsiteX4" fmla="*/ 836360 w 1672720"/>
              <a:gd name="connsiteY4" fmla="*/ 0 h 1617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2720" h="1617064">
                <a:moveTo>
                  <a:pt x="836360" y="0"/>
                </a:moveTo>
                <a:cubicBezTo>
                  <a:pt x="1298269" y="0"/>
                  <a:pt x="1672720" y="361992"/>
                  <a:pt x="1672720" y="808532"/>
                </a:cubicBezTo>
                <a:cubicBezTo>
                  <a:pt x="1672720" y="1255072"/>
                  <a:pt x="1298269" y="1617064"/>
                  <a:pt x="836360" y="1617064"/>
                </a:cubicBezTo>
                <a:cubicBezTo>
                  <a:pt x="374451" y="1617064"/>
                  <a:pt x="0" y="1255072"/>
                  <a:pt x="0" y="808532"/>
                </a:cubicBezTo>
                <a:cubicBezTo>
                  <a:pt x="0" y="361992"/>
                  <a:pt x="374451" y="0"/>
                  <a:pt x="836360" y="0"/>
                </a:cubicBez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6598701" y="2732697"/>
            <a:ext cx="1672720" cy="1617064"/>
          </a:xfrm>
          <a:custGeom>
            <a:avLst/>
            <a:gdLst>
              <a:gd name="connsiteX0" fmla="*/ 836360 w 1672720"/>
              <a:gd name="connsiteY0" fmla="*/ 0 h 1617064"/>
              <a:gd name="connsiteX1" fmla="*/ 1672720 w 1672720"/>
              <a:gd name="connsiteY1" fmla="*/ 808532 h 1617064"/>
              <a:gd name="connsiteX2" fmla="*/ 836360 w 1672720"/>
              <a:gd name="connsiteY2" fmla="*/ 1617064 h 1617064"/>
              <a:gd name="connsiteX3" fmla="*/ 0 w 1672720"/>
              <a:gd name="connsiteY3" fmla="*/ 808532 h 1617064"/>
              <a:gd name="connsiteX4" fmla="*/ 836360 w 1672720"/>
              <a:gd name="connsiteY4" fmla="*/ 0 h 1617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2720" h="1617064">
                <a:moveTo>
                  <a:pt x="836360" y="0"/>
                </a:moveTo>
                <a:cubicBezTo>
                  <a:pt x="1298269" y="0"/>
                  <a:pt x="1672720" y="361992"/>
                  <a:pt x="1672720" y="808532"/>
                </a:cubicBezTo>
                <a:cubicBezTo>
                  <a:pt x="1672720" y="1255072"/>
                  <a:pt x="1298269" y="1617064"/>
                  <a:pt x="836360" y="1617064"/>
                </a:cubicBezTo>
                <a:cubicBezTo>
                  <a:pt x="374451" y="1617064"/>
                  <a:pt x="0" y="1255072"/>
                  <a:pt x="0" y="808532"/>
                </a:cubicBezTo>
                <a:cubicBezTo>
                  <a:pt x="0" y="361992"/>
                  <a:pt x="374451" y="0"/>
                  <a:pt x="836360" y="0"/>
                </a:cubicBezTo>
                <a:close/>
              </a:path>
            </a:pathLst>
          </a:custGeom>
        </p:spPr>
        <p:txBody>
          <a:bodyPr wrap="square">
            <a:noAutofit/>
          </a:bodyPr>
          <a:lstStyle/>
          <a:p>
            <a:endParaRPr lang="zh-CN" altLang="en-US"/>
          </a:p>
        </p:txBody>
      </p:sp>
      <p:sp>
        <p:nvSpPr>
          <p:cNvPr id="13" name="图片占位符 12"/>
          <p:cNvSpPr>
            <a:spLocks noGrp="1"/>
          </p:cNvSpPr>
          <p:nvPr>
            <p:ph type="pic" sz="quarter" idx="13"/>
          </p:nvPr>
        </p:nvSpPr>
        <p:spPr>
          <a:xfrm>
            <a:off x="3920601" y="2732697"/>
            <a:ext cx="1672720" cy="1617064"/>
          </a:xfrm>
          <a:custGeom>
            <a:avLst/>
            <a:gdLst>
              <a:gd name="connsiteX0" fmla="*/ 836360 w 1672720"/>
              <a:gd name="connsiteY0" fmla="*/ 0 h 1617064"/>
              <a:gd name="connsiteX1" fmla="*/ 1672720 w 1672720"/>
              <a:gd name="connsiteY1" fmla="*/ 808532 h 1617064"/>
              <a:gd name="connsiteX2" fmla="*/ 836360 w 1672720"/>
              <a:gd name="connsiteY2" fmla="*/ 1617064 h 1617064"/>
              <a:gd name="connsiteX3" fmla="*/ 0 w 1672720"/>
              <a:gd name="connsiteY3" fmla="*/ 808532 h 1617064"/>
              <a:gd name="connsiteX4" fmla="*/ 836360 w 1672720"/>
              <a:gd name="connsiteY4" fmla="*/ 0 h 1617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2720" h="1617064">
                <a:moveTo>
                  <a:pt x="836360" y="0"/>
                </a:moveTo>
                <a:cubicBezTo>
                  <a:pt x="1298269" y="0"/>
                  <a:pt x="1672720" y="361992"/>
                  <a:pt x="1672720" y="808532"/>
                </a:cubicBezTo>
                <a:cubicBezTo>
                  <a:pt x="1672720" y="1255072"/>
                  <a:pt x="1298269" y="1617064"/>
                  <a:pt x="836360" y="1617064"/>
                </a:cubicBezTo>
                <a:cubicBezTo>
                  <a:pt x="374451" y="1617064"/>
                  <a:pt x="0" y="1255072"/>
                  <a:pt x="0" y="808532"/>
                </a:cubicBezTo>
                <a:cubicBezTo>
                  <a:pt x="0" y="361992"/>
                  <a:pt x="374451" y="0"/>
                  <a:pt x="836360"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482438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Image + 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63549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6_自定义版式">
    <p:spTree>
      <p:nvGrpSpPr>
        <p:cNvPr id="1" name=""/>
        <p:cNvGrpSpPr/>
        <p:nvPr/>
      </p:nvGrpSpPr>
      <p:grpSpPr>
        <a:xfrm>
          <a:off x="0" y="0"/>
          <a:ext cx="0" cy="0"/>
          <a:chOff x="0" y="0"/>
          <a:chExt cx="0" cy="0"/>
        </a:xfrm>
      </p:grpSpPr>
      <p:sp>
        <p:nvSpPr>
          <p:cNvPr id="14" name="图片占位符 13"/>
          <p:cNvSpPr>
            <a:spLocks noGrp="1"/>
          </p:cNvSpPr>
          <p:nvPr>
            <p:ph type="pic" sz="quarter" idx="14"/>
          </p:nvPr>
        </p:nvSpPr>
        <p:spPr>
          <a:xfrm>
            <a:off x="9160924" y="2248783"/>
            <a:ext cx="1459468" cy="1692983"/>
          </a:xfrm>
          <a:custGeom>
            <a:avLst/>
            <a:gdLst>
              <a:gd name="connsiteX0" fmla="*/ 729734 w 1459468"/>
              <a:gd name="connsiteY0" fmla="*/ 0 h 1692983"/>
              <a:gd name="connsiteX1" fmla="*/ 1459468 w 1459468"/>
              <a:gd name="connsiteY1" fmla="*/ 364867 h 1692983"/>
              <a:gd name="connsiteX2" fmla="*/ 1459468 w 1459468"/>
              <a:gd name="connsiteY2" fmla="*/ 1328116 h 1692983"/>
              <a:gd name="connsiteX3" fmla="*/ 729734 w 1459468"/>
              <a:gd name="connsiteY3" fmla="*/ 1692983 h 1692983"/>
              <a:gd name="connsiteX4" fmla="*/ 0 w 1459468"/>
              <a:gd name="connsiteY4" fmla="*/ 1328116 h 1692983"/>
              <a:gd name="connsiteX5" fmla="*/ 0 w 1459468"/>
              <a:gd name="connsiteY5" fmla="*/ 364867 h 1692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9468" h="1692983">
                <a:moveTo>
                  <a:pt x="729734" y="0"/>
                </a:moveTo>
                <a:lnTo>
                  <a:pt x="1459468" y="364867"/>
                </a:lnTo>
                <a:lnTo>
                  <a:pt x="1459468" y="1328116"/>
                </a:lnTo>
                <a:lnTo>
                  <a:pt x="729734" y="1692983"/>
                </a:lnTo>
                <a:lnTo>
                  <a:pt x="0" y="1328116"/>
                </a:lnTo>
                <a:lnTo>
                  <a:pt x="0" y="364867"/>
                </a:lnTo>
                <a:close/>
              </a:path>
            </a:pathLst>
          </a:custGeom>
        </p:spPr>
        <p:txBody>
          <a:bodyPr wrap="square">
            <a:noAutofit/>
          </a:bodyPr>
          <a:lstStyle/>
          <a:p>
            <a:endParaRPr lang="zh-CN" altLang="en-US"/>
          </a:p>
        </p:txBody>
      </p:sp>
      <p:sp>
        <p:nvSpPr>
          <p:cNvPr id="16" name="图片占位符 15"/>
          <p:cNvSpPr>
            <a:spLocks noGrp="1"/>
          </p:cNvSpPr>
          <p:nvPr>
            <p:ph type="pic" sz="quarter" idx="12"/>
          </p:nvPr>
        </p:nvSpPr>
        <p:spPr>
          <a:xfrm>
            <a:off x="5366266" y="1772531"/>
            <a:ext cx="1459468" cy="1692983"/>
          </a:xfrm>
          <a:custGeom>
            <a:avLst/>
            <a:gdLst>
              <a:gd name="connsiteX0" fmla="*/ 729734 w 1459468"/>
              <a:gd name="connsiteY0" fmla="*/ 0 h 1692983"/>
              <a:gd name="connsiteX1" fmla="*/ 1459468 w 1459468"/>
              <a:gd name="connsiteY1" fmla="*/ 364867 h 1692983"/>
              <a:gd name="connsiteX2" fmla="*/ 1459468 w 1459468"/>
              <a:gd name="connsiteY2" fmla="*/ 1328116 h 1692983"/>
              <a:gd name="connsiteX3" fmla="*/ 729734 w 1459468"/>
              <a:gd name="connsiteY3" fmla="*/ 1692983 h 1692983"/>
              <a:gd name="connsiteX4" fmla="*/ 0 w 1459468"/>
              <a:gd name="connsiteY4" fmla="*/ 1328116 h 1692983"/>
              <a:gd name="connsiteX5" fmla="*/ 0 w 1459468"/>
              <a:gd name="connsiteY5" fmla="*/ 364867 h 1692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9468" h="1692983">
                <a:moveTo>
                  <a:pt x="729734" y="0"/>
                </a:moveTo>
                <a:lnTo>
                  <a:pt x="1459468" y="364867"/>
                </a:lnTo>
                <a:lnTo>
                  <a:pt x="1459468" y="1328116"/>
                </a:lnTo>
                <a:lnTo>
                  <a:pt x="729734" y="1692983"/>
                </a:lnTo>
                <a:lnTo>
                  <a:pt x="0" y="1328116"/>
                </a:lnTo>
                <a:lnTo>
                  <a:pt x="0" y="364867"/>
                </a:ln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7263596" y="2248781"/>
            <a:ext cx="1459468" cy="1692983"/>
          </a:xfrm>
          <a:custGeom>
            <a:avLst/>
            <a:gdLst>
              <a:gd name="connsiteX0" fmla="*/ 729734 w 1459468"/>
              <a:gd name="connsiteY0" fmla="*/ 0 h 1692983"/>
              <a:gd name="connsiteX1" fmla="*/ 1459468 w 1459468"/>
              <a:gd name="connsiteY1" fmla="*/ 364867 h 1692983"/>
              <a:gd name="connsiteX2" fmla="*/ 1459468 w 1459468"/>
              <a:gd name="connsiteY2" fmla="*/ 1328116 h 1692983"/>
              <a:gd name="connsiteX3" fmla="*/ 729734 w 1459468"/>
              <a:gd name="connsiteY3" fmla="*/ 1692983 h 1692983"/>
              <a:gd name="connsiteX4" fmla="*/ 0 w 1459468"/>
              <a:gd name="connsiteY4" fmla="*/ 1328116 h 1692983"/>
              <a:gd name="connsiteX5" fmla="*/ 0 w 1459468"/>
              <a:gd name="connsiteY5" fmla="*/ 364867 h 1692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9468" h="1692983">
                <a:moveTo>
                  <a:pt x="729734" y="0"/>
                </a:moveTo>
                <a:lnTo>
                  <a:pt x="1459468" y="364867"/>
                </a:lnTo>
                <a:lnTo>
                  <a:pt x="1459468" y="1328116"/>
                </a:lnTo>
                <a:lnTo>
                  <a:pt x="729734" y="1692983"/>
                </a:lnTo>
                <a:lnTo>
                  <a:pt x="0" y="1328116"/>
                </a:lnTo>
                <a:lnTo>
                  <a:pt x="0" y="364867"/>
                </a:lnTo>
                <a:close/>
              </a:path>
            </a:pathLst>
          </a:custGeom>
        </p:spPr>
        <p:txBody>
          <a:bodyPr wrap="square">
            <a:noAutofit/>
          </a:bodyPr>
          <a:lstStyle/>
          <a:p>
            <a:endParaRPr lang="zh-CN" altLang="en-US"/>
          </a:p>
        </p:txBody>
      </p:sp>
      <p:sp>
        <p:nvSpPr>
          <p:cNvPr id="18" name="图片占位符 17"/>
          <p:cNvSpPr>
            <a:spLocks noGrp="1"/>
          </p:cNvSpPr>
          <p:nvPr>
            <p:ph type="pic" sz="quarter" idx="10"/>
          </p:nvPr>
        </p:nvSpPr>
        <p:spPr>
          <a:xfrm>
            <a:off x="1571606" y="2248779"/>
            <a:ext cx="1459468" cy="1692983"/>
          </a:xfrm>
          <a:custGeom>
            <a:avLst/>
            <a:gdLst>
              <a:gd name="connsiteX0" fmla="*/ 729734 w 1459468"/>
              <a:gd name="connsiteY0" fmla="*/ 0 h 1692983"/>
              <a:gd name="connsiteX1" fmla="*/ 1459468 w 1459468"/>
              <a:gd name="connsiteY1" fmla="*/ 364867 h 1692983"/>
              <a:gd name="connsiteX2" fmla="*/ 1459468 w 1459468"/>
              <a:gd name="connsiteY2" fmla="*/ 1328116 h 1692983"/>
              <a:gd name="connsiteX3" fmla="*/ 729734 w 1459468"/>
              <a:gd name="connsiteY3" fmla="*/ 1692983 h 1692983"/>
              <a:gd name="connsiteX4" fmla="*/ 0 w 1459468"/>
              <a:gd name="connsiteY4" fmla="*/ 1328116 h 1692983"/>
              <a:gd name="connsiteX5" fmla="*/ 0 w 1459468"/>
              <a:gd name="connsiteY5" fmla="*/ 364867 h 1692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9468" h="1692983">
                <a:moveTo>
                  <a:pt x="729734" y="0"/>
                </a:moveTo>
                <a:lnTo>
                  <a:pt x="1459468" y="364867"/>
                </a:lnTo>
                <a:lnTo>
                  <a:pt x="1459468" y="1328116"/>
                </a:lnTo>
                <a:lnTo>
                  <a:pt x="729734" y="1692983"/>
                </a:lnTo>
                <a:lnTo>
                  <a:pt x="0" y="1328116"/>
                </a:lnTo>
                <a:lnTo>
                  <a:pt x="0" y="364867"/>
                </a:lnTo>
                <a:close/>
              </a:path>
            </a:pathLst>
          </a:custGeom>
        </p:spPr>
        <p:txBody>
          <a:bodyPr wrap="square">
            <a:noAutofit/>
          </a:bodyPr>
          <a:lstStyle/>
          <a:p>
            <a:endParaRPr lang="zh-CN" altLang="en-US"/>
          </a:p>
        </p:txBody>
      </p:sp>
      <p:sp>
        <p:nvSpPr>
          <p:cNvPr id="17" name="图片占位符 16"/>
          <p:cNvSpPr>
            <a:spLocks noGrp="1"/>
          </p:cNvSpPr>
          <p:nvPr>
            <p:ph type="pic" sz="quarter" idx="11"/>
          </p:nvPr>
        </p:nvSpPr>
        <p:spPr>
          <a:xfrm>
            <a:off x="3468936" y="2248779"/>
            <a:ext cx="1459468" cy="1692983"/>
          </a:xfrm>
          <a:custGeom>
            <a:avLst/>
            <a:gdLst>
              <a:gd name="connsiteX0" fmla="*/ 729734 w 1459468"/>
              <a:gd name="connsiteY0" fmla="*/ 0 h 1692983"/>
              <a:gd name="connsiteX1" fmla="*/ 1459468 w 1459468"/>
              <a:gd name="connsiteY1" fmla="*/ 364867 h 1692983"/>
              <a:gd name="connsiteX2" fmla="*/ 1459468 w 1459468"/>
              <a:gd name="connsiteY2" fmla="*/ 1328116 h 1692983"/>
              <a:gd name="connsiteX3" fmla="*/ 729734 w 1459468"/>
              <a:gd name="connsiteY3" fmla="*/ 1692983 h 1692983"/>
              <a:gd name="connsiteX4" fmla="*/ 0 w 1459468"/>
              <a:gd name="connsiteY4" fmla="*/ 1328116 h 1692983"/>
              <a:gd name="connsiteX5" fmla="*/ 0 w 1459468"/>
              <a:gd name="connsiteY5" fmla="*/ 364867 h 1692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9468" h="1692983">
                <a:moveTo>
                  <a:pt x="729734" y="0"/>
                </a:moveTo>
                <a:lnTo>
                  <a:pt x="1459468" y="364867"/>
                </a:lnTo>
                <a:lnTo>
                  <a:pt x="1459468" y="1328116"/>
                </a:lnTo>
                <a:lnTo>
                  <a:pt x="729734" y="1692983"/>
                </a:lnTo>
                <a:lnTo>
                  <a:pt x="0" y="1328116"/>
                </a:lnTo>
                <a:lnTo>
                  <a:pt x="0" y="364867"/>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4677558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4303131"/>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0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547829" y="1993900"/>
            <a:ext cx="2495866" cy="2065946"/>
          </a:xfrm>
          <a:custGeom>
            <a:avLst/>
            <a:gdLst>
              <a:gd name="connsiteX0" fmla="*/ 516487 w 2495866"/>
              <a:gd name="connsiteY0" fmla="*/ 0 h 2065946"/>
              <a:gd name="connsiteX1" fmla="*/ 1979380 w 2495866"/>
              <a:gd name="connsiteY1" fmla="*/ 0 h 2065946"/>
              <a:gd name="connsiteX2" fmla="*/ 2495866 w 2495866"/>
              <a:gd name="connsiteY2" fmla="*/ 1032973 h 2065946"/>
              <a:gd name="connsiteX3" fmla="*/ 1979380 w 2495866"/>
              <a:gd name="connsiteY3" fmla="*/ 2065946 h 2065946"/>
              <a:gd name="connsiteX4" fmla="*/ 516487 w 2495866"/>
              <a:gd name="connsiteY4" fmla="*/ 2065946 h 2065946"/>
              <a:gd name="connsiteX5" fmla="*/ 0 w 2495866"/>
              <a:gd name="connsiteY5" fmla="*/ 1032973 h 2065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95866" h="2065946">
                <a:moveTo>
                  <a:pt x="516487" y="0"/>
                </a:moveTo>
                <a:lnTo>
                  <a:pt x="1979380" y="0"/>
                </a:lnTo>
                <a:lnTo>
                  <a:pt x="2495866" y="1032973"/>
                </a:lnTo>
                <a:lnTo>
                  <a:pt x="1979380" y="2065946"/>
                </a:lnTo>
                <a:lnTo>
                  <a:pt x="516487" y="2065946"/>
                </a:lnTo>
                <a:lnTo>
                  <a:pt x="0" y="1032973"/>
                </a:lnTo>
                <a:close/>
              </a:path>
            </a:pathLst>
          </a:custGeom>
          <a:ln w="19050">
            <a:solidFill>
              <a:srgbClr val="B16F27"/>
            </a:solidFill>
          </a:ln>
        </p:spPr>
        <p:txBody>
          <a:bodyPr wrap="square">
            <a:noAutofit/>
          </a:bodyPr>
          <a:lstStyle/>
          <a:p>
            <a:endParaRPr lang="zh-CN" altLang="en-US"/>
          </a:p>
        </p:txBody>
      </p:sp>
      <p:sp>
        <p:nvSpPr>
          <p:cNvPr id="11" name="图片占位符 10"/>
          <p:cNvSpPr>
            <a:spLocks noGrp="1"/>
          </p:cNvSpPr>
          <p:nvPr>
            <p:ph type="pic" sz="quarter" idx="11"/>
          </p:nvPr>
        </p:nvSpPr>
        <p:spPr>
          <a:xfrm>
            <a:off x="4795733" y="1993900"/>
            <a:ext cx="2578270" cy="2065946"/>
          </a:xfrm>
          <a:custGeom>
            <a:avLst/>
            <a:gdLst>
              <a:gd name="connsiteX0" fmla="*/ 516487 w 2578270"/>
              <a:gd name="connsiteY0" fmla="*/ 0 h 2065946"/>
              <a:gd name="connsiteX1" fmla="*/ 2061784 w 2578270"/>
              <a:gd name="connsiteY1" fmla="*/ 0 h 2065946"/>
              <a:gd name="connsiteX2" fmla="*/ 2578270 w 2578270"/>
              <a:gd name="connsiteY2" fmla="*/ 1032973 h 2065946"/>
              <a:gd name="connsiteX3" fmla="*/ 2061784 w 2578270"/>
              <a:gd name="connsiteY3" fmla="*/ 2065946 h 2065946"/>
              <a:gd name="connsiteX4" fmla="*/ 516487 w 2578270"/>
              <a:gd name="connsiteY4" fmla="*/ 2065946 h 2065946"/>
              <a:gd name="connsiteX5" fmla="*/ 0 w 2578270"/>
              <a:gd name="connsiteY5" fmla="*/ 1032973 h 2065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8270" h="2065946">
                <a:moveTo>
                  <a:pt x="516487" y="0"/>
                </a:moveTo>
                <a:lnTo>
                  <a:pt x="2061784" y="0"/>
                </a:lnTo>
                <a:lnTo>
                  <a:pt x="2578270" y="1032973"/>
                </a:lnTo>
                <a:lnTo>
                  <a:pt x="2061784" y="2065946"/>
                </a:lnTo>
                <a:lnTo>
                  <a:pt x="516487" y="2065946"/>
                </a:lnTo>
                <a:lnTo>
                  <a:pt x="0" y="1032973"/>
                </a:lnTo>
                <a:close/>
              </a:path>
            </a:pathLst>
          </a:custGeom>
          <a:ln w="19050">
            <a:solidFill>
              <a:srgbClr val="B16F27"/>
            </a:solidFill>
          </a:ln>
        </p:spPr>
        <p:txBody>
          <a:bodyPr wrap="square">
            <a:noAutofit/>
          </a:bodyPr>
          <a:lstStyle/>
          <a:p>
            <a:endParaRPr lang="zh-CN" altLang="en-US"/>
          </a:p>
        </p:txBody>
      </p:sp>
      <p:sp>
        <p:nvSpPr>
          <p:cNvPr id="12" name="图片占位符 11"/>
          <p:cNvSpPr>
            <a:spLocks noGrp="1"/>
          </p:cNvSpPr>
          <p:nvPr>
            <p:ph type="pic" sz="quarter" idx="12"/>
          </p:nvPr>
        </p:nvSpPr>
        <p:spPr>
          <a:xfrm>
            <a:off x="8148304" y="1993900"/>
            <a:ext cx="2495866" cy="2065946"/>
          </a:xfrm>
          <a:custGeom>
            <a:avLst/>
            <a:gdLst>
              <a:gd name="connsiteX0" fmla="*/ 516487 w 2495866"/>
              <a:gd name="connsiteY0" fmla="*/ 0 h 2065946"/>
              <a:gd name="connsiteX1" fmla="*/ 1979380 w 2495866"/>
              <a:gd name="connsiteY1" fmla="*/ 0 h 2065946"/>
              <a:gd name="connsiteX2" fmla="*/ 2495866 w 2495866"/>
              <a:gd name="connsiteY2" fmla="*/ 1032973 h 2065946"/>
              <a:gd name="connsiteX3" fmla="*/ 1979380 w 2495866"/>
              <a:gd name="connsiteY3" fmla="*/ 2065946 h 2065946"/>
              <a:gd name="connsiteX4" fmla="*/ 516487 w 2495866"/>
              <a:gd name="connsiteY4" fmla="*/ 2065946 h 2065946"/>
              <a:gd name="connsiteX5" fmla="*/ 0 w 2495866"/>
              <a:gd name="connsiteY5" fmla="*/ 1032973 h 2065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95866" h="2065946">
                <a:moveTo>
                  <a:pt x="516487" y="0"/>
                </a:moveTo>
                <a:lnTo>
                  <a:pt x="1979380" y="0"/>
                </a:lnTo>
                <a:lnTo>
                  <a:pt x="2495866" y="1032973"/>
                </a:lnTo>
                <a:lnTo>
                  <a:pt x="1979380" y="2065946"/>
                </a:lnTo>
                <a:lnTo>
                  <a:pt x="516487" y="2065946"/>
                </a:lnTo>
                <a:lnTo>
                  <a:pt x="0" y="1032973"/>
                </a:lnTo>
                <a:close/>
              </a:path>
            </a:pathLst>
          </a:custGeom>
          <a:ln w="19050">
            <a:solidFill>
              <a:srgbClr val="B16F27"/>
            </a:solidFill>
          </a:ln>
        </p:spPr>
        <p:txBody>
          <a:bodyPr wrap="square">
            <a:noAutofit/>
          </a:bodyPr>
          <a:lstStyle/>
          <a:p>
            <a:endParaRPr lang="zh-CN" altLang="en-US"/>
          </a:p>
        </p:txBody>
      </p:sp>
    </p:spTree>
    <p:extLst>
      <p:ext uri="{BB962C8B-B14F-4D97-AF65-F5344CB8AC3E}">
        <p14:creationId xmlns:p14="http://schemas.microsoft.com/office/powerpoint/2010/main" val="26669969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2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9227230" y="1669064"/>
            <a:ext cx="2090059" cy="2090059"/>
          </a:xfrm>
          <a:custGeom>
            <a:avLst/>
            <a:gdLst>
              <a:gd name="connsiteX0" fmla="*/ 0 w 2090059"/>
              <a:gd name="connsiteY0" fmla="*/ 0 h 2090059"/>
              <a:gd name="connsiteX1" fmla="*/ 2090059 w 2090059"/>
              <a:gd name="connsiteY1" fmla="*/ 0 h 2090059"/>
              <a:gd name="connsiteX2" fmla="*/ 2090059 w 2090059"/>
              <a:gd name="connsiteY2" fmla="*/ 2090059 h 2090059"/>
              <a:gd name="connsiteX3" fmla="*/ 0 w 2090059"/>
              <a:gd name="connsiteY3" fmla="*/ 2090059 h 2090059"/>
            </a:gdLst>
            <a:ahLst/>
            <a:cxnLst>
              <a:cxn ang="0">
                <a:pos x="connsiteX0" y="connsiteY0"/>
              </a:cxn>
              <a:cxn ang="0">
                <a:pos x="connsiteX1" y="connsiteY1"/>
              </a:cxn>
              <a:cxn ang="0">
                <a:pos x="connsiteX2" y="connsiteY2"/>
              </a:cxn>
              <a:cxn ang="0">
                <a:pos x="connsiteX3" y="connsiteY3"/>
              </a:cxn>
            </a:cxnLst>
            <a:rect l="l" t="t" r="r" b="b"/>
            <a:pathLst>
              <a:path w="2090059" h="2090059">
                <a:moveTo>
                  <a:pt x="0" y="0"/>
                </a:moveTo>
                <a:lnTo>
                  <a:pt x="2090059" y="0"/>
                </a:lnTo>
                <a:lnTo>
                  <a:pt x="2090059" y="2090059"/>
                </a:lnTo>
                <a:lnTo>
                  <a:pt x="0" y="2090059"/>
                </a:lnTo>
                <a:close/>
              </a:path>
            </a:pathLst>
          </a:custGeom>
        </p:spPr>
        <p:txBody>
          <a:bodyPr wrap="square">
            <a:noAutofit/>
          </a:bodyPr>
          <a:lstStyle/>
          <a:p>
            <a:endParaRPr lang="zh-CN" altLang="en-US"/>
          </a:p>
        </p:txBody>
      </p:sp>
      <p:sp>
        <p:nvSpPr>
          <p:cNvPr id="10" name="图片占位符 9"/>
          <p:cNvSpPr>
            <a:spLocks noGrp="1"/>
          </p:cNvSpPr>
          <p:nvPr>
            <p:ph type="pic" sz="quarter" idx="11"/>
          </p:nvPr>
        </p:nvSpPr>
        <p:spPr>
          <a:xfrm>
            <a:off x="9227230" y="3936923"/>
            <a:ext cx="2090059" cy="2090059"/>
          </a:xfrm>
          <a:custGeom>
            <a:avLst/>
            <a:gdLst>
              <a:gd name="connsiteX0" fmla="*/ 0 w 2090059"/>
              <a:gd name="connsiteY0" fmla="*/ 0 h 2090059"/>
              <a:gd name="connsiteX1" fmla="*/ 2090059 w 2090059"/>
              <a:gd name="connsiteY1" fmla="*/ 0 h 2090059"/>
              <a:gd name="connsiteX2" fmla="*/ 2090059 w 2090059"/>
              <a:gd name="connsiteY2" fmla="*/ 2090059 h 2090059"/>
              <a:gd name="connsiteX3" fmla="*/ 0 w 2090059"/>
              <a:gd name="connsiteY3" fmla="*/ 2090059 h 2090059"/>
            </a:gdLst>
            <a:ahLst/>
            <a:cxnLst>
              <a:cxn ang="0">
                <a:pos x="connsiteX0" y="connsiteY0"/>
              </a:cxn>
              <a:cxn ang="0">
                <a:pos x="connsiteX1" y="connsiteY1"/>
              </a:cxn>
              <a:cxn ang="0">
                <a:pos x="connsiteX2" y="connsiteY2"/>
              </a:cxn>
              <a:cxn ang="0">
                <a:pos x="connsiteX3" y="connsiteY3"/>
              </a:cxn>
            </a:cxnLst>
            <a:rect l="l" t="t" r="r" b="b"/>
            <a:pathLst>
              <a:path w="2090059" h="2090059">
                <a:moveTo>
                  <a:pt x="0" y="0"/>
                </a:moveTo>
                <a:lnTo>
                  <a:pt x="2090059" y="0"/>
                </a:lnTo>
                <a:lnTo>
                  <a:pt x="2090059" y="2090059"/>
                </a:lnTo>
                <a:lnTo>
                  <a:pt x="0" y="2090059"/>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0122066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37918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84283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文本框 1"/>
          <p:cNvSpPr txBox="1"/>
          <p:nvPr userDrawn="1"/>
        </p:nvSpPr>
        <p:spPr>
          <a:xfrm>
            <a:off x="4318000" y="2971800"/>
            <a:ext cx="3556000" cy="2298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感谢您下载包图网平台上提供的</a:t>
            </a:r>
            <a:r>
              <a:rPr kumimoji="0" lang="en-US" altLang="zh-CN"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PPT</a:t>
            </a:r>
            <a:r>
              <a:rPr kumimoji="0" lang="zh-CN" altLang="en-US" sz="3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作品，为了您和包图网以及原创作者的利益，请勿复制、传播、销售，否则将承担法律责任！包图网将对作品进行维权，按照传播下载次数进行十倍的索取赔偿！</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600" b="0" i="0" u="none" strike="noStrike" kern="1200" cap="none" spc="0" normalizeH="0" baseline="0" noProof="0" dirty="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ibaotu.com</a:t>
            </a:r>
          </a:p>
        </p:txBody>
      </p:sp>
      <p:pic>
        <p:nvPicPr>
          <p:cNvPr id="3" name="图片 2"/>
          <p:cNvPicPr>
            <a:picLocks noChangeAspect="1"/>
          </p:cNvPicPr>
          <p:nvPr userDrawn="1"/>
        </p:nvPicPr>
        <p:blipFill rotWithShape="1">
          <a:blip r:embed="rId13" cstate="screen">
            <a:grayscl/>
            <a:extLst>
              <a:ext uri="{28A0092B-C50C-407E-A947-70E740481C1C}">
                <a14:useLocalDpi xmlns:a14="http://schemas.microsoft.com/office/drawing/2010/main" val="0"/>
              </a:ext>
            </a:extLst>
          </a:blip>
          <a:srcRect t="15351"/>
          <a:stretch/>
        </p:blipFill>
        <p:spPr>
          <a:xfrm>
            <a:off x="0" y="0"/>
            <a:ext cx="12192000" cy="6858000"/>
          </a:xfrm>
          <a:prstGeom prst="rect">
            <a:avLst/>
          </a:prstGeom>
          <a:ln>
            <a:noFill/>
          </a:ln>
        </p:spPr>
      </p:pic>
      <p:sp>
        <p:nvSpPr>
          <p:cNvPr id="4" name="矩形 3"/>
          <p:cNvSpPr/>
          <p:nvPr userDrawn="1"/>
        </p:nvSpPr>
        <p:spPr>
          <a:xfrm>
            <a:off x="0" y="0"/>
            <a:ext cx="12192000" cy="6858000"/>
          </a:xfrm>
          <a:prstGeom prst="rect">
            <a:avLst/>
          </a:prstGeom>
          <a:solidFill>
            <a:schemeClr val="tx1">
              <a:lumMod val="85000"/>
              <a:lumOff val="15000"/>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48940714"/>
      </p:ext>
    </p:extLst>
  </p:cSld>
  <p:clrMap bg1="lt1" tx1="dk1" bg2="lt2" tx2="dk2" accent1="accent1" accent2="accent2" accent3="accent3" accent4="accent4" accent5="accent5" accent6="accent6" hlink="hlink" folHlink="folHlink"/>
  <p:sldLayoutIdLst>
    <p:sldLayoutId id="2147483662"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tags" Target="../tags/tag5.xml"/><Relationship Id="rId7" Type="http://schemas.openxmlformats.org/officeDocument/2006/relationships/notesSlide" Target="../notesSlides/notesSlide12.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slideLayout" Target="../slideLayouts/slideLayout1.xml"/><Relationship Id="rId5" Type="http://schemas.openxmlformats.org/officeDocument/2006/relationships/tags" Target="../tags/tag7.xml"/><Relationship Id="rId4" Type="http://schemas.openxmlformats.org/officeDocument/2006/relationships/tags" Target="../tags/tag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19.jpeg"/><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8" Type="http://schemas.openxmlformats.org/officeDocument/2006/relationships/tags" Target="../tags/tag16.xml"/><Relationship Id="rId3" Type="http://schemas.openxmlformats.org/officeDocument/2006/relationships/tags" Target="../tags/tag11.xml"/><Relationship Id="rId7" Type="http://schemas.openxmlformats.org/officeDocument/2006/relationships/tags" Target="../tags/tag15.xml"/><Relationship Id="rId12" Type="http://schemas.openxmlformats.org/officeDocument/2006/relationships/notesSlide" Target="../notesSlides/notesSlide17.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tags" Target="../tags/tag14.xml"/><Relationship Id="rId11" Type="http://schemas.openxmlformats.org/officeDocument/2006/relationships/slideLayout" Target="../slideLayouts/slideLayout8.xml"/><Relationship Id="rId5" Type="http://schemas.openxmlformats.org/officeDocument/2006/relationships/tags" Target="../tags/tag13.xml"/><Relationship Id="rId10" Type="http://schemas.openxmlformats.org/officeDocument/2006/relationships/tags" Target="../tags/tag18.xml"/><Relationship Id="rId4" Type="http://schemas.openxmlformats.org/officeDocument/2006/relationships/tags" Target="../tags/tag12.xml"/><Relationship Id="rId9" Type="http://schemas.openxmlformats.org/officeDocument/2006/relationships/tags" Target="../tags/tag17.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19.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20.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3.xml"/><Relationship Id="rId1" Type="http://schemas.openxmlformats.org/officeDocument/2006/relationships/slideLayout" Target="../slideLayouts/slideLayout4.xml"/><Relationship Id="rId5" Type="http://schemas.openxmlformats.org/officeDocument/2006/relationships/image" Target="../media/image23.jpg"/><Relationship Id="rId4" Type="http://schemas.openxmlformats.org/officeDocument/2006/relationships/image" Target="../media/image22.jp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6.jpeg"/><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514600" y="1680281"/>
            <a:ext cx="7162800" cy="923330"/>
          </a:xfrm>
          <a:prstGeom prst="rect">
            <a:avLst/>
          </a:prstGeom>
          <a:noFill/>
        </p:spPr>
        <p:txBody>
          <a:bodyPr wrap="square" rtlCol="0">
            <a:spAutoFit/>
            <a:scene3d>
              <a:camera prst="orthographicFront"/>
              <a:lightRig rig="threePt" dir="t"/>
            </a:scene3d>
            <a:sp3d contourW="12700"/>
          </a:bodyPr>
          <a:lstStyle/>
          <a:p>
            <a:pPr lvl="0" algn="ctr">
              <a:defRPr/>
            </a:pPr>
            <a:r>
              <a:rPr lang="zh-CN" altLang="en-US" sz="5400" b="1" dirty="0">
                <a:solidFill>
                  <a:srgbClr val="F3A720"/>
                </a:solidFill>
                <a:latin typeface="微软雅黑"/>
              </a:rPr>
              <a:t>高端</a:t>
            </a:r>
            <a:r>
              <a:rPr lang="en-US" altLang="zh-CN" sz="5400" b="1" dirty="0">
                <a:solidFill>
                  <a:srgbClr val="F3A720"/>
                </a:solidFill>
                <a:latin typeface="微软雅黑"/>
              </a:rPr>
              <a:t>PPT</a:t>
            </a:r>
            <a:r>
              <a:rPr lang="zh-CN" altLang="en-US" sz="5400" b="1" dirty="0">
                <a:solidFill>
                  <a:srgbClr val="F3A720"/>
                </a:solidFill>
                <a:latin typeface="微软雅黑"/>
              </a:rPr>
              <a:t>模版</a:t>
            </a:r>
            <a:endParaRPr kumimoji="0" lang="zh-CN" altLang="en-US" sz="5400" b="1" i="0" u="none" strike="noStrike" kern="1200" cap="none" spc="0" normalizeH="0" baseline="0" noProof="0" dirty="0">
              <a:ln>
                <a:noFill/>
              </a:ln>
              <a:solidFill>
                <a:srgbClr val="F3A720"/>
              </a:solidFill>
              <a:effectLst/>
              <a:uLnTx/>
              <a:uFillTx/>
              <a:latin typeface="微软雅黑"/>
              <a:ea typeface="微软雅黑"/>
              <a:cs typeface="+mn-cs"/>
            </a:endParaRPr>
          </a:p>
        </p:txBody>
      </p:sp>
      <p:sp>
        <p:nvSpPr>
          <p:cNvPr id="4" name="文本框 3"/>
          <p:cNvSpPr txBox="1"/>
          <p:nvPr/>
        </p:nvSpPr>
        <p:spPr>
          <a:xfrm>
            <a:off x="3717585" y="2700799"/>
            <a:ext cx="4756831" cy="53553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lumMod val="85000"/>
                  </a:schemeClr>
                </a:solidFill>
                <a:effectLst/>
                <a:uLnTx/>
                <a:uFillTx/>
                <a:latin typeface="微软雅黑"/>
                <a:ea typeface="微软雅黑"/>
                <a:cs typeface="+mn-cs"/>
              </a:rPr>
              <a:t>print the presentation and make it into a film to be used in a wider </a:t>
            </a:r>
            <a:r>
              <a:rPr kumimoji="0" lang="en-US" altLang="zh-CN" sz="1200" b="0" i="0" u="none" strike="noStrike" kern="1200" cap="none" spc="0" normalizeH="0" baseline="0" noProof="0" dirty="0" err="1">
                <a:ln>
                  <a:noFill/>
                </a:ln>
                <a:solidFill>
                  <a:schemeClr val="bg1">
                    <a:lumMod val="85000"/>
                  </a:schemeClr>
                </a:solidFill>
                <a:effectLst/>
                <a:uLnTx/>
                <a:uFillTx/>
                <a:latin typeface="微软雅黑"/>
                <a:ea typeface="微软雅黑"/>
                <a:cs typeface="+mn-cs"/>
              </a:rPr>
              <a:t>fieldprint</a:t>
            </a:r>
            <a:r>
              <a:rPr kumimoji="0" lang="en-US" altLang="zh-CN" sz="1200" b="0" i="0" u="none" strike="noStrike" kern="1200" cap="none" spc="0" normalizeH="0" baseline="0" noProof="0" dirty="0">
                <a:ln>
                  <a:noFill/>
                </a:ln>
                <a:solidFill>
                  <a:schemeClr val="bg1">
                    <a:lumMod val="85000"/>
                  </a:schemeClr>
                </a:solidFill>
                <a:effectLst/>
                <a:uLnTx/>
                <a:uFillTx/>
                <a:latin typeface="微软雅黑"/>
                <a:ea typeface="微软雅黑"/>
                <a:cs typeface="+mn-cs"/>
              </a:rPr>
              <a:t> the presentation to be wider field</a:t>
            </a:r>
          </a:p>
        </p:txBody>
      </p:sp>
      <p:pic>
        <p:nvPicPr>
          <p:cNvPr id="10" name="Isaac Shepard - Letting Go">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40229" y="-609600"/>
            <a:ext cx="609600" cy="609600"/>
          </a:xfrm>
          <a:prstGeom prst="rect">
            <a:avLst/>
          </a:prstGeom>
        </p:spPr>
      </p:pic>
      <p:sp>
        <p:nvSpPr>
          <p:cNvPr id="11" name="等腰三角形 10"/>
          <p:cNvSpPr/>
          <p:nvPr/>
        </p:nvSpPr>
        <p:spPr>
          <a:xfrm flipV="1">
            <a:off x="5883165" y="3563607"/>
            <a:ext cx="425670" cy="273269"/>
          </a:xfrm>
          <a:prstGeom prst="triangle">
            <a:avLst/>
          </a:prstGeom>
          <a:solidFill>
            <a:srgbClr val="FD9A17"/>
          </a:solidFill>
          <a:ln>
            <a:solidFill>
              <a:srgbClr val="F3A7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rot="2700000">
            <a:off x="4952581" y="4710689"/>
            <a:ext cx="2269625" cy="2269625"/>
          </a:xfrm>
          <a:prstGeom prst="rect">
            <a:avLst/>
          </a:prstGeom>
          <a:noFill/>
          <a:ln w="76200">
            <a:solidFill>
              <a:srgbClr val="F3A7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2700000">
            <a:off x="5585328" y="5375468"/>
            <a:ext cx="1004130" cy="1004130"/>
          </a:xfrm>
          <a:prstGeom prst="rect">
            <a:avLst/>
          </a:prstGeom>
          <a:noFill/>
          <a:ln w="76200">
            <a:solidFill>
              <a:srgbClr val="F3A7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2700000">
            <a:off x="4952580" y="5767648"/>
            <a:ext cx="2269625" cy="2269625"/>
          </a:xfrm>
          <a:prstGeom prst="rect">
            <a:avLst/>
          </a:prstGeom>
          <a:noFill/>
          <a:ln w="19050">
            <a:solidFill>
              <a:srgbClr val="F3A7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2831470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par>
                                <p:cTn id="7" presetID="2" presetClass="entr" presetSubtype="4"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anim calcmode="lin" valueType="num">
                                      <p:cBhvr additive="base">
                                        <p:cTn id="9" dur="500" fill="hold"/>
                                        <p:tgtEl>
                                          <p:spTgt spid="11"/>
                                        </p:tgtEl>
                                        <p:attrNameLst>
                                          <p:attrName>ppt_x</p:attrName>
                                        </p:attrNameLst>
                                      </p:cBhvr>
                                      <p:tavLst>
                                        <p:tav tm="0">
                                          <p:val>
                                            <p:strVal val="#ppt_x"/>
                                          </p:val>
                                        </p:tav>
                                        <p:tav tm="100000">
                                          <p:val>
                                            <p:strVal val="#ppt_x"/>
                                          </p:val>
                                        </p:tav>
                                      </p:tavLst>
                                    </p:anim>
                                    <p:anim calcmode="lin" valueType="num">
                                      <p:cBhvr additive="base">
                                        <p:cTn id="10" dur="500" fill="hold"/>
                                        <p:tgtEl>
                                          <p:spTgt spid="11"/>
                                        </p:tgtEl>
                                        <p:attrNameLst>
                                          <p:attrName>ppt_y</p:attrName>
                                        </p:attrNameLst>
                                      </p:cBhvr>
                                      <p:tavLst>
                                        <p:tav tm="0">
                                          <p:val>
                                            <p:strVal val="1+#ppt_h/2"/>
                                          </p:val>
                                        </p:tav>
                                        <p:tav tm="100000">
                                          <p:val>
                                            <p:strVal val="#ppt_y"/>
                                          </p:val>
                                        </p:tav>
                                      </p:tavLst>
                                    </p:anim>
                                  </p:childTnLst>
                                </p:cTn>
                              </p:par>
                              <p:par>
                                <p:cTn id="11" presetID="2" presetClass="entr" presetSubtype="4"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ppt_x"/>
                                          </p:val>
                                        </p:tav>
                                        <p:tav tm="100000">
                                          <p:val>
                                            <p:strVal val="#ppt_x"/>
                                          </p:val>
                                        </p:tav>
                                      </p:tavLst>
                                    </p:anim>
                                    <p:anim calcmode="lin" valueType="num">
                                      <p:cBhvr additive="base">
                                        <p:cTn id="22" dur="500" fill="hold"/>
                                        <p:tgtEl>
                                          <p:spTgt spid="14"/>
                                        </p:tgtEl>
                                        <p:attrNameLst>
                                          <p:attrName>ppt_y</p:attrName>
                                        </p:attrNameLst>
                                      </p:cBhvr>
                                      <p:tavLst>
                                        <p:tav tm="0">
                                          <p:val>
                                            <p:strVal val="1+#ppt_h/2"/>
                                          </p:val>
                                        </p:tav>
                                        <p:tav tm="100000">
                                          <p:val>
                                            <p:strVal val="#ppt_y"/>
                                          </p:val>
                                        </p:tav>
                                      </p:tavLst>
                                    </p:anim>
                                  </p:childTnLst>
                                </p:cTn>
                              </p:par>
                            </p:childTnLst>
                          </p:cTn>
                        </p:par>
                        <p:par>
                          <p:cTn id="23" fill="hold">
                            <p:stCondLst>
                              <p:cond delay="500"/>
                            </p:stCondLst>
                            <p:childTnLst>
                              <p:par>
                                <p:cTn id="24" presetID="2" presetClass="entr" presetSubtype="1"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0-#ppt_h/2"/>
                                          </p:val>
                                        </p:tav>
                                        <p:tav tm="100000">
                                          <p:val>
                                            <p:strVal val="#ppt_y"/>
                                          </p:val>
                                        </p:tav>
                                      </p:tavLst>
                                    </p:anim>
                                  </p:childTnLst>
                                </p:cTn>
                              </p:par>
                            </p:childTnLst>
                          </p:cTn>
                        </p:par>
                        <p:par>
                          <p:cTn id="28" fill="hold">
                            <p:stCondLst>
                              <p:cond delay="1000"/>
                            </p:stCondLst>
                            <p:childTnLst>
                              <p:par>
                                <p:cTn id="29" presetID="22" presetClass="entr" presetSubtype="8"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2" repeatCount="indefinite" fill="hold" display="0">
                  <p:stCondLst>
                    <p:cond delay="indefinite"/>
                  </p:stCondLst>
                  <p:endCondLst>
                    <p:cond evt="onStopAudio" delay="0">
                      <p:tgtEl>
                        <p:sldTgt/>
                      </p:tgtEl>
                    </p:cond>
                  </p:endCondLst>
                </p:cTn>
                <p:tgtEl>
                  <p:spTgt spid="10"/>
                </p:tgtEl>
              </p:cMediaNode>
            </p:audio>
          </p:childTnLst>
        </p:cTn>
      </p:par>
    </p:tnLst>
    <p:bldLst>
      <p:bldP spid="3" grpId="0"/>
      <p:bldP spid="4" grpId="0"/>
      <p:bldP spid="11" grpId="0" animBg="1"/>
      <p:bldP spid="12" grpId="0" animBg="1"/>
      <p:bldP spid="13" grpId="0" animBg="1"/>
      <p:bldP spid="1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1393471" y="3536558"/>
            <a:ext cx="2050552" cy="1053296"/>
            <a:chOff x="7885432" y="3392005"/>
            <a:chExt cx="2050552" cy="1053296"/>
          </a:xfrm>
        </p:grpSpPr>
        <p:sp>
          <p:nvSpPr>
            <p:cNvPr id="22" name="矩形 21"/>
            <p:cNvSpPr/>
            <p:nvPr/>
          </p:nvSpPr>
          <p:spPr>
            <a:xfrm>
              <a:off x="7885432" y="3747033"/>
              <a:ext cx="2050552" cy="698268"/>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bg1">
                      <a:lumMod val="85000"/>
                    </a:schemeClr>
                  </a:solidFill>
                  <a:latin typeface="+mn-ea"/>
                </a:rPr>
                <a:t>用户可以在投影仪或者计算机上进行演示也可以将演示文稿打印出来制作成胶片用户以在投影仪</a:t>
              </a:r>
            </a:p>
          </p:txBody>
        </p:sp>
        <p:sp>
          <p:nvSpPr>
            <p:cNvPr id="23" name="矩形 22"/>
            <p:cNvSpPr/>
            <p:nvPr/>
          </p:nvSpPr>
          <p:spPr>
            <a:xfrm>
              <a:off x="7885432" y="3392005"/>
              <a:ext cx="2050552"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lumMod val="85000"/>
                    </a:schemeClr>
                  </a:solidFill>
                  <a:latin typeface="+mn-ea"/>
                </a:rPr>
                <a:t>标题文字添加</a:t>
              </a:r>
            </a:p>
          </p:txBody>
        </p:sp>
      </p:grpSp>
      <p:grpSp>
        <p:nvGrpSpPr>
          <p:cNvPr id="24" name="组合 23"/>
          <p:cNvGrpSpPr/>
          <p:nvPr/>
        </p:nvGrpSpPr>
        <p:grpSpPr>
          <a:xfrm>
            <a:off x="7893946" y="1591509"/>
            <a:ext cx="2050552" cy="1053296"/>
            <a:chOff x="7885432" y="3392005"/>
            <a:chExt cx="2050552" cy="1053296"/>
          </a:xfrm>
        </p:grpSpPr>
        <p:sp>
          <p:nvSpPr>
            <p:cNvPr id="25" name="矩形 24"/>
            <p:cNvSpPr/>
            <p:nvPr/>
          </p:nvSpPr>
          <p:spPr>
            <a:xfrm>
              <a:off x="7885432" y="3747033"/>
              <a:ext cx="2050552" cy="698268"/>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bg1">
                      <a:lumMod val="85000"/>
                    </a:schemeClr>
                  </a:solidFill>
                  <a:latin typeface="+mn-ea"/>
                </a:rPr>
                <a:t>用户可以在投影仪或者计算机上进行演示也可以将演示文稿打印出来制作成胶片用户以在投影仪</a:t>
              </a:r>
            </a:p>
          </p:txBody>
        </p:sp>
        <p:sp>
          <p:nvSpPr>
            <p:cNvPr id="26" name="矩形 25"/>
            <p:cNvSpPr/>
            <p:nvPr/>
          </p:nvSpPr>
          <p:spPr>
            <a:xfrm>
              <a:off x="7885432" y="3392005"/>
              <a:ext cx="205055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lumMod val="85000"/>
                    </a:schemeClr>
                  </a:solidFill>
                  <a:latin typeface="+mn-ea"/>
                </a:rPr>
                <a:t>标题文字添加</a:t>
              </a:r>
            </a:p>
          </p:txBody>
        </p:sp>
      </p:grpSp>
      <p:grpSp>
        <p:nvGrpSpPr>
          <p:cNvPr id="27" name="组合 26"/>
          <p:cNvGrpSpPr/>
          <p:nvPr/>
        </p:nvGrpSpPr>
        <p:grpSpPr>
          <a:xfrm>
            <a:off x="8735059" y="4831492"/>
            <a:ext cx="2050552" cy="1053296"/>
            <a:chOff x="7885432" y="3392005"/>
            <a:chExt cx="2050552" cy="1053296"/>
          </a:xfrm>
        </p:grpSpPr>
        <p:sp>
          <p:nvSpPr>
            <p:cNvPr id="28" name="矩形 27"/>
            <p:cNvSpPr/>
            <p:nvPr/>
          </p:nvSpPr>
          <p:spPr>
            <a:xfrm>
              <a:off x="7885432" y="3747033"/>
              <a:ext cx="2050552" cy="698268"/>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bg1">
                      <a:lumMod val="85000"/>
                    </a:schemeClr>
                  </a:solidFill>
                  <a:latin typeface="+mn-ea"/>
                </a:rPr>
                <a:t>用户可以在投影仪或者计算机上进行演示也可以将演示文稿打印出来制作成胶片用户以在投影仪</a:t>
              </a:r>
            </a:p>
          </p:txBody>
        </p:sp>
        <p:sp>
          <p:nvSpPr>
            <p:cNvPr id="29" name="矩形 28"/>
            <p:cNvSpPr/>
            <p:nvPr/>
          </p:nvSpPr>
          <p:spPr>
            <a:xfrm>
              <a:off x="7885432" y="3392005"/>
              <a:ext cx="2050552"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lumMod val="85000"/>
                    </a:schemeClr>
                  </a:solidFill>
                  <a:latin typeface="+mn-ea"/>
                </a:rPr>
                <a:t>标题文字添加</a:t>
              </a:r>
            </a:p>
          </p:txBody>
        </p:sp>
      </p:grpSp>
      <p:grpSp>
        <p:nvGrpSpPr>
          <p:cNvPr id="41" name="组合 40"/>
          <p:cNvGrpSpPr/>
          <p:nvPr/>
        </p:nvGrpSpPr>
        <p:grpSpPr>
          <a:xfrm>
            <a:off x="3741244" y="1856547"/>
            <a:ext cx="4720486" cy="4086645"/>
            <a:chOff x="3741244" y="1856547"/>
            <a:chExt cx="4720486" cy="4086645"/>
          </a:xfrm>
        </p:grpSpPr>
        <p:grpSp>
          <p:nvGrpSpPr>
            <p:cNvPr id="2" name="238536ec-b591-4b7a-a9b0-ff19dc9bbc7d"/>
            <p:cNvGrpSpPr>
              <a:grpSpLocks noChangeAspect="1"/>
            </p:cNvGrpSpPr>
            <p:nvPr/>
          </p:nvGrpSpPr>
          <p:grpSpPr>
            <a:xfrm>
              <a:off x="3741244" y="1856547"/>
              <a:ext cx="4720486" cy="4086645"/>
              <a:chOff x="3741244" y="1627947"/>
              <a:chExt cx="4720486" cy="4086645"/>
            </a:xfrm>
          </p:grpSpPr>
          <p:sp>
            <p:nvSpPr>
              <p:cNvPr id="3" name="íślíḋè-Freeform: Shape 3"/>
              <p:cNvSpPr>
                <a:spLocks/>
              </p:cNvSpPr>
              <p:nvPr/>
            </p:nvSpPr>
            <p:spPr bwMode="auto">
              <a:xfrm>
                <a:off x="4914937" y="2870824"/>
                <a:ext cx="2334983" cy="1676799"/>
              </a:xfrm>
              <a:custGeom>
                <a:avLst/>
                <a:gdLst>
                  <a:gd name="T0" fmla="*/ 808 w 943"/>
                  <a:gd name="T1" fmla="*/ 327 h 678"/>
                  <a:gd name="T2" fmla="*/ 943 w 943"/>
                  <a:gd name="T3" fmla="*/ 15 h 678"/>
                  <a:gd name="T4" fmla="*/ 929 w 943"/>
                  <a:gd name="T5" fmla="*/ 0 h 678"/>
                  <a:gd name="T6" fmla="*/ 691 w 943"/>
                  <a:gd name="T7" fmla="*/ 0 h 678"/>
                  <a:gd name="T8" fmla="*/ 673 w 943"/>
                  <a:gd name="T9" fmla="*/ 16 h 678"/>
                  <a:gd name="T10" fmla="*/ 484 w 943"/>
                  <a:gd name="T11" fmla="*/ 202 h 678"/>
                  <a:gd name="T12" fmla="*/ 414 w 943"/>
                  <a:gd name="T13" fmla="*/ 207 h 678"/>
                  <a:gd name="T14" fmla="*/ 129 w 943"/>
                  <a:gd name="T15" fmla="*/ 353 h 678"/>
                  <a:gd name="T16" fmla="*/ 1 w 943"/>
                  <a:gd name="T17" fmla="*/ 657 h 678"/>
                  <a:gd name="T18" fmla="*/ 19 w 943"/>
                  <a:gd name="T19" fmla="*/ 678 h 678"/>
                  <a:gd name="T20" fmla="*/ 133 w 943"/>
                  <a:gd name="T21" fmla="*/ 677 h 678"/>
                  <a:gd name="T22" fmla="*/ 247 w 943"/>
                  <a:gd name="T23" fmla="*/ 677 h 678"/>
                  <a:gd name="T24" fmla="*/ 270 w 943"/>
                  <a:gd name="T25" fmla="*/ 658 h 678"/>
                  <a:gd name="T26" fmla="*/ 359 w 943"/>
                  <a:gd name="T27" fmla="*/ 507 h 678"/>
                  <a:gd name="T28" fmla="*/ 500 w 943"/>
                  <a:gd name="T29" fmla="*/ 469 h 678"/>
                  <a:gd name="T30" fmla="*/ 808 w 943"/>
                  <a:gd name="T31" fmla="*/ 327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43" h="678">
                    <a:moveTo>
                      <a:pt x="808" y="327"/>
                    </a:moveTo>
                    <a:cubicBezTo>
                      <a:pt x="891" y="239"/>
                      <a:pt x="936" y="136"/>
                      <a:pt x="943" y="15"/>
                    </a:cubicBezTo>
                    <a:cubicBezTo>
                      <a:pt x="943" y="3"/>
                      <a:pt x="940" y="0"/>
                      <a:pt x="929" y="0"/>
                    </a:cubicBezTo>
                    <a:cubicBezTo>
                      <a:pt x="849" y="0"/>
                      <a:pt x="770" y="0"/>
                      <a:pt x="691" y="0"/>
                    </a:cubicBezTo>
                    <a:cubicBezTo>
                      <a:pt x="679" y="0"/>
                      <a:pt x="675" y="3"/>
                      <a:pt x="673" y="16"/>
                    </a:cubicBezTo>
                    <a:cubicBezTo>
                      <a:pt x="662" y="119"/>
                      <a:pt x="588" y="193"/>
                      <a:pt x="484" y="202"/>
                    </a:cubicBezTo>
                    <a:cubicBezTo>
                      <a:pt x="461" y="204"/>
                      <a:pt x="437" y="204"/>
                      <a:pt x="414" y="207"/>
                    </a:cubicBezTo>
                    <a:cubicBezTo>
                      <a:pt x="302" y="222"/>
                      <a:pt x="206" y="268"/>
                      <a:pt x="129" y="353"/>
                    </a:cubicBezTo>
                    <a:cubicBezTo>
                      <a:pt x="51" y="440"/>
                      <a:pt x="7" y="540"/>
                      <a:pt x="1" y="657"/>
                    </a:cubicBezTo>
                    <a:cubicBezTo>
                      <a:pt x="0" y="672"/>
                      <a:pt x="4" y="678"/>
                      <a:pt x="19" y="678"/>
                    </a:cubicBezTo>
                    <a:cubicBezTo>
                      <a:pt x="57" y="677"/>
                      <a:pt x="95" y="677"/>
                      <a:pt x="133" y="677"/>
                    </a:cubicBezTo>
                    <a:cubicBezTo>
                      <a:pt x="171" y="677"/>
                      <a:pt x="209" y="677"/>
                      <a:pt x="247" y="677"/>
                    </a:cubicBezTo>
                    <a:cubicBezTo>
                      <a:pt x="261" y="678"/>
                      <a:pt x="268" y="675"/>
                      <a:pt x="270" y="658"/>
                    </a:cubicBezTo>
                    <a:cubicBezTo>
                      <a:pt x="276" y="595"/>
                      <a:pt x="307" y="544"/>
                      <a:pt x="359" y="507"/>
                    </a:cubicBezTo>
                    <a:cubicBezTo>
                      <a:pt x="402" y="478"/>
                      <a:pt x="451" y="473"/>
                      <a:pt x="500" y="469"/>
                    </a:cubicBezTo>
                    <a:cubicBezTo>
                      <a:pt x="620" y="461"/>
                      <a:pt x="724" y="415"/>
                      <a:pt x="808" y="327"/>
                    </a:cubicBezTo>
                    <a:close/>
                  </a:path>
                </a:pathLst>
              </a:custGeom>
              <a:solidFill>
                <a:schemeClr val="accent1"/>
              </a:solidFill>
              <a:ln>
                <a:noFill/>
              </a:ln>
              <a:extLst/>
            </p:spPr>
            <p:txBody>
              <a:bodyPr anchor="ctr"/>
              <a:lstStyle/>
              <a:p>
                <a:pPr algn="ctr"/>
                <a:endParaRPr i="1">
                  <a:latin typeface="Century Gothic" panose="020B0502020202020204" pitchFamily="34" charset="0"/>
                </a:endParaRPr>
              </a:p>
            </p:txBody>
          </p:sp>
          <p:sp>
            <p:nvSpPr>
              <p:cNvPr id="4" name="íślíḋè-Freeform: Shape 4"/>
              <p:cNvSpPr>
                <a:spLocks/>
              </p:cNvSpPr>
              <p:nvPr/>
            </p:nvSpPr>
            <p:spPr bwMode="auto">
              <a:xfrm>
                <a:off x="6086085" y="4544489"/>
                <a:ext cx="1174282" cy="1170103"/>
              </a:xfrm>
              <a:custGeom>
                <a:avLst/>
                <a:gdLst>
                  <a:gd name="T0" fmla="*/ 452 w 474"/>
                  <a:gd name="T1" fmla="*/ 0 h 473"/>
                  <a:gd name="T2" fmla="*/ 226 w 474"/>
                  <a:gd name="T3" fmla="*/ 0 h 473"/>
                  <a:gd name="T4" fmla="*/ 206 w 474"/>
                  <a:gd name="T5" fmla="*/ 2 h 473"/>
                  <a:gd name="T6" fmla="*/ 205 w 474"/>
                  <a:gd name="T7" fmla="*/ 11 h 473"/>
                  <a:gd name="T8" fmla="*/ 15 w 474"/>
                  <a:gd name="T9" fmla="*/ 201 h 473"/>
                  <a:gd name="T10" fmla="*/ 0 w 474"/>
                  <a:gd name="T11" fmla="*/ 219 h 473"/>
                  <a:gd name="T12" fmla="*/ 0 w 474"/>
                  <a:gd name="T13" fmla="*/ 457 h 473"/>
                  <a:gd name="T14" fmla="*/ 2 w 474"/>
                  <a:gd name="T15" fmla="*/ 469 h 473"/>
                  <a:gd name="T16" fmla="*/ 263 w 474"/>
                  <a:gd name="T17" fmla="*/ 389 h 473"/>
                  <a:gd name="T18" fmla="*/ 472 w 474"/>
                  <a:gd name="T19" fmla="*/ 22 h 473"/>
                  <a:gd name="T20" fmla="*/ 452 w 474"/>
                  <a:gd name="T21" fmla="*/ 0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4" h="473">
                    <a:moveTo>
                      <a:pt x="452" y="0"/>
                    </a:moveTo>
                    <a:cubicBezTo>
                      <a:pt x="376" y="1"/>
                      <a:pt x="301" y="0"/>
                      <a:pt x="226" y="0"/>
                    </a:cubicBezTo>
                    <a:cubicBezTo>
                      <a:pt x="219" y="0"/>
                      <a:pt x="213" y="1"/>
                      <a:pt x="206" y="2"/>
                    </a:cubicBezTo>
                    <a:cubicBezTo>
                      <a:pt x="206" y="6"/>
                      <a:pt x="205" y="9"/>
                      <a:pt x="205" y="11"/>
                    </a:cubicBezTo>
                    <a:cubicBezTo>
                      <a:pt x="197" y="120"/>
                      <a:pt x="105" y="199"/>
                      <a:pt x="15" y="201"/>
                    </a:cubicBezTo>
                    <a:cubicBezTo>
                      <a:pt x="1" y="201"/>
                      <a:pt x="0" y="208"/>
                      <a:pt x="0" y="219"/>
                    </a:cubicBezTo>
                    <a:cubicBezTo>
                      <a:pt x="0" y="298"/>
                      <a:pt x="0" y="377"/>
                      <a:pt x="0" y="457"/>
                    </a:cubicBezTo>
                    <a:cubicBezTo>
                      <a:pt x="0" y="460"/>
                      <a:pt x="1" y="464"/>
                      <a:pt x="2" y="469"/>
                    </a:cubicBezTo>
                    <a:cubicBezTo>
                      <a:pt x="86" y="473"/>
                      <a:pt x="182" y="445"/>
                      <a:pt x="263" y="389"/>
                    </a:cubicBezTo>
                    <a:cubicBezTo>
                      <a:pt x="392" y="301"/>
                      <a:pt x="462" y="178"/>
                      <a:pt x="472" y="22"/>
                    </a:cubicBezTo>
                    <a:cubicBezTo>
                      <a:pt x="474" y="5"/>
                      <a:pt x="468" y="0"/>
                      <a:pt x="452" y="0"/>
                    </a:cubicBezTo>
                    <a:close/>
                  </a:path>
                </a:pathLst>
              </a:custGeom>
              <a:solidFill>
                <a:schemeClr val="accent1"/>
              </a:solidFill>
              <a:ln>
                <a:noFill/>
              </a:ln>
              <a:extLst/>
            </p:spPr>
            <p:txBody>
              <a:bodyPr anchor="ctr"/>
              <a:lstStyle/>
              <a:p>
                <a:pPr algn="ctr"/>
                <a:endParaRPr i="1">
                  <a:latin typeface="Century Gothic" panose="020B0502020202020204" pitchFamily="34" charset="0"/>
                </a:endParaRPr>
              </a:p>
            </p:txBody>
          </p:sp>
          <p:sp>
            <p:nvSpPr>
              <p:cNvPr id="5" name="íślíḋè-Freeform: Shape 5"/>
              <p:cNvSpPr>
                <a:spLocks/>
              </p:cNvSpPr>
              <p:nvPr/>
            </p:nvSpPr>
            <p:spPr bwMode="auto">
              <a:xfrm>
                <a:off x="4914937" y="1701766"/>
                <a:ext cx="1171148" cy="1169058"/>
              </a:xfrm>
              <a:custGeom>
                <a:avLst/>
                <a:gdLst>
                  <a:gd name="T0" fmla="*/ 23 w 473"/>
                  <a:gd name="T1" fmla="*/ 473 h 473"/>
                  <a:gd name="T2" fmla="*/ 245 w 473"/>
                  <a:gd name="T3" fmla="*/ 473 h 473"/>
                  <a:gd name="T4" fmla="*/ 270 w 473"/>
                  <a:gd name="T5" fmla="*/ 451 h 473"/>
                  <a:gd name="T6" fmla="*/ 458 w 473"/>
                  <a:gd name="T7" fmla="*/ 269 h 473"/>
                  <a:gd name="T8" fmla="*/ 473 w 473"/>
                  <a:gd name="T9" fmla="*/ 249 h 473"/>
                  <a:gd name="T10" fmla="*/ 473 w 473"/>
                  <a:gd name="T11" fmla="*/ 17 h 473"/>
                  <a:gd name="T12" fmla="*/ 471 w 473"/>
                  <a:gd name="T13" fmla="*/ 0 h 473"/>
                  <a:gd name="T14" fmla="*/ 309 w 473"/>
                  <a:gd name="T15" fmla="*/ 29 h 473"/>
                  <a:gd name="T16" fmla="*/ 1 w 473"/>
                  <a:gd name="T17" fmla="*/ 450 h 473"/>
                  <a:gd name="T18" fmla="*/ 23 w 473"/>
                  <a:gd name="T19" fmla="*/ 473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3" h="473">
                    <a:moveTo>
                      <a:pt x="23" y="473"/>
                    </a:moveTo>
                    <a:cubicBezTo>
                      <a:pt x="97" y="472"/>
                      <a:pt x="171" y="473"/>
                      <a:pt x="245" y="473"/>
                    </a:cubicBezTo>
                    <a:cubicBezTo>
                      <a:pt x="261" y="473"/>
                      <a:pt x="268" y="469"/>
                      <a:pt x="270" y="451"/>
                    </a:cubicBezTo>
                    <a:cubicBezTo>
                      <a:pt x="280" y="348"/>
                      <a:pt x="368" y="272"/>
                      <a:pt x="458" y="269"/>
                    </a:cubicBezTo>
                    <a:cubicBezTo>
                      <a:pt x="473" y="268"/>
                      <a:pt x="473" y="260"/>
                      <a:pt x="473" y="249"/>
                    </a:cubicBezTo>
                    <a:cubicBezTo>
                      <a:pt x="473" y="172"/>
                      <a:pt x="473" y="95"/>
                      <a:pt x="473" y="17"/>
                    </a:cubicBezTo>
                    <a:cubicBezTo>
                      <a:pt x="473" y="12"/>
                      <a:pt x="472" y="7"/>
                      <a:pt x="471" y="0"/>
                    </a:cubicBezTo>
                    <a:cubicBezTo>
                      <a:pt x="414" y="1"/>
                      <a:pt x="361" y="10"/>
                      <a:pt x="309" y="29"/>
                    </a:cubicBezTo>
                    <a:cubicBezTo>
                      <a:pt x="133" y="93"/>
                      <a:pt x="8" y="265"/>
                      <a:pt x="1" y="450"/>
                    </a:cubicBezTo>
                    <a:cubicBezTo>
                      <a:pt x="0" y="469"/>
                      <a:pt x="6" y="473"/>
                      <a:pt x="23" y="473"/>
                    </a:cubicBezTo>
                    <a:close/>
                  </a:path>
                </a:pathLst>
              </a:custGeom>
              <a:solidFill>
                <a:schemeClr val="accent1"/>
              </a:solidFill>
              <a:ln>
                <a:noFill/>
              </a:ln>
              <a:extLst/>
            </p:spPr>
            <p:txBody>
              <a:bodyPr anchor="ctr"/>
              <a:lstStyle/>
              <a:p>
                <a:pPr algn="ctr"/>
                <a:endParaRPr i="1">
                  <a:latin typeface="Century Gothic" panose="020B0502020202020204" pitchFamily="34" charset="0"/>
                </a:endParaRPr>
              </a:p>
            </p:txBody>
          </p:sp>
          <p:cxnSp>
            <p:nvCxnSpPr>
              <p:cNvPr id="6" name="íślíḋè-Straight Arrow Connector 6"/>
              <p:cNvCxnSpPr/>
              <p:nvPr/>
            </p:nvCxnSpPr>
            <p:spPr>
              <a:xfrm>
                <a:off x="6719664" y="5129540"/>
                <a:ext cx="900953" cy="0"/>
              </a:xfrm>
              <a:prstGeom prst="straightConnector1">
                <a:avLst/>
              </a:prstGeom>
              <a:ln>
                <a:solidFill>
                  <a:srgbClr val="EEBE8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7" name="íślíḋè-Straight Arrow Connector 7"/>
              <p:cNvCxnSpPr/>
              <p:nvPr/>
            </p:nvCxnSpPr>
            <p:spPr>
              <a:xfrm>
                <a:off x="4595028" y="3775868"/>
                <a:ext cx="900953" cy="0"/>
              </a:xfrm>
              <a:prstGeom prst="straightConnector1">
                <a:avLst/>
              </a:prstGeom>
              <a:ln>
                <a:solidFill>
                  <a:srgbClr val="EEBE8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 name="íślíḋè-Straight Arrow Connector 8"/>
              <p:cNvCxnSpPr/>
              <p:nvPr/>
            </p:nvCxnSpPr>
            <p:spPr>
              <a:xfrm>
                <a:off x="5885946" y="1830819"/>
                <a:ext cx="900953" cy="0"/>
              </a:xfrm>
              <a:prstGeom prst="straightConnector1">
                <a:avLst/>
              </a:prstGeom>
              <a:ln>
                <a:solidFill>
                  <a:srgbClr val="EEBE8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9" name="íślíḋè-TextBox 9"/>
              <p:cNvSpPr txBox="1"/>
              <p:nvPr/>
            </p:nvSpPr>
            <p:spPr>
              <a:xfrm>
                <a:off x="7067421" y="1627947"/>
                <a:ext cx="513282" cy="523220"/>
              </a:xfrm>
              <a:prstGeom prst="rect">
                <a:avLst/>
              </a:prstGeom>
              <a:noFill/>
            </p:spPr>
            <p:txBody>
              <a:bodyPr wrap="none">
                <a:normAutofit/>
              </a:bodyPr>
              <a:lstStyle/>
              <a:p>
                <a:r>
                  <a:rPr lang="en-US" sz="2800" i="1" dirty="0">
                    <a:solidFill>
                      <a:schemeClr val="accent1"/>
                    </a:solidFill>
                    <a:latin typeface="Century Gothic" panose="020B0502020202020204" pitchFamily="34" charset="0"/>
                  </a:rPr>
                  <a:t>01</a:t>
                </a:r>
              </a:p>
            </p:txBody>
          </p:sp>
          <p:sp>
            <p:nvSpPr>
              <p:cNvPr id="10" name="is1ide-TextBox 12"/>
              <p:cNvSpPr txBox="1"/>
              <p:nvPr/>
            </p:nvSpPr>
            <p:spPr>
              <a:xfrm>
                <a:off x="7893946" y="4926668"/>
                <a:ext cx="567784" cy="523220"/>
              </a:xfrm>
              <a:prstGeom prst="rect">
                <a:avLst/>
              </a:prstGeom>
              <a:noFill/>
            </p:spPr>
            <p:txBody>
              <a:bodyPr wrap="none">
                <a:normAutofit/>
              </a:bodyPr>
              <a:lstStyle/>
              <a:p>
                <a:r>
                  <a:rPr lang="en-US" sz="2800" i="1">
                    <a:solidFill>
                      <a:schemeClr val="accent1"/>
                    </a:solidFill>
                    <a:latin typeface="Century Gothic" panose="020B0502020202020204" pitchFamily="34" charset="0"/>
                  </a:rPr>
                  <a:t>03</a:t>
                </a:r>
              </a:p>
            </p:txBody>
          </p:sp>
          <p:sp>
            <p:nvSpPr>
              <p:cNvPr id="11" name="is1ide-TextBox 15"/>
              <p:cNvSpPr txBox="1"/>
              <p:nvPr/>
            </p:nvSpPr>
            <p:spPr>
              <a:xfrm>
                <a:off x="3741244" y="3572996"/>
                <a:ext cx="556563" cy="523220"/>
              </a:xfrm>
              <a:prstGeom prst="rect">
                <a:avLst/>
              </a:prstGeom>
              <a:noFill/>
            </p:spPr>
            <p:txBody>
              <a:bodyPr wrap="none">
                <a:normAutofit/>
              </a:bodyPr>
              <a:lstStyle/>
              <a:p>
                <a:r>
                  <a:rPr lang="en-US" sz="2800" i="1" dirty="0">
                    <a:solidFill>
                      <a:schemeClr val="accent1"/>
                    </a:solidFill>
                    <a:latin typeface="Century Gothic" panose="020B0502020202020204" pitchFamily="34" charset="0"/>
                  </a:rPr>
                  <a:t>02</a:t>
                </a:r>
              </a:p>
            </p:txBody>
          </p:sp>
        </p:grpSp>
        <p:sp>
          <p:nvSpPr>
            <p:cNvPr id="40" name="椭圆 35"/>
            <p:cNvSpPr/>
            <p:nvPr/>
          </p:nvSpPr>
          <p:spPr bwMode="auto">
            <a:xfrm>
              <a:off x="5868831" y="2900335"/>
              <a:ext cx="427194" cy="394004"/>
            </a:xfrm>
            <a:custGeom>
              <a:avLst/>
              <a:gdLst>
                <a:gd name="connsiteX0" fmla="*/ 176147 w 578111"/>
                <a:gd name="connsiteY0" fmla="*/ 221031 h 533197"/>
                <a:gd name="connsiteX1" fmla="*/ 212154 w 578111"/>
                <a:gd name="connsiteY1" fmla="*/ 256947 h 533197"/>
                <a:gd name="connsiteX2" fmla="*/ 212154 w 578111"/>
                <a:gd name="connsiteY2" fmla="*/ 348118 h 533197"/>
                <a:gd name="connsiteX3" fmla="*/ 176147 w 578111"/>
                <a:gd name="connsiteY3" fmla="*/ 384955 h 533197"/>
                <a:gd name="connsiteX4" fmla="*/ 139217 w 578111"/>
                <a:gd name="connsiteY4" fmla="*/ 348118 h 533197"/>
                <a:gd name="connsiteX5" fmla="*/ 139217 w 578111"/>
                <a:gd name="connsiteY5" fmla="*/ 256947 h 533197"/>
                <a:gd name="connsiteX6" fmla="*/ 176147 w 578111"/>
                <a:gd name="connsiteY6" fmla="*/ 221031 h 533197"/>
                <a:gd name="connsiteX7" fmla="*/ 267503 w 578111"/>
                <a:gd name="connsiteY7" fmla="*/ 184193 h 533197"/>
                <a:gd name="connsiteX8" fmla="*/ 303437 w 578111"/>
                <a:gd name="connsiteY8" fmla="*/ 221030 h 533197"/>
                <a:gd name="connsiteX9" fmla="*/ 303437 w 578111"/>
                <a:gd name="connsiteY9" fmla="*/ 348119 h 533197"/>
                <a:gd name="connsiteX10" fmla="*/ 267503 w 578111"/>
                <a:gd name="connsiteY10" fmla="*/ 384956 h 533197"/>
                <a:gd name="connsiteX11" fmla="*/ 230648 w 578111"/>
                <a:gd name="connsiteY11" fmla="*/ 348119 h 533197"/>
                <a:gd name="connsiteX12" fmla="*/ 230648 w 578111"/>
                <a:gd name="connsiteY12" fmla="*/ 221030 h 533197"/>
                <a:gd name="connsiteX13" fmla="*/ 267503 w 578111"/>
                <a:gd name="connsiteY13" fmla="*/ 184193 h 533197"/>
                <a:gd name="connsiteX14" fmla="*/ 357937 w 578111"/>
                <a:gd name="connsiteY14" fmla="*/ 148390 h 533197"/>
                <a:gd name="connsiteX15" fmla="*/ 394867 w 578111"/>
                <a:gd name="connsiteY15" fmla="*/ 184289 h 533197"/>
                <a:gd name="connsiteX16" fmla="*/ 394867 w 578111"/>
                <a:gd name="connsiteY16" fmla="*/ 348136 h 533197"/>
                <a:gd name="connsiteX17" fmla="*/ 357937 w 578111"/>
                <a:gd name="connsiteY17" fmla="*/ 384955 h 533197"/>
                <a:gd name="connsiteX18" fmla="*/ 321930 w 578111"/>
                <a:gd name="connsiteY18" fmla="*/ 348136 h 533197"/>
                <a:gd name="connsiteX19" fmla="*/ 321930 w 578111"/>
                <a:gd name="connsiteY19" fmla="*/ 184289 h 533197"/>
                <a:gd name="connsiteX20" fmla="*/ 357937 w 578111"/>
                <a:gd name="connsiteY20" fmla="*/ 148390 h 533197"/>
                <a:gd name="connsiteX21" fmla="*/ 267469 w 578111"/>
                <a:gd name="connsiteY21" fmla="*/ 0 h 533197"/>
                <a:gd name="connsiteX22" fmla="*/ 529404 w 578111"/>
                <a:gd name="connsiteY22" fmla="*/ 218252 h 533197"/>
                <a:gd name="connsiteX23" fmla="*/ 566296 w 578111"/>
                <a:gd name="connsiteY23" fmla="*/ 218252 h 533197"/>
                <a:gd name="connsiteX24" fmla="*/ 576441 w 578111"/>
                <a:gd name="connsiteY24" fmla="*/ 224698 h 533197"/>
                <a:gd name="connsiteX25" fmla="*/ 575519 w 578111"/>
                <a:gd name="connsiteY25" fmla="*/ 237590 h 533197"/>
                <a:gd name="connsiteX26" fmla="*/ 514647 w 578111"/>
                <a:gd name="connsiteY26" fmla="*/ 310341 h 533197"/>
                <a:gd name="connsiteX27" fmla="*/ 505424 w 578111"/>
                <a:gd name="connsiteY27" fmla="*/ 314945 h 533197"/>
                <a:gd name="connsiteX28" fmla="*/ 496201 w 578111"/>
                <a:gd name="connsiteY28" fmla="*/ 310341 h 533197"/>
                <a:gd name="connsiteX29" fmla="*/ 435328 w 578111"/>
                <a:gd name="connsiteY29" fmla="*/ 237590 h 533197"/>
                <a:gd name="connsiteX30" fmla="*/ 433484 w 578111"/>
                <a:gd name="connsiteY30" fmla="*/ 224698 h 533197"/>
                <a:gd name="connsiteX31" fmla="*/ 444551 w 578111"/>
                <a:gd name="connsiteY31" fmla="*/ 218252 h 533197"/>
                <a:gd name="connsiteX32" fmla="*/ 480521 w 578111"/>
                <a:gd name="connsiteY32" fmla="*/ 218252 h 533197"/>
                <a:gd name="connsiteX33" fmla="*/ 267469 w 578111"/>
                <a:gd name="connsiteY33" fmla="*/ 47886 h 533197"/>
                <a:gd name="connsiteX34" fmla="*/ 48882 w 578111"/>
                <a:gd name="connsiteY34" fmla="*/ 266138 h 533197"/>
                <a:gd name="connsiteX35" fmla="*/ 267469 w 578111"/>
                <a:gd name="connsiteY35" fmla="*/ 484390 h 533197"/>
                <a:gd name="connsiteX36" fmla="*/ 456541 w 578111"/>
                <a:gd name="connsiteY36" fmla="*/ 375724 h 533197"/>
                <a:gd name="connsiteX37" fmla="*/ 489744 w 578111"/>
                <a:gd name="connsiteY37" fmla="*/ 366515 h 533197"/>
                <a:gd name="connsiteX38" fmla="*/ 498967 w 578111"/>
                <a:gd name="connsiteY38" fmla="*/ 399668 h 533197"/>
                <a:gd name="connsiteX39" fmla="*/ 267469 w 578111"/>
                <a:gd name="connsiteY39" fmla="*/ 533197 h 533197"/>
                <a:gd name="connsiteX40" fmla="*/ 0 w 578111"/>
                <a:gd name="connsiteY40" fmla="*/ 266138 h 533197"/>
                <a:gd name="connsiteX41" fmla="*/ 267469 w 578111"/>
                <a:gd name="connsiteY41" fmla="*/ 0 h 53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78111" h="533197">
                  <a:moveTo>
                    <a:pt x="176147" y="221031"/>
                  </a:moveTo>
                  <a:cubicBezTo>
                    <a:pt x="196459" y="221031"/>
                    <a:pt x="212154" y="237608"/>
                    <a:pt x="212154" y="256947"/>
                  </a:cubicBezTo>
                  <a:lnTo>
                    <a:pt x="212154" y="348118"/>
                  </a:lnTo>
                  <a:cubicBezTo>
                    <a:pt x="212154" y="368378"/>
                    <a:pt x="196459" y="384955"/>
                    <a:pt x="176147" y="384955"/>
                  </a:cubicBezTo>
                  <a:cubicBezTo>
                    <a:pt x="155836" y="384955"/>
                    <a:pt x="139217" y="368378"/>
                    <a:pt x="139217" y="348118"/>
                  </a:cubicBezTo>
                  <a:lnTo>
                    <a:pt x="139217" y="256947"/>
                  </a:lnTo>
                  <a:cubicBezTo>
                    <a:pt x="139217" y="237608"/>
                    <a:pt x="155836" y="221031"/>
                    <a:pt x="176147" y="221031"/>
                  </a:cubicBezTo>
                  <a:close/>
                  <a:moveTo>
                    <a:pt x="267503" y="184193"/>
                  </a:moveTo>
                  <a:cubicBezTo>
                    <a:pt x="286852" y="184193"/>
                    <a:pt x="303437" y="200770"/>
                    <a:pt x="303437" y="221030"/>
                  </a:cubicBezTo>
                  <a:lnTo>
                    <a:pt x="303437" y="348119"/>
                  </a:lnTo>
                  <a:cubicBezTo>
                    <a:pt x="303437" y="368379"/>
                    <a:pt x="287774" y="384956"/>
                    <a:pt x="267503" y="384956"/>
                  </a:cubicBezTo>
                  <a:cubicBezTo>
                    <a:pt x="247233" y="384956"/>
                    <a:pt x="230648" y="368379"/>
                    <a:pt x="230648" y="348119"/>
                  </a:cubicBezTo>
                  <a:lnTo>
                    <a:pt x="230648" y="221030"/>
                  </a:lnTo>
                  <a:cubicBezTo>
                    <a:pt x="230648" y="200770"/>
                    <a:pt x="247233" y="184193"/>
                    <a:pt x="267503" y="184193"/>
                  </a:cubicBezTo>
                  <a:close/>
                  <a:moveTo>
                    <a:pt x="357937" y="148390"/>
                  </a:moveTo>
                  <a:cubicBezTo>
                    <a:pt x="378249" y="148390"/>
                    <a:pt x="394867" y="164959"/>
                    <a:pt x="394867" y="184289"/>
                  </a:cubicBezTo>
                  <a:lnTo>
                    <a:pt x="394867" y="348136"/>
                  </a:lnTo>
                  <a:cubicBezTo>
                    <a:pt x="394867" y="368386"/>
                    <a:pt x="378249" y="384955"/>
                    <a:pt x="357937" y="384955"/>
                  </a:cubicBezTo>
                  <a:cubicBezTo>
                    <a:pt x="338549" y="384955"/>
                    <a:pt x="321930" y="368386"/>
                    <a:pt x="321930" y="348136"/>
                  </a:cubicBezTo>
                  <a:lnTo>
                    <a:pt x="321930" y="184289"/>
                  </a:lnTo>
                  <a:cubicBezTo>
                    <a:pt x="321930" y="164959"/>
                    <a:pt x="338549" y="148390"/>
                    <a:pt x="357937" y="148390"/>
                  </a:cubicBezTo>
                  <a:close/>
                  <a:moveTo>
                    <a:pt x="267469" y="0"/>
                  </a:moveTo>
                  <a:cubicBezTo>
                    <a:pt x="397514" y="0"/>
                    <a:pt x="507268" y="93931"/>
                    <a:pt x="529404" y="218252"/>
                  </a:cubicBezTo>
                  <a:lnTo>
                    <a:pt x="566296" y="218252"/>
                  </a:lnTo>
                  <a:cubicBezTo>
                    <a:pt x="570907" y="218252"/>
                    <a:pt x="574597" y="221014"/>
                    <a:pt x="576441" y="224698"/>
                  </a:cubicBezTo>
                  <a:cubicBezTo>
                    <a:pt x="579208" y="229302"/>
                    <a:pt x="578286" y="233907"/>
                    <a:pt x="575519" y="237590"/>
                  </a:cubicBezTo>
                  <a:lnTo>
                    <a:pt x="514647" y="310341"/>
                  </a:lnTo>
                  <a:cubicBezTo>
                    <a:pt x="511880" y="313104"/>
                    <a:pt x="509113" y="314945"/>
                    <a:pt x="505424" y="314945"/>
                  </a:cubicBezTo>
                  <a:cubicBezTo>
                    <a:pt x="501734" y="314945"/>
                    <a:pt x="498045" y="313104"/>
                    <a:pt x="496201" y="310341"/>
                  </a:cubicBezTo>
                  <a:lnTo>
                    <a:pt x="435328" y="237590"/>
                  </a:lnTo>
                  <a:cubicBezTo>
                    <a:pt x="431639" y="233907"/>
                    <a:pt x="431639" y="229302"/>
                    <a:pt x="433484" y="224698"/>
                  </a:cubicBezTo>
                  <a:cubicBezTo>
                    <a:pt x="435328" y="221014"/>
                    <a:pt x="439940" y="218252"/>
                    <a:pt x="444551" y="218252"/>
                  </a:cubicBezTo>
                  <a:lnTo>
                    <a:pt x="480521" y="218252"/>
                  </a:lnTo>
                  <a:cubicBezTo>
                    <a:pt x="458386" y="120637"/>
                    <a:pt x="370767" y="47886"/>
                    <a:pt x="267469" y="47886"/>
                  </a:cubicBezTo>
                  <a:cubicBezTo>
                    <a:pt x="146647" y="47886"/>
                    <a:pt x="48882" y="146422"/>
                    <a:pt x="48882" y="266138"/>
                  </a:cubicBezTo>
                  <a:cubicBezTo>
                    <a:pt x="48882" y="386775"/>
                    <a:pt x="146647" y="484390"/>
                    <a:pt x="267469" y="484390"/>
                  </a:cubicBezTo>
                  <a:cubicBezTo>
                    <a:pt x="344942" y="484390"/>
                    <a:pt x="417805" y="442949"/>
                    <a:pt x="456541" y="375724"/>
                  </a:cubicBezTo>
                  <a:cubicBezTo>
                    <a:pt x="462998" y="363753"/>
                    <a:pt x="477754" y="360069"/>
                    <a:pt x="489744" y="366515"/>
                  </a:cubicBezTo>
                  <a:cubicBezTo>
                    <a:pt x="501734" y="373883"/>
                    <a:pt x="505424" y="388617"/>
                    <a:pt x="498967" y="399668"/>
                  </a:cubicBezTo>
                  <a:cubicBezTo>
                    <a:pt x="451008" y="482548"/>
                    <a:pt x="362466" y="533197"/>
                    <a:pt x="267469" y="533197"/>
                  </a:cubicBezTo>
                  <a:cubicBezTo>
                    <a:pt x="119900" y="533197"/>
                    <a:pt x="0" y="413481"/>
                    <a:pt x="0" y="266138"/>
                  </a:cubicBezTo>
                  <a:cubicBezTo>
                    <a:pt x="0" y="119716"/>
                    <a:pt x="119900" y="0"/>
                    <a:pt x="267469" y="0"/>
                  </a:cubicBezTo>
                  <a:close/>
                </a:path>
              </a:pathLst>
            </a:custGeom>
            <a:solidFill>
              <a:schemeClr val="accent1"/>
            </a:solidFill>
            <a:ln w="12700" cap="flat" cmpd="sng" algn="ctr">
              <a:noFill/>
              <a:prstDash val="solid"/>
              <a:miter lim="800000"/>
            </a:ln>
            <a:effectLst/>
            <a:scene3d>
              <a:camera prst="orthographicFront"/>
              <a:lightRig rig="threePt" dir="t"/>
            </a:scene3d>
            <a:sp3d prstMaterial="softEdge">
              <a:bevelT w="38100" h="6350"/>
            </a:sp3d>
            <a:ex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2800" b="0" i="0" u="none" strike="noStrike" kern="0" cap="none" spc="0" normalizeH="0" baseline="0" noProof="0">
                <a:ln>
                  <a:noFill/>
                </a:ln>
                <a:solidFill>
                  <a:prstClr val="white"/>
                </a:solidFill>
                <a:effectLst/>
                <a:uLnTx/>
                <a:uFillTx/>
                <a:latin typeface="微软雅黑" pitchFamily="34" charset="-122"/>
                <a:ea typeface="等线" panose="02010600030101010101" pitchFamily="2" charset="-122"/>
                <a:cs typeface="+mn-cs"/>
                <a:sym typeface="Arial" panose="020B0604020202020204" pitchFamily="34" charset="0"/>
              </a:endParaRPr>
            </a:p>
          </p:txBody>
        </p:sp>
        <p:sp>
          <p:nvSpPr>
            <p:cNvPr id="38" name="椭圆 36"/>
            <p:cNvSpPr/>
            <p:nvPr/>
          </p:nvSpPr>
          <p:spPr bwMode="auto">
            <a:xfrm>
              <a:off x="5873478" y="4559492"/>
              <a:ext cx="417900" cy="427194"/>
            </a:xfrm>
            <a:custGeom>
              <a:avLst/>
              <a:gdLst>
                <a:gd name="connsiteX0" fmla="*/ 59789 w 593384"/>
                <a:gd name="connsiteY0" fmla="*/ 323835 h 606580"/>
                <a:gd name="connsiteX1" fmla="*/ 44670 w 593384"/>
                <a:gd name="connsiteY1" fmla="*/ 338857 h 606580"/>
                <a:gd name="connsiteX2" fmla="*/ 44670 w 593384"/>
                <a:gd name="connsiteY2" fmla="*/ 477027 h 606580"/>
                <a:gd name="connsiteX3" fmla="*/ 59713 w 593384"/>
                <a:gd name="connsiteY3" fmla="*/ 492048 h 606580"/>
                <a:gd name="connsiteX4" fmla="*/ 386834 w 593384"/>
                <a:gd name="connsiteY4" fmla="*/ 492048 h 606580"/>
                <a:gd name="connsiteX5" fmla="*/ 402946 w 593384"/>
                <a:gd name="connsiteY5" fmla="*/ 508138 h 606580"/>
                <a:gd name="connsiteX6" fmla="*/ 402946 w 593384"/>
                <a:gd name="connsiteY6" fmla="*/ 545959 h 606580"/>
                <a:gd name="connsiteX7" fmla="*/ 419058 w 593384"/>
                <a:gd name="connsiteY7" fmla="*/ 561972 h 606580"/>
                <a:gd name="connsiteX8" fmla="*/ 429137 w 593384"/>
                <a:gd name="connsiteY8" fmla="*/ 558388 h 606580"/>
                <a:gd name="connsiteX9" fmla="*/ 543981 w 593384"/>
                <a:gd name="connsiteY9" fmla="*/ 464369 h 606580"/>
                <a:gd name="connsiteX10" fmla="*/ 544897 w 593384"/>
                <a:gd name="connsiteY10" fmla="*/ 463606 h 606580"/>
                <a:gd name="connsiteX11" fmla="*/ 544897 w 593384"/>
                <a:gd name="connsiteY11" fmla="*/ 445000 h 606580"/>
                <a:gd name="connsiteX12" fmla="*/ 543904 w 593384"/>
                <a:gd name="connsiteY12" fmla="*/ 444162 h 606580"/>
                <a:gd name="connsiteX13" fmla="*/ 427533 w 593384"/>
                <a:gd name="connsiteY13" fmla="*/ 349990 h 606580"/>
                <a:gd name="connsiteX14" fmla="*/ 418065 w 593384"/>
                <a:gd name="connsiteY14" fmla="*/ 346634 h 606580"/>
                <a:gd name="connsiteX15" fmla="*/ 402946 w 593384"/>
                <a:gd name="connsiteY15" fmla="*/ 361656 h 606580"/>
                <a:gd name="connsiteX16" fmla="*/ 402946 w 593384"/>
                <a:gd name="connsiteY16" fmla="*/ 400469 h 606580"/>
                <a:gd name="connsiteX17" fmla="*/ 386834 w 593384"/>
                <a:gd name="connsiteY17" fmla="*/ 416482 h 606580"/>
                <a:gd name="connsiteX18" fmla="*/ 136453 w 593384"/>
                <a:gd name="connsiteY18" fmla="*/ 416482 h 606580"/>
                <a:gd name="connsiteX19" fmla="*/ 120342 w 593384"/>
                <a:gd name="connsiteY19" fmla="*/ 400469 h 606580"/>
                <a:gd name="connsiteX20" fmla="*/ 120342 w 593384"/>
                <a:gd name="connsiteY20" fmla="*/ 376602 h 606580"/>
                <a:gd name="connsiteX21" fmla="*/ 113469 w 593384"/>
                <a:gd name="connsiteY21" fmla="*/ 362342 h 606580"/>
                <a:gd name="connsiteX22" fmla="*/ 69105 w 593384"/>
                <a:gd name="connsiteY22" fmla="*/ 327114 h 606580"/>
                <a:gd name="connsiteX23" fmla="*/ 59789 w 593384"/>
                <a:gd name="connsiteY23" fmla="*/ 323835 h 606580"/>
                <a:gd name="connsiteX24" fmla="*/ 59757 w 593384"/>
                <a:gd name="connsiteY24" fmla="*/ 323324 h 606580"/>
                <a:gd name="connsiteX25" fmla="*/ 69379 w 593384"/>
                <a:gd name="connsiteY25" fmla="*/ 326755 h 606580"/>
                <a:gd name="connsiteX26" fmla="*/ 113750 w 593384"/>
                <a:gd name="connsiteY26" fmla="*/ 361977 h 606580"/>
                <a:gd name="connsiteX27" fmla="*/ 120852 w 593384"/>
                <a:gd name="connsiteY27" fmla="*/ 376615 h 606580"/>
                <a:gd name="connsiteX28" fmla="*/ 120852 w 593384"/>
                <a:gd name="connsiteY28" fmla="*/ 400477 h 606580"/>
                <a:gd name="connsiteX29" fmla="*/ 136431 w 593384"/>
                <a:gd name="connsiteY29" fmla="*/ 416030 h 606580"/>
                <a:gd name="connsiteX30" fmla="*/ 386846 w 593384"/>
                <a:gd name="connsiteY30" fmla="*/ 416030 h 606580"/>
                <a:gd name="connsiteX31" fmla="*/ 402425 w 593384"/>
                <a:gd name="connsiteY31" fmla="*/ 400477 h 606580"/>
                <a:gd name="connsiteX32" fmla="*/ 402425 w 593384"/>
                <a:gd name="connsiteY32" fmla="*/ 361672 h 606580"/>
                <a:gd name="connsiteX33" fmla="*/ 418081 w 593384"/>
                <a:gd name="connsiteY33" fmla="*/ 346119 h 606580"/>
                <a:gd name="connsiteX34" fmla="*/ 427856 w 593384"/>
                <a:gd name="connsiteY34" fmla="*/ 349626 h 606580"/>
                <a:gd name="connsiteX35" fmla="*/ 544319 w 593384"/>
                <a:gd name="connsiteY35" fmla="*/ 443781 h 606580"/>
                <a:gd name="connsiteX36" fmla="*/ 545312 w 593384"/>
                <a:gd name="connsiteY36" fmla="*/ 444696 h 606580"/>
                <a:gd name="connsiteX37" fmla="*/ 545236 w 593384"/>
                <a:gd name="connsiteY37" fmla="*/ 463908 h 606580"/>
                <a:gd name="connsiteX38" fmla="*/ 544319 w 593384"/>
                <a:gd name="connsiteY38" fmla="*/ 464746 h 606580"/>
                <a:gd name="connsiteX39" fmla="*/ 429460 w 593384"/>
                <a:gd name="connsiteY39" fmla="*/ 558748 h 606580"/>
                <a:gd name="connsiteX40" fmla="*/ 419074 w 593384"/>
                <a:gd name="connsiteY40" fmla="*/ 562484 h 606580"/>
                <a:gd name="connsiteX41" fmla="*/ 402425 w 593384"/>
                <a:gd name="connsiteY41" fmla="*/ 545940 h 606580"/>
                <a:gd name="connsiteX42" fmla="*/ 402425 w 593384"/>
                <a:gd name="connsiteY42" fmla="*/ 508126 h 606580"/>
                <a:gd name="connsiteX43" fmla="*/ 386846 w 593384"/>
                <a:gd name="connsiteY43" fmla="*/ 492573 h 606580"/>
                <a:gd name="connsiteX44" fmla="*/ 59680 w 593384"/>
                <a:gd name="connsiteY44" fmla="*/ 492573 h 606580"/>
                <a:gd name="connsiteX45" fmla="*/ 44101 w 593384"/>
                <a:gd name="connsiteY45" fmla="*/ 477021 h 606580"/>
                <a:gd name="connsiteX46" fmla="*/ 44101 w 593384"/>
                <a:gd name="connsiteY46" fmla="*/ 338877 h 606580"/>
                <a:gd name="connsiteX47" fmla="*/ 59757 w 593384"/>
                <a:gd name="connsiteY47" fmla="*/ 323324 h 606580"/>
                <a:gd name="connsiteX48" fmla="*/ 59789 w 593384"/>
                <a:gd name="connsiteY48" fmla="*/ 322767 h 606580"/>
                <a:gd name="connsiteX49" fmla="*/ 43677 w 593384"/>
                <a:gd name="connsiteY49" fmla="*/ 338857 h 606580"/>
                <a:gd name="connsiteX50" fmla="*/ 43677 w 593384"/>
                <a:gd name="connsiteY50" fmla="*/ 477027 h 606580"/>
                <a:gd name="connsiteX51" fmla="*/ 59713 w 593384"/>
                <a:gd name="connsiteY51" fmla="*/ 493116 h 606580"/>
                <a:gd name="connsiteX52" fmla="*/ 386834 w 593384"/>
                <a:gd name="connsiteY52" fmla="*/ 493116 h 606580"/>
                <a:gd name="connsiteX53" fmla="*/ 401953 w 593384"/>
                <a:gd name="connsiteY53" fmla="*/ 508138 h 606580"/>
                <a:gd name="connsiteX54" fmla="*/ 401953 w 593384"/>
                <a:gd name="connsiteY54" fmla="*/ 545959 h 606580"/>
                <a:gd name="connsiteX55" fmla="*/ 419058 w 593384"/>
                <a:gd name="connsiteY55" fmla="*/ 563040 h 606580"/>
                <a:gd name="connsiteX56" fmla="*/ 429748 w 593384"/>
                <a:gd name="connsiteY56" fmla="*/ 559151 h 606580"/>
                <a:gd name="connsiteX57" fmla="*/ 544592 w 593384"/>
                <a:gd name="connsiteY57" fmla="*/ 465131 h 606580"/>
                <a:gd name="connsiteX58" fmla="*/ 545584 w 593384"/>
                <a:gd name="connsiteY58" fmla="*/ 464292 h 606580"/>
                <a:gd name="connsiteX59" fmla="*/ 545584 w 593384"/>
                <a:gd name="connsiteY59" fmla="*/ 444314 h 606580"/>
                <a:gd name="connsiteX60" fmla="*/ 544592 w 593384"/>
                <a:gd name="connsiteY60" fmla="*/ 443399 h 606580"/>
                <a:gd name="connsiteX61" fmla="*/ 428144 w 593384"/>
                <a:gd name="connsiteY61" fmla="*/ 349227 h 606580"/>
                <a:gd name="connsiteX62" fmla="*/ 418065 w 593384"/>
                <a:gd name="connsiteY62" fmla="*/ 345567 h 606580"/>
                <a:gd name="connsiteX63" fmla="*/ 401953 w 593384"/>
                <a:gd name="connsiteY63" fmla="*/ 361656 h 606580"/>
                <a:gd name="connsiteX64" fmla="*/ 401953 w 593384"/>
                <a:gd name="connsiteY64" fmla="*/ 400469 h 606580"/>
                <a:gd name="connsiteX65" fmla="*/ 386834 w 593384"/>
                <a:gd name="connsiteY65" fmla="*/ 415491 h 606580"/>
                <a:gd name="connsiteX66" fmla="*/ 136453 w 593384"/>
                <a:gd name="connsiteY66" fmla="*/ 415491 h 606580"/>
                <a:gd name="connsiteX67" fmla="*/ 121334 w 593384"/>
                <a:gd name="connsiteY67" fmla="*/ 400469 h 606580"/>
                <a:gd name="connsiteX68" fmla="*/ 121334 w 593384"/>
                <a:gd name="connsiteY68" fmla="*/ 376602 h 606580"/>
                <a:gd name="connsiteX69" fmla="*/ 114080 w 593384"/>
                <a:gd name="connsiteY69" fmla="*/ 361580 h 606580"/>
                <a:gd name="connsiteX70" fmla="*/ 69716 w 593384"/>
                <a:gd name="connsiteY70" fmla="*/ 326351 h 606580"/>
                <a:gd name="connsiteX71" fmla="*/ 59789 w 593384"/>
                <a:gd name="connsiteY71" fmla="*/ 322767 h 606580"/>
                <a:gd name="connsiteX72" fmla="*/ 59789 w 593384"/>
                <a:gd name="connsiteY72" fmla="*/ 280218 h 606580"/>
                <a:gd name="connsiteX73" fmla="*/ 96289 w 593384"/>
                <a:gd name="connsiteY73" fmla="*/ 293029 h 606580"/>
                <a:gd name="connsiteX74" fmla="*/ 140653 w 593384"/>
                <a:gd name="connsiteY74" fmla="*/ 328258 h 606580"/>
                <a:gd name="connsiteX75" fmla="*/ 157834 w 593384"/>
                <a:gd name="connsiteY75" fmla="*/ 349761 h 606580"/>
                <a:gd name="connsiteX76" fmla="*/ 163790 w 593384"/>
                <a:gd name="connsiteY76" fmla="*/ 372484 h 606580"/>
                <a:gd name="connsiteX77" fmla="*/ 163866 w 593384"/>
                <a:gd name="connsiteY77" fmla="*/ 372942 h 606580"/>
                <a:gd name="connsiteX78" fmla="*/ 359345 w 593384"/>
                <a:gd name="connsiteY78" fmla="*/ 372942 h 606580"/>
                <a:gd name="connsiteX79" fmla="*/ 359345 w 593384"/>
                <a:gd name="connsiteY79" fmla="*/ 361656 h 606580"/>
                <a:gd name="connsiteX80" fmla="*/ 364308 w 593384"/>
                <a:gd name="connsiteY80" fmla="*/ 337942 h 606580"/>
                <a:gd name="connsiteX81" fmla="*/ 377671 w 593384"/>
                <a:gd name="connsiteY81" fmla="*/ 319107 h 606580"/>
                <a:gd name="connsiteX82" fmla="*/ 418065 w 593384"/>
                <a:gd name="connsiteY82" fmla="*/ 303018 h 606580"/>
                <a:gd name="connsiteX83" fmla="*/ 454946 w 593384"/>
                <a:gd name="connsiteY83" fmla="*/ 316133 h 606580"/>
                <a:gd name="connsiteX84" fmla="*/ 571393 w 593384"/>
                <a:gd name="connsiteY84" fmla="*/ 410305 h 606580"/>
                <a:gd name="connsiteX85" fmla="*/ 575822 w 593384"/>
                <a:gd name="connsiteY85" fmla="*/ 414271 h 606580"/>
                <a:gd name="connsiteX86" fmla="*/ 575670 w 593384"/>
                <a:gd name="connsiteY86" fmla="*/ 494412 h 606580"/>
                <a:gd name="connsiteX87" fmla="*/ 571623 w 593384"/>
                <a:gd name="connsiteY87" fmla="*/ 498072 h 606580"/>
                <a:gd name="connsiteX88" fmla="*/ 456779 w 593384"/>
                <a:gd name="connsiteY88" fmla="*/ 592016 h 606580"/>
                <a:gd name="connsiteX89" fmla="*/ 419058 w 593384"/>
                <a:gd name="connsiteY89" fmla="*/ 605589 h 606580"/>
                <a:gd name="connsiteX90" fmla="*/ 377976 w 593384"/>
                <a:gd name="connsiteY90" fmla="*/ 589271 h 606580"/>
                <a:gd name="connsiteX91" fmla="*/ 364385 w 593384"/>
                <a:gd name="connsiteY91" fmla="*/ 570131 h 606580"/>
                <a:gd name="connsiteX92" fmla="*/ 359345 w 593384"/>
                <a:gd name="connsiteY92" fmla="*/ 545959 h 606580"/>
                <a:gd name="connsiteX93" fmla="*/ 359345 w 593384"/>
                <a:gd name="connsiteY93" fmla="*/ 535665 h 606580"/>
                <a:gd name="connsiteX94" fmla="*/ 59713 w 593384"/>
                <a:gd name="connsiteY94" fmla="*/ 535665 h 606580"/>
                <a:gd name="connsiteX95" fmla="*/ 1069 w 593384"/>
                <a:gd name="connsiteY95" fmla="*/ 477027 h 606580"/>
                <a:gd name="connsiteX96" fmla="*/ 1069 w 593384"/>
                <a:gd name="connsiteY96" fmla="*/ 338857 h 606580"/>
                <a:gd name="connsiteX97" fmla="*/ 6032 w 593384"/>
                <a:gd name="connsiteY97" fmla="*/ 315142 h 606580"/>
                <a:gd name="connsiteX98" fmla="*/ 19395 w 593384"/>
                <a:gd name="connsiteY98" fmla="*/ 296308 h 606580"/>
                <a:gd name="connsiteX99" fmla="*/ 59789 w 593384"/>
                <a:gd name="connsiteY99" fmla="*/ 280218 h 606580"/>
                <a:gd name="connsiteX100" fmla="*/ 59757 w 593384"/>
                <a:gd name="connsiteY100" fmla="*/ 279792 h 606580"/>
                <a:gd name="connsiteX101" fmla="*/ 18975 w 593384"/>
                <a:gd name="connsiteY101" fmla="*/ 295955 h 606580"/>
                <a:gd name="connsiteX102" fmla="*/ 5534 w 593384"/>
                <a:gd name="connsiteY102" fmla="*/ 315014 h 606580"/>
                <a:gd name="connsiteX103" fmla="*/ 494 w 593384"/>
                <a:gd name="connsiteY103" fmla="*/ 338877 h 606580"/>
                <a:gd name="connsiteX104" fmla="*/ 494 w 593384"/>
                <a:gd name="connsiteY104" fmla="*/ 477021 h 606580"/>
                <a:gd name="connsiteX105" fmla="*/ 59680 w 593384"/>
                <a:gd name="connsiteY105" fmla="*/ 536105 h 606580"/>
                <a:gd name="connsiteX106" fmla="*/ 358818 w 593384"/>
                <a:gd name="connsiteY106" fmla="*/ 536105 h 606580"/>
                <a:gd name="connsiteX107" fmla="*/ 358818 w 593384"/>
                <a:gd name="connsiteY107" fmla="*/ 545940 h 606580"/>
                <a:gd name="connsiteX108" fmla="*/ 363935 w 593384"/>
                <a:gd name="connsiteY108" fmla="*/ 570260 h 606580"/>
                <a:gd name="connsiteX109" fmla="*/ 377605 w 593384"/>
                <a:gd name="connsiteY109" fmla="*/ 589625 h 606580"/>
                <a:gd name="connsiteX110" fmla="*/ 419074 w 593384"/>
                <a:gd name="connsiteY110" fmla="*/ 606016 h 606580"/>
                <a:gd name="connsiteX111" fmla="*/ 457106 w 593384"/>
                <a:gd name="connsiteY111" fmla="*/ 592446 h 606580"/>
                <a:gd name="connsiteX112" fmla="*/ 571965 w 593384"/>
                <a:gd name="connsiteY112" fmla="*/ 498444 h 606580"/>
                <a:gd name="connsiteX113" fmla="*/ 576089 w 593384"/>
                <a:gd name="connsiteY113" fmla="*/ 494784 h 606580"/>
                <a:gd name="connsiteX114" fmla="*/ 576165 w 593384"/>
                <a:gd name="connsiteY114" fmla="*/ 413895 h 606580"/>
                <a:gd name="connsiteX115" fmla="*/ 571736 w 593384"/>
                <a:gd name="connsiteY115" fmla="*/ 409931 h 606580"/>
                <a:gd name="connsiteX116" fmla="*/ 455273 w 593384"/>
                <a:gd name="connsiteY116" fmla="*/ 315777 h 606580"/>
                <a:gd name="connsiteX117" fmla="*/ 418081 w 593384"/>
                <a:gd name="connsiteY117" fmla="*/ 302587 h 606580"/>
                <a:gd name="connsiteX118" fmla="*/ 377300 w 593384"/>
                <a:gd name="connsiteY118" fmla="*/ 318750 h 606580"/>
                <a:gd name="connsiteX119" fmla="*/ 363859 w 593384"/>
                <a:gd name="connsiteY119" fmla="*/ 337733 h 606580"/>
                <a:gd name="connsiteX120" fmla="*/ 358818 w 593384"/>
                <a:gd name="connsiteY120" fmla="*/ 361672 h 606580"/>
                <a:gd name="connsiteX121" fmla="*/ 358818 w 593384"/>
                <a:gd name="connsiteY121" fmla="*/ 372422 h 606580"/>
                <a:gd name="connsiteX122" fmla="*/ 164306 w 593384"/>
                <a:gd name="connsiteY122" fmla="*/ 372422 h 606580"/>
                <a:gd name="connsiteX123" fmla="*/ 158273 w 593384"/>
                <a:gd name="connsiteY123" fmla="*/ 349550 h 606580"/>
                <a:gd name="connsiteX124" fmla="*/ 140937 w 593384"/>
                <a:gd name="connsiteY124" fmla="*/ 327898 h 606580"/>
                <a:gd name="connsiteX125" fmla="*/ 96566 w 593384"/>
                <a:gd name="connsiteY125" fmla="*/ 292676 h 606580"/>
                <a:gd name="connsiteX126" fmla="*/ 59757 w 593384"/>
                <a:gd name="connsiteY126" fmla="*/ 279792 h 606580"/>
                <a:gd name="connsiteX127" fmla="*/ 59789 w 593384"/>
                <a:gd name="connsiteY127" fmla="*/ 279227 h 606580"/>
                <a:gd name="connsiteX128" fmla="*/ 96899 w 593384"/>
                <a:gd name="connsiteY128" fmla="*/ 292266 h 606580"/>
                <a:gd name="connsiteX129" fmla="*/ 141264 w 593384"/>
                <a:gd name="connsiteY129" fmla="*/ 327495 h 606580"/>
                <a:gd name="connsiteX130" fmla="*/ 158750 w 593384"/>
                <a:gd name="connsiteY130" fmla="*/ 349303 h 606580"/>
                <a:gd name="connsiteX131" fmla="*/ 164782 w 593384"/>
                <a:gd name="connsiteY131" fmla="*/ 371950 h 606580"/>
                <a:gd name="connsiteX132" fmla="*/ 358276 w 593384"/>
                <a:gd name="connsiteY132" fmla="*/ 371950 h 606580"/>
                <a:gd name="connsiteX133" fmla="*/ 358276 w 593384"/>
                <a:gd name="connsiteY133" fmla="*/ 361656 h 606580"/>
                <a:gd name="connsiteX134" fmla="*/ 363392 w 593384"/>
                <a:gd name="connsiteY134" fmla="*/ 337560 h 606580"/>
                <a:gd name="connsiteX135" fmla="*/ 376984 w 593384"/>
                <a:gd name="connsiteY135" fmla="*/ 318345 h 606580"/>
                <a:gd name="connsiteX136" fmla="*/ 418065 w 593384"/>
                <a:gd name="connsiteY136" fmla="*/ 302027 h 606580"/>
                <a:gd name="connsiteX137" fmla="*/ 455557 w 593384"/>
                <a:gd name="connsiteY137" fmla="*/ 315371 h 606580"/>
                <a:gd name="connsiteX138" fmla="*/ 572004 w 593384"/>
                <a:gd name="connsiteY138" fmla="*/ 409543 h 606580"/>
                <a:gd name="connsiteX139" fmla="*/ 576510 w 593384"/>
                <a:gd name="connsiteY139" fmla="*/ 413584 h 606580"/>
                <a:gd name="connsiteX140" fmla="*/ 576357 w 593384"/>
                <a:gd name="connsiteY140" fmla="*/ 495099 h 606580"/>
                <a:gd name="connsiteX141" fmla="*/ 572233 w 593384"/>
                <a:gd name="connsiteY141" fmla="*/ 498835 h 606580"/>
                <a:gd name="connsiteX142" fmla="*/ 457390 w 593384"/>
                <a:gd name="connsiteY142" fmla="*/ 592855 h 606580"/>
                <a:gd name="connsiteX143" fmla="*/ 419058 w 593384"/>
                <a:gd name="connsiteY143" fmla="*/ 606580 h 606580"/>
                <a:gd name="connsiteX144" fmla="*/ 377289 w 593384"/>
                <a:gd name="connsiteY144" fmla="*/ 589957 h 606580"/>
                <a:gd name="connsiteX145" fmla="*/ 363468 w 593384"/>
                <a:gd name="connsiteY145" fmla="*/ 570512 h 606580"/>
                <a:gd name="connsiteX146" fmla="*/ 358276 w 593384"/>
                <a:gd name="connsiteY146" fmla="*/ 545959 h 606580"/>
                <a:gd name="connsiteX147" fmla="*/ 358276 w 593384"/>
                <a:gd name="connsiteY147" fmla="*/ 536656 h 606580"/>
                <a:gd name="connsiteX148" fmla="*/ 59713 w 593384"/>
                <a:gd name="connsiteY148" fmla="*/ 536656 h 606580"/>
                <a:gd name="connsiteX149" fmla="*/ 0 w 593384"/>
                <a:gd name="connsiteY149" fmla="*/ 477027 h 606580"/>
                <a:gd name="connsiteX150" fmla="*/ 0 w 593384"/>
                <a:gd name="connsiteY150" fmla="*/ 338857 h 606580"/>
                <a:gd name="connsiteX151" fmla="*/ 5116 w 593384"/>
                <a:gd name="connsiteY151" fmla="*/ 314761 h 606580"/>
                <a:gd name="connsiteX152" fmla="*/ 18632 w 593384"/>
                <a:gd name="connsiteY152" fmla="*/ 295621 h 606580"/>
                <a:gd name="connsiteX153" fmla="*/ 59789 w 593384"/>
                <a:gd name="connsiteY153" fmla="*/ 279227 h 606580"/>
                <a:gd name="connsiteX154" fmla="*/ 174327 w 593384"/>
                <a:gd name="connsiteY154" fmla="*/ 44608 h 606580"/>
                <a:gd name="connsiteX155" fmla="*/ 164247 w 593384"/>
                <a:gd name="connsiteY155" fmla="*/ 48192 h 606580"/>
                <a:gd name="connsiteX156" fmla="*/ 49403 w 593384"/>
                <a:gd name="connsiteY156" fmla="*/ 142211 h 606580"/>
                <a:gd name="connsiteX157" fmla="*/ 48487 w 593384"/>
                <a:gd name="connsiteY157" fmla="*/ 142974 h 606580"/>
                <a:gd name="connsiteX158" fmla="*/ 48487 w 593384"/>
                <a:gd name="connsiteY158" fmla="*/ 161580 h 606580"/>
                <a:gd name="connsiteX159" fmla="*/ 49480 w 593384"/>
                <a:gd name="connsiteY159" fmla="*/ 162418 h 606580"/>
                <a:gd name="connsiteX160" fmla="*/ 165851 w 593384"/>
                <a:gd name="connsiteY160" fmla="*/ 256590 h 606580"/>
                <a:gd name="connsiteX161" fmla="*/ 175319 w 593384"/>
                <a:gd name="connsiteY161" fmla="*/ 259946 h 606580"/>
                <a:gd name="connsiteX162" fmla="*/ 190438 w 593384"/>
                <a:gd name="connsiteY162" fmla="*/ 244924 h 606580"/>
                <a:gd name="connsiteX163" fmla="*/ 190438 w 593384"/>
                <a:gd name="connsiteY163" fmla="*/ 206111 h 606580"/>
                <a:gd name="connsiteX164" fmla="*/ 206550 w 593384"/>
                <a:gd name="connsiteY164" fmla="*/ 190098 h 606580"/>
                <a:gd name="connsiteX165" fmla="*/ 456931 w 593384"/>
                <a:gd name="connsiteY165" fmla="*/ 190098 h 606580"/>
                <a:gd name="connsiteX166" fmla="*/ 473042 w 593384"/>
                <a:gd name="connsiteY166" fmla="*/ 206111 h 606580"/>
                <a:gd name="connsiteX167" fmla="*/ 473042 w 593384"/>
                <a:gd name="connsiteY167" fmla="*/ 229978 h 606580"/>
                <a:gd name="connsiteX168" fmla="*/ 479915 w 593384"/>
                <a:gd name="connsiteY168" fmla="*/ 244238 h 606580"/>
                <a:gd name="connsiteX169" fmla="*/ 524279 w 593384"/>
                <a:gd name="connsiteY169" fmla="*/ 279466 h 606580"/>
                <a:gd name="connsiteX170" fmla="*/ 533595 w 593384"/>
                <a:gd name="connsiteY170" fmla="*/ 282745 h 606580"/>
                <a:gd name="connsiteX171" fmla="*/ 548714 w 593384"/>
                <a:gd name="connsiteY171" fmla="*/ 267723 h 606580"/>
                <a:gd name="connsiteX172" fmla="*/ 548714 w 593384"/>
                <a:gd name="connsiteY172" fmla="*/ 129553 h 606580"/>
                <a:gd name="connsiteX173" fmla="*/ 533671 w 593384"/>
                <a:gd name="connsiteY173" fmla="*/ 114532 h 606580"/>
                <a:gd name="connsiteX174" fmla="*/ 206550 w 593384"/>
                <a:gd name="connsiteY174" fmla="*/ 114532 h 606580"/>
                <a:gd name="connsiteX175" fmla="*/ 190438 w 593384"/>
                <a:gd name="connsiteY175" fmla="*/ 98442 h 606580"/>
                <a:gd name="connsiteX176" fmla="*/ 190438 w 593384"/>
                <a:gd name="connsiteY176" fmla="*/ 60621 h 606580"/>
                <a:gd name="connsiteX177" fmla="*/ 174327 w 593384"/>
                <a:gd name="connsiteY177" fmla="*/ 44608 h 606580"/>
                <a:gd name="connsiteX178" fmla="*/ 174289 w 593384"/>
                <a:gd name="connsiteY178" fmla="*/ 44097 h 606580"/>
                <a:gd name="connsiteX179" fmla="*/ 190936 w 593384"/>
                <a:gd name="connsiteY179" fmla="*/ 60641 h 606580"/>
                <a:gd name="connsiteX180" fmla="*/ 190936 w 593384"/>
                <a:gd name="connsiteY180" fmla="*/ 98455 h 606580"/>
                <a:gd name="connsiteX181" fmla="*/ 206513 w 593384"/>
                <a:gd name="connsiteY181" fmla="*/ 114008 h 606580"/>
                <a:gd name="connsiteX182" fmla="*/ 533641 w 593384"/>
                <a:gd name="connsiteY182" fmla="*/ 114008 h 606580"/>
                <a:gd name="connsiteX183" fmla="*/ 549218 w 593384"/>
                <a:gd name="connsiteY183" fmla="*/ 129560 h 606580"/>
                <a:gd name="connsiteX184" fmla="*/ 549218 w 593384"/>
                <a:gd name="connsiteY184" fmla="*/ 267704 h 606580"/>
                <a:gd name="connsiteX185" fmla="*/ 533564 w 593384"/>
                <a:gd name="connsiteY185" fmla="*/ 283257 h 606580"/>
                <a:gd name="connsiteX186" fmla="*/ 523943 w 593384"/>
                <a:gd name="connsiteY186" fmla="*/ 279826 h 606580"/>
                <a:gd name="connsiteX187" fmla="*/ 479578 w 593384"/>
                <a:gd name="connsiteY187" fmla="*/ 244604 h 606580"/>
                <a:gd name="connsiteX188" fmla="*/ 472476 w 593384"/>
                <a:gd name="connsiteY188" fmla="*/ 229966 h 606580"/>
                <a:gd name="connsiteX189" fmla="*/ 472476 w 593384"/>
                <a:gd name="connsiteY189" fmla="*/ 206104 h 606580"/>
                <a:gd name="connsiteX190" fmla="*/ 456899 w 593384"/>
                <a:gd name="connsiteY190" fmla="*/ 190551 h 606580"/>
                <a:gd name="connsiteX191" fmla="*/ 206513 w 593384"/>
                <a:gd name="connsiteY191" fmla="*/ 190551 h 606580"/>
                <a:gd name="connsiteX192" fmla="*/ 190936 w 593384"/>
                <a:gd name="connsiteY192" fmla="*/ 206104 h 606580"/>
                <a:gd name="connsiteX193" fmla="*/ 190936 w 593384"/>
                <a:gd name="connsiteY193" fmla="*/ 244909 h 606580"/>
                <a:gd name="connsiteX194" fmla="*/ 175282 w 593384"/>
                <a:gd name="connsiteY194" fmla="*/ 260462 h 606580"/>
                <a:gd name="connsiteX195" fmla="*/ 165508 w 593384"/>
                <a:gd name="connsiteY195" fmla="*/ 256955 h 606580"/>
                <a:gd name="connsiteX196" fmla="*/ 49058 w 593384"/>
                <a:gd name="connsiteY196" fmla="*/ 162800 h 606580"/>
                <a:gd name="connsiteX197" fmla="*/ 48066 w 593384"/>
                <a:gd name="connsiteY197" fmla="*/ 161885 h 606580"/>
                <a:gd name="connsiteX198" fmla="*/ 48142 w 593384"/>
                <a:gd name="connsiteY198" fmla="*/ 142673 h 606580"/>
                <a:gd name="connsiteX199" fmla="*/ 49058 w 593384"/>
                <a:gd name="connsiteY199" fmla="*/ 141835 h 606580"/>
                <a:gd name="connsiteX200" fmla="*/ 163904 w 593384"/>
                <a:gd name="connsiteY200" fmla="*/ 47833 h 606580"/>
                <a:gd name="connsiteX201" fmla="*/ 174289 w 593384"/>
                <a:gd name="connsiteY201" fmla="*/ 44097 h 606580"/>
                <a:gd name="connsiteX202" fmla="*/ 174327 w 593384"/>
                <a:gd name="connsiteY202" fmla="*/ 43540 h 606580"/>
                <a:gd name="connsiteX203" fmla="*/ 163636 w 593384"/>
                <a:gd name="connsiteY203" fmla="*/ 47429 h 606580"/>
                <a:gd name="connsiteX204" fmla="*/ 48793 w 593384"/>
                <a:gd name="connsiteY204" fmla="*/ 141449 h 606580"/>
                <a:gd name="connsiteX205" fmla="*/ 47800 w 593384"/>
                <a:gd name="connsiteY205" fmla="*/ 142288 h 606580"/>
                <a:gd name="connsiteX206" fmla="*/ 47800 w 593384"/>
                <a:gd name="connsiteY206" fmla="*/ 162266 h 606580"/>
                <a:gd name="connsiteX207" fmla="*/ 48793 w 593384"/>
                <a:gd name="connsiteY207" fmla="*/ 163181 h 606580"/>
                <a:gd name="connsiteX208" fmla="*/ 165240 w 593384"/>
                <a:gd name="connsiteY208" fmla="*/ 257353 h 606580"/>
                <a:gd name="connsiteX209" fmla="*/ 175319 w 593384"/>
                <a:gd name="connsiteY209" fmla="*/ 261013 h 606580"/>
                <a:gd name="connsiteX210" fmla="*/ 191431 w 593384"/>
                <a:gd name="connsiteY210" fmla="*/ 244924 h 606580"/>
                <a:gd name="connsiteX211" fmla="*/ 191431 w 593384"/>
                <a:gd name="connsiteY211" fmla="*/ 206111 h 606580"/>
                <a:gd name="connsiteX212" fmla="*/ 206550 w 593384"/>
                <a:gd name="connsiteY212" fmla="*/ 191089 h 606580"/>
                <a:gd name="connsiteX213" fmla="*/ 456931 w 593384"/>
                <a:gd name="connsiteY213" fmla="*/ 191089 h 606580"/>
                <a:gd name="connsiteX214" fmla="*/ 472050 w 593384"/>
                <a:gd name="connsiteY214" fmla="*/ 206111 h 606580"/>
                <a:gd name="connsiteX215" fmla="*/ 472050 w 593384"/>
                <a:gd name="connsiteY215" fmla="*/ 229978 h 606580"/>
                <a:gd name="connsiteX216" fmla="*/ 479304 w 593384"/>
                <a:gd name="connsiteY216" fmla="*/ 245000 h 606580"/>
                <a:gd name="connsiteX217" fmla="*/ 523668 w 593384"/>
                <a:gd name="connsiteY217" fmla="*/ 280229 h 606580"/>
                <a:gd name="connsiteX218" fmla="*/ 533595 w 593384"/>
                <a:gd name="connsiteY218" fmla="*/ 283813 h 606580"/>
                <a:gd name="connsiteX219" fmla="*/ 549707 w 593384"/>
                <a:gd name="connsiteY219" fmla="*/ 267723 h 606580"/>
                <a:gd name="connsiteX220" fmla="*/ 549707 w 593384"/>
                <a:gd name="connsiteY220" fmla="*/ 129553 h 606580"/>
                <a:gd name="connsiteX221" fmla="*/ 533671 w 593384"/>
                <a:gd name="connsiteY221" fmla="*/ 113464 h 606580"/>
                <a:gd name="connsiteX222" fmla="*/ 206550 w 593384"/>
                <a:gd name="connsiteY222" fmla="*/ 113464 h 606580"/>
                <a:gd name="connsiteX223" fmla="*/ 191431 w 593384"/>
                <a:gd name="connsiteY223" fmla="*/ 98442 h 606580"/>
                <a:gd name="connsiteX224" fmla="*/ 191431 w 593384"/>
                <a:gd name="connsiteY224" fmla="*/ 60621 h 606580"/>
                <a:gd name="connsiteX225" fmla="*/ 174327 w 593384"/>
                <a:gd name="connsiteY225" fmla="*/ 43540 h 606580"/>
                <a:gd name="connsiteX226" fmla="*/ 174327 w 593384"/>
                <a:gd name="connsiteY226" fmla="*/ 991 h 606580"/>
                <a:gd name="connsiteX227" fmla="*/ 215408 w 593384"/>
                <a:gd name="connsiteY227" fmla="*/ 17309 h 606580"/>
                <a:gd name="connsiteX228" fmla="*/ 228999 w 593384"/>
                <a:gd name="connsiteY228" fmla="*/ 36449 h 606580"/>
                <a:gd name="connsiteX229" fmla="*/ 234039 w 593384"/>
                <a:gd name="connsiteY229" fmla="*/ 60621 h 606580"/>
                <a:gd name="connsiteX230" fmla="*/ 234039 w 593384"/>
                <a:gd name="connsiteY230" fmla="*/ 70915 h 606580"/>
                <a:gd name="connsiteX231" fmla="*/ 533671 w 593384"/>
                <a:gd name="connsiteY231" fmla="*/ 70915 h 606580"/>
                <a:gd name="connsiteX232" fmla="*/ 592315 w 593384"/>
                <a:gd name="connsiteY232" fmla="*/ 129553 h 606580"/>
                <a:gd name="connsiteX233" fmla="*/ 592315 w 593384"/>
                <a:gd name="connsiteY233" fmla="*/ 267723 h 606580"/>
                <a:gd name="connsiteX234" fmla="*/ 587352 w 593384"/>
                <a:gd name="connsiteY234" fmla="*/ 291438 h 606580"/>
                <a:gd name="connsiteX235" fmla="*/ 573989 w 593384"/>
                <a:gd name="connsiteY235" fmla="*/ 310272 h 606580"/>
                <a:gd name="connsiteX236" fmla="*/ 533595 w 593384"/>
                <a:gd name="connsiteY236" fmla="*/ 326285 h 606580"/>
                <a:gd name="connsiteX237" fmla="*/ 497095 w 593384"/>
                <a:gd name="connsiteY237" fmla="*/ 313551 h 606580"/>
                <a:gd name="connsiteX238" fmla="*/ 452731 w 593384"/>
                <a:gd name="connsiteY238" fmla="*/ 278323 h 606580"/>
                <a:gd name="connsiteX239" fmla="*/ 435550 w 593384"/>
                <a:gd name="connsiteY239" fmla="*/ 256819 h 606580"/>
                <a:gd name="connsiteX240" fmla="*/ 429594 w 593384"/>
                <a:gd name="connsiteY240" fmla="*/ 234096 h 606580"/>
                <a:gd name="connsiteX241" fmla="*/ 429518 w 593384"/>
                <a:gd name="connsiteY241" fmla="*/ 233638 h 606580"/>
                <a:gd name="connsiteX242" fmla="*/ 234039 w 593384"/>
                <a:gd name="connsiteY242" fmla="*/ 233638 h 606580"/>
                <a:gd name="connsiteX243" fmla="*/ 234039 w 593384"/>
                <a:gd name="connsiteY243" fmla="*/ 244924 h 606580"/>
                <a:gd name="connsiteX244" fmla="*/ 229076 w 593384"/>
                <a:gd name="connsiteY244" fmla="*/ 268638 h 606580"/>
                <a:gd name="connsiteX245" fmla="*/ 215713 w 593384"/>
                <a:gd name="connsiteY245" fmla="*/ 287473 h 606580"/>
                <a:gd name="connsiteX246" fmla="*/ 175319 w 593384"/>
                <a:gd name="connsiteY246" fmla="*/ 303562 h 606580"/>
                <a:gd name="connsiteX247" fmla="*/ 138438 w 593384"/>
                <a:gd name="connsiteY247" fmla="*/ 290447 h 606580"/>
                <a:gd name="connsiteX248" fmla="*/ 21991 w 593384"/>
                <a:gd name="connsiteY248" fmla="*/ 196275 h 606580"/>
                <a:gd name="connsiteX249" fmla="*/ 17562 w 593384"/>
                <a:gd name="connsiteY249" fmla="*/ 192309 h 606580"/>
                <a:gd name="connsiteX250" fmla="*/ 17714 w 593384"/>
                <a:gd name="connsiteY250" fmla="*/ 112168 h 606580"/>
                <a:gd name="connsiteX251" fmla="*/ 21762 w 593384"/>
                <a:gd name="connsiteY251" fmla="*/ 108508 h 606580"/>
                <a:gd name="connsiteX252" fmla="*/ 136605 w 593384"/>
                <a:gd name="connsiteY252" fmla="*/ 14564 h 606580"/>
                <a:gd name="connsiteX253" fmla="*/ 174327 w 593384"/>
                <a:gd name="connsiteY253" fmla="*/ 991 h 606580"/>
                <a:gd name="connsiteX254" fmla="*/ 174289 w 593384"/>
                <a:gd name="connsiteY254" fmla="*/ 565 h 606580"/>
                <a:gd name="connsiteX255" fmla="*/ 136262 w 593384"/>
                <a:gd name="connsiteY255" fmla="*/ 14135 h 606580"/>
                <a:gd name="connsiteX256" fmla="*/ 21416 w 593384"/>
                <a:gd name="connsiteY256" fmla="*/ 108137 h 606580"/>
                <a:gd name="connsiteX257" fmla="*/ 17293 w 593384"/>
                <a:gd name="connsiteY257" fmla="*/ 111797 h 606580"/>
                <a:gd name="connsiteX258" fmla="*/ 17216 w 593384"/>
                <a:gd name="connsiteY258" fmla="*/ 192686 h 606580"/>
                <a:gd name="connsiteX259" fmla="*/ 21645 w 593384"/>
                <a:gd name="connsiteY259" fmla="*/ 196650 h 606580"/>
                <a:gd name="connsiteX260" fmla="*/ 138095 w 593384"/>
                <a:gd name="connsiteY260" fmla="*/ 290805 h 606580"/>
                <a:gd name="connsiteX261" fmla="*/ 175282 w 593384"/>
                <a:gd name="connsiteY261" fmla="*/ 303994 h 606580"/>
                <a:gd name="connsiteX262" fmla="*/ 216058 w 593384"/>
                <a:gd name="connsiteY262" fmla="*/ 287831 h 606580"/>
                <a:gd name="connsiteX263" fmla="*/ 229498 w 593384"/>
                <a:gd name="connsiteY263" fmla="*/ 268848 h 606580"/>
                <a:gd name="connsiteX264" fmla="*/ 234538 w 593384"/>
                <a:gd name="connsiteY264" fmla="*/ 244909 h 606580"/>
                <a:gd name="connsiteX265" fmla="*/ 234538 w 593384"/>
                <a:gd name="connsiteY265" fmla="*/ 234159 h 606580"/>
                <a:gd name="connsiteX266" fmla="*/ 429027 w 593384"/>
                <a:gd name="connsiteY266" fmla="*/ 234159 h 606580"/>
                <a:gd name="connsiteX267" fmla="*/ 435060 w 593384"/>
                <a:gd name="connsiteY267" fmla="*/ 257031 h 606580"/>
                <a:gd name="connsiteX268" fmla="*/ 452393 w 593384"/>
                <a:gd name="connsiteY268" fmla="*/ 278683 h 606580"/>
                <a:gd name="connsiteX269" fmla="*/ 496759 w 593384"/>
                <a:gd name="connsiteY269" fmla="*/ 313905 h 606580"/>
                <a:gd name="connsiteX270" fmla="*/ 533564 w 593384"/>
                <a:gd name="connsiteY270" fmla="*/ 326789 h 606580"/>
                <a:gd name="connsiteX271" fmla="*/ 574341 w 593384"/>
                <a:gd name="connsiteY271" fmla="*/ 310550 h 606580"/>
                <a:gd name="connsiteX272" fmla="*/ 587780 w 593384"/>
                <a:gd name="connsiteY272" fmla="*/ 291567 h 606580"/>
                <a:gd name="connsiteX273" fmla="*/ 592820 w 593384"/>
                <a:gd name="connsiteY273" fmla="*/ 267704 h 606580"/>
                <a:gd name="connsiteX274" fmla="*/ 592820 w 593384"/>
                <a:gd name="connsiteY274" fmla="*/ 129560 h 606580"/>
                <a:gd name="connsiteX275" fmla="*/ 533641 w 593384"/>
                <a:gd name="connsiteY275" fmla="*/ 70476 h 606580"/>
                <a:gd name="connsiteX276" fmla="*/ 234538 w 593384"/>
                <a:gd name="connsiteY276" fmla="*/ 70476 h 606580"/>
                <a:gd name="connsiteX277" fmla="*/ 234538 w 593384"/>
                <a:gd name="connsiteY277" fmla="*/ 60641 h 606580"/>
                <a:gd name="connsiteX278" fmla="*/ 229421 w 593384"/>
                <a:gd name="connsiteY278" fmla="*/ 36321 h 606580"/>
                <a:gd name="connsiteX279" fmla="*/ 215753 w 593384"/>
                <a:gd name="connsiteY279" fmla="*/ 16956 h 606580"/>
                <a:gd name="connsiteX280" fmla="*/ 174289 w 593384"/>
                <a:gd name="connsiteY280" fmla="*/ 565 h 606580"/>
                <a:gd name="connsiteX281" fmla="*/ 174327 w 593384"/>
                <a:gd name="connsiteY281" fmla="*/ 0 h 606580"/>
                <a:gd name="connsiteX282" fmla="*/ 216095 w 593384"/>
                <a:gd name="connsiteY282" fmla="*/ 16623 h 606580"/>
                <a:gd name="connsiteX283" fmla="*/ 229916 w 593384"/>
                <a:gd name="connsiteY283" fmla="*/ 36068 h 606580"/>
                <a:gd name="connsiteX284" fmla="*/ 235108 w 593384"/>
                <a:gd name="connsiteY284" fmla="*/ 60621 h 606580"/>
                <a:gd name="connsiteX285" fmla="*/ 235108 w 593384"/>
                <a:gd name="connsiteY285" fmla="*/ 69924 h 606580"/>
                <a:gd name="connsiteX286" fmla="*/ 533671 w 593384"/>
                <a:gd name="connsiteY286" fmla="*/ 69924 h 606580"/>
                <a:gd name="connsiteX287" fmla="*/ 593384 w 593384"/>
                <a:gd name="connsiteY287" fmla="*/ 129553 h 606580"/>
                <a:gd name="connsiteX288" fmla="*/ 593384 w 593384"/>
                <a:gd name="connsiteY288" fmla="*/ 267723 h 606580"/>
                <a:gd name="connsiteX289" fmla="*/ 588268 w 593384"/>
                <a:gd name="connsiteY289" fmla="*/ 291819 h 606580"/>
                <a:gd name="connsiteX290" fmla="*/ 574752 w 593384"/>
                <a:gd name="connsiteY290" fmla="*/ 310959 h 606580"/>
                <a:gd name="connsiteX291" fmla="*/ 533595 w 593384"/>
                <a:gd name="connsiteY291" fmla="*/ 327353 h 606580"/>
                <a:gd name="connsiteX292" fmla="*/ 496485 w 593384"/>
                <a:gd name="connsiteY292" fmla="*/ 314314 h 606580"/>
                <a:gd name="connsiteX293" fmla="*/ 452120 w 593384"/>
                <a:gd name="connsiteY293" fmla="*/ 279085 h 606580"/>
                <a:gd name="connsiteX294" fmla="*/ 434634 w 593384"/>
                <a:gd name="connsiteY294" fmla="*/ 257277 h 606580"/>
                <a:gd name="connsiteX295" fmla="*/ 428602 w 593384"/>
                <a:gd name="connsiteY295" fmla="*/ 234630 h 606580"/>
                <a:gd name="connsiteX296" fmla="*/ 235108 w 593384"/>
                <a:gd name="connsiteY296" fmla="*/ 234630 h 606580"/>
                <a:gd name="connsiteX297" fmla="*/ 235108 w 593384"/>
                <a:gd name="connsiteY297" fmla="*/ 244924 h 606580"/>
                <a:gd name="connsiteX298" fmla="*/ 229992 w 593384"/>
                <a:gd name="connsiteY298" fmla="*/ 269020 h 606580"/>
                <a:gd name="connsiteX299" fmla="*/ 216400 w 593384"/>
                <a:gd name="connsiteY299" fmla="*/ 288235 h 606580"/>
                <a:gd name="connsiteX300" fmla="*/ 175319 w 593384"/>
                <a:gd name="connsiteY300" fmla="*/ 304553 h 606580"/>
                <a:gd name="connsiteX301" fmla="*/ 137827 w 593384"/>
                <a:gd name="connsiteY301" fmla="*/ 291209 h 606580"/>
                <a:gd name="connsiteX302" fmla="*/ 21380 w 593384"/>
                <a:gd name="connsiteY302" fmla="*/ 197037 h 606580"/>
                <a:gd name="connsiteX303" fmla="*/ 16875 w 593384"/>
                <a:gd name="connsiteY303" fmla="*/ 192996 h 606580"/>
                <a:gd name="connsiteX304" fmla="*/ 17027 w 593384"/>
                <a:gd name="connsiteY304" fmla="*/ 111405 h 606580"/>
                <a:gd name="connsiteX305" fmla="*/ 21151 w 593384"/>
                <a:gd name="connsiteY305" fmla="*/ 107745 h 606580"/>
                <a:gd name="connsiteX306" fmla="*/ 135994 w 593384"/>
                <a:gd name="connsiteY306" fmla="*/ 13725 h 606580"/>
                <a:gd name="connsiteX307" fmla="*/ 174327 w 593384"/>
                <a:gd name="connsiteY307" fmla="*/ 0 h 606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Lst>
              <a:rect l="l" t="t" r="r" b="b"/>
              <a:pathLst>
                <a:path w="593384" h="606580">
                  <a:moveTo>
                    <a:pt x="59789" y="323835"/>
                  </a:moveTo>
                  <a:cubicBezTo>
                    <a:pt x="52535" y="323835"/>
                    <a:pt x="44670" y="329554"/>
                    <a:pt x="44670" y="338857"/>
                  </a:cubicBezTo>
                  <a:lnTo>
                    <a:pt x="44670" y="477027"/>
                  </a:lnTo>
                  <a:cubicBezTo>
                    <a:pt x="44670" y="485338"/>
                    <a:pt x="51390" y="492048"/>
                    <a:pt x="59713" y="492048"/>
                  </a:cubicBezTo>
                  <a:lnTo>
                    <a:pt x="386834" y="492048"/>
                  </a:lnTo>
                  <a:cubicBezTo>
                    <a:pt x="395692" y="492048"/>
                    <a:pt x="402946" y="499292"/>
                    <a:pt x="402946" y="508138"/>
                  </a:cubicBezTo>
                  <a:lnTo>
                    <a:pt x="402946" y="545959"/>
                  </a:lnTo>
                  <a:cubicBezTo>
                    <a:pt x="402946" y="555872"/>
                    <a:pt x="411269" y="561972"/>
                    <a:pt x="419058" y="561972"/>
                  </a:cubicBezTo>
                  <a:cubicBezTo>
                    <a:pt x="422723" y="561972"/>
                    <a:pt x="426159" y="560752"/>
                    <a:pt x="429137" y="558388"/>
                  </a:cubicBezTo>
                  <a:lnTo>
                    <a:pt x="543981" y="464369"/>
                  </a:lnTo>
                  <a:cubicBezTo>
                    <a:pt x="544286" y="464140"/>
                    <a:pt x="544592" y="463835"/>
                    <a:pt x="544897" y="463606"/>
                  </a:cubicBezTo>
                  <a:cubicBezTo>
                    <a:pt x="550013" y="458497"/>
                    <a:pt x="550013" y="450109"/>
                    <a:pt x="544897" y="445000"/>
                  </a:cubicBezTo>
                  <a:cubicBezTo>
                    <a:pt x="544592" y="444695"/>
                    <a:pt x="544210" y="444390"/>
                    <a:pt x="543904" y="444162"/>
                  </a:cubicBezTo>
                  <a:lnTo>
                    <a:pt x="427533" y="349990"/>
                  </a:lnTo>
                  <a:cubicBezTo>
                    <a:pt x="424784" y="347778"/>
                    <a:pt x="421501" y="346634"/>
                    <a:pt x="418065" y="346634"/>
                  </a:cubicBezTo>
                  <a:cubicBezTo>
                    <a:pt x="410811" y="346634"/>
                    <a:pt x="402946" y="352353"/>
                    <a:pt x="402946" y="361656"/>
                  </a:cubicBezTo>
                  <a:lnTo>
                    <a:pt x="402946" y="400469"/>
                  </a:lnTo>
                  <a:cubicBezTo>
                    <a:pt x="402946" y="409314"/>
                    <a:pt x="395692" y="416482"/>
                    <a:pt x="386834" y="416482"/>
                  </a:cubicBezTo>
                  <a:lnTo>
                    <a:pt x="136453" y="416482"/>
                  </a:lnTo>
                  <a:cubicBezTo>
                    <a:pt x="127519" y="416482"/>
                    <a:pt x="120342" y="409314"/>
                    <a:pt x="120342" y="400469"/>
                  </a:cubicBezTo>
                  <a:lnTo>
                    <a:pt x="120342" y="376602"/>
                  </a:lnTo>
                  <a:cubicBezTo>
                    <a:pt x="120342" y="371035"/>
                    <a:pt x="117822" y="365850"/>
                    <a:pt x="113469" y="362342"/>
                  </a:cubicBezTo>
                  <a:lnTo>
                    <a:pt x="69105" y="327114"/>
                  </a:lnTo>
                  <a:cubicBezTo>
                    <a:pt x="66356" y="324979"/>
                    <a:pt x="63149" y="323835"/>
                    <a:pt x="59789" y="323835"/>
                  </a:cubicBezTo>
                  <a:close/>
                  <a:moveTo>
                    <a:pt x="59757" y="323324"/>
                  </a:moveTo>
                  <a:cubicBezTo>
                    <a:pt x="63040" y="323324"/>
                    <a:pt x="66401" y="324391"/>
                    <a:pt x="69379" y="326755"/>
                  </a:cubicBezTo>
                  <a:lnTo>
                    <a:pt x="113750" y="361977"/>
                  </a:lnTo>
                  <a:cubicBezTo>
                    <a:pt x="118255" y="365484"/>
                    <a:pt x="120852" y="370897"/>
                    <a:pt x="120852" y="376615"/>
                  </a:cubicBezTo>
                  <a:lnTo>
                    <a:pt x="120852" y="400477"/>
                  </a:lnTo>
                  <a:cubicBezTo>
                    <a:pt x="120852" y="409016"/>
                    <a:pt x="127802" y="416030"/>
                    <a:pt x="136431" y="416030"/>
                  </a:cubicBezTo>
                  <a:lnTo>
                    <a:pt x="386846" y="416030"/>
                  </a:lnTo>
                  <a:cubicBezTo>
                    <a:pt x="395476" y="416030"/>
                    <a:pt x="402425" y="409016"/>
                    <a:pt x="402425" y="400477"/>
                  </a:cubicBezTo>
                  <a:lnTo>
                    <a:pt x="402425" y="361672"/>
                  </a:lnTo>
                  <a:cubicBezTo>
                    <a:pt x="402425" y="352447"/>
                    <a:pt x="410062" y="346119"/>
                    <a:pt x="418081" y="346119"/>
                  </a:cubicBezTo>
                  <a:cubicBezTo>
                    <a:pt x="421441" y="346119"/>
                    <a:pt x="424878" y="347187"/>
                    <a:pt x="427856" y="349626"/>
                  </a:cubicBezTo>
                  <a:lnTo>
                    <a:pt x="544319" y="443781"/>
                  </a:lnTo>
                  <a:cubicBezTo>
                    <a:pt x="544625" y="444086"/>
                    <a:pt x="545007" y="444314"/>
                    <a:pt x="545312" y="444696"/>
                  </a:cubicBezTo>
                  <a:cubicBezTo>
                    <a:pt x="550582" y="449956"/>
                    <a:pt x="550582" y="458647"/>
                    <a:pt x="545236" y="463908"/>
                  </a:cubicBezTo>
                  <a:cubicBezTo>
                    <a:pt x="544930" y="464213"/>
                    <a:pt x="544625" y="464518"/>
                    <a:pt x="544319" y="464746"/>
                  </a:cubicBezTo>
                  <a:lnTo>
                    <a:pt x="429460" y="558748"/>
                  </a:lnTo>
                  <a:cubicBezTo>
                    <a:pt x="426252" y="561340"/>
                    <a:pt x="422587" y="562484"/>
                    <a:pt x="419074" y="562484"/>
                  </a:cubicBezTo>
                  <a:cubicBezTo>
                    <a:pt x="410520" y="562484"/>
                    <a:pt x="402425" y="555775"/>
                    <a:pt x="402425" y="545940"/>
                  </a:cubicBezTo>
                  <a:lnTo>
                    <a:pt x="402425" y="508126"/>
                  </a:lnTo>
                  <a:cubicBezTo>
                    <a:pt x="402425" y="499511"/>
                    <a:pt x="395476" y="492573"/>
                    <a:pt x="386846" y="492573"/>
                  </a:cubicBezTo>
                  <a:lnTo>
                    <a:pt x="59680" y="492573"/>
                  </a:lnTo>
                  <a:cubicBezTo>
                    <a:pt x="51127" y="492573"/>
                    <a:pt x="44101" y="485636"/>
                    <a:pt x="44101" y="477021"/>
                  </a:cubicBezTo>
                  <a:lnTo>
                    <a:pt x="44101" y="338877"/>
                  </a:lnTo>
                  <a:cubicBezTo>
                    <a:pt x="44101" y="329652"/>
                    <a:pt x="51738" y="323324"/>
                    <a:pt x="59757" y="323324"/>
                  </a:cubicBezTo>
                  <a:close/>
                  <a:moveTo>
                    <a:pt x="59789" y="322767"/>
                  </a:moveTo>
                  <a:cubicBezTo>
                    <a:pt x="52000" y="322767"/>
                    <a:pt x="43677" y="328944"/>
                    <a:pt x="43677" y="338857"/>
                  </a:cubicBezTo>
                  <a:lnTo>
                    <a:pt x="43677" y="477027"/>
                  </a:lnTo>
                  <a:cubicBezTo>
                    <a:pt x="43677" y="485872"/>
                    <a:pt x="50855" y="493116"/>
                    <a:pt x="59713" y="493116"/>
                  </a:cubicBezTo>
                  <a:lnTo>
                    <a:pt x="386834" y="493116"/>
                  </a:lnTo>
                  <a:cubicBezTo>
                    <a:pt x="395157" y="493116"/>
                    <a:pt x="401953" y="499826"/>
                    <a:pt x="401953" y="508138"/>
                  </a:cubicBezTo>
                  <a:lnTo>
                    <a:pt x="401953" y="545959"/>
                  </a:lnTo>
                  <a:cubicBezTo>
                    <a:pt x="401953" y="556482"/>
                    <a:pt x="410811" y="563040"/>
                    <a:pt x="419058" y="563040"/>
                  </a:cubicBezTo>
                  <a:cubicBezTo>
                    <a:pt x="422952" y="563040"/>
                    <a:pt x="426617" y="561667"/>
                    <a:pt x="429748" y="559151"/>
                  </a:cubicBezTo>
                  <a:lnTo>
                    <a:pt x="544592" y="465131"/>
                  </a:lnTo>
                  <a:cubicBezTo>
                    <a:pt x="544973" y="464902"/>
                    <a:pt x="545279" y="464597"/>
                    <a:pt x="545584" y="464292"/>
                  </a:cubicBezTo>
                  <a:cubicBezTo>
                    <a:pt x="551082" y="458802"/>
                    <a:pt x="551082" y="449804"/>
                    <a:pt x="545584" y="444314"/>
                  </a:cubicBezTo>
                  <a:cubicBezTo>
                    <a:pt x="545279" y="443933"/>
                    <a:pt x="544897" y="443628"/>
                    <a:pt x="544592" y="443399"/>
                  </a:cubicBezTo>
                  <a:lnTo>
                    <a:pt x="428144" y="349227"/>
                  </a:lnTo>
                  <a:cubicBezTo>
                    <a:pt x="425243" y="346863"/>
                    <a:pt x="421730" y="345567"/>
                    <a:pt x="418065" y="345567"/>
                  </a:cubicBezTo>
                  <a:cubicBezTo>
                    <a:pt x="410276" y="345567"/>
                    <a:pt x="401953" y="351743"/>
                    <a:pt x="401953" y="361656"/>
                  </a:cubicBezTo>
                  <a:lnTo>
                    <a:pt x="401953" y="400469"/>
                  </a:lnTo>
                  <a:cubicBezTo>
                    <a:pt x="401953" y="408704"/>
                    <a:pt x="395157" y="415491"/>
                    <a:pt x="386834" y="415491"/>
                  </a:cubicBezTo>
                  <a:lnTo>
                    <a:pt x="136453" y="415491"/>
                  </a:lnTo>
                  <a:cubicBezTo>
                    <a:pt x="128130" y="415491"/>
                    <a:pt x="121334" y="408704"/>
                    <a:pt x="121334" y="400469"/>
                  </a:cubicBezTo>
                  <a:lnTo>
                    <a:pt x="121334" y="376602"/>
                  </a:lnTo>
                  <a:cubicBezTo>
                    <a:pt x="121334" y="370730"/>
                    <a:pt x="118738" y="365240"/>
                    <a:pt x="114080" y="361580"/>
                  </a:cubicBezTo>
                  <a:lnTo>
                    <a:pt x="69716" y="326351"/>
                  </a:lnTo>
                  <a:cubicBezTo>
                    <a:pt x="66814" y="323987"/>
                    <a:pt x="63378" y="322767"/>
                    <a:pt x="59789" y="322767"/>
                  </a:cubicBezTo>
                  <a:close/>
                  <a:moveTo>
                    <a:pt x="59789" y="280218"/>
                  </a:moveTo>
                  <a:cubicBezTo>
                    <a:pt x="72923" y="280218"/>
                    <a:pt x="85904" y="284793"/>
                    <a:pt x="96289" y="293029"/>
                  </a:cubicBezTo>
                  <a:lnTo>
                    <a:pt x="140653" y="328258"/>
                  </a:lnTo>
                  <a:cubicBezTo>
                    <a:pt x="147831" y="334053"/>
                    <a:pt x="153787" y="341449"/>
                    <a:pt x="157834" y="349761"/>
                  </a:cubicBezTo>
                  <a:cubicBezTo>
                    <a:pt x="161194" y="356776"/>
                    <a:pt x="163255" y="364630"/>
                    <a:pt x="163790" y="372484"/>
                  </a:cubicBezTo>
                  <a:lnTo>
                    <a:pt x="163866" y="372942"/>
                  </a:lnTo>
                  <a:lnTo>
                    <a:pt x="359345" y="372942"/>
                  </a:lnTo>
                  <a:lnTo>
                    <a:pt x="359345" y="361656"/>
                  </a:lnTo>
                  <a:cubicBezTo>
                    <a:pt x="359345" y="353421"/>
                    <a:pt x="361025" y="345414"/>
                    <a:pt x="364308" y="337942"/>
                  </a:cubicBezTo>
                  <a:cubicBezTo>
                    <a:pt x="367439" y="330850"/>
                    <a:pt x="371944" y="324445"/>
                    <a:pt x="377671" y="319107"/>
                  </a:cubicBezTo>
                  <a:cubicBezTo>
                    <a:pt x="388667" y="308737"/>
                    <a:pt x="403022" y="303018"/>
                    <a:pt x="418065" y="303018"/>
                  </a:cubicBezTo>
                  <a:cubicBezTo>
                    <a:pt x="431428" y="303018"/>
                    <a:pt x="444485" y="307669"/>
                    <a:pt x="454946" y="316133"/>
                  </a:cubicBezTo>
                  <a:lnTo>
                    <a:pt x="571393" y="410305"/>
                  </a:lnTo>
                  <a:cubicBezTo>
                    <a:pt x="572386" y="411144"/>
                    <a:pt x="573990" y="412517"/>
                    <a:pt x="575822" y="414271"/>
                  </a:cubicBezTo>
                  <a:cubicBezTo>
                    <a:pt x="597890" y="436384"/>
                    <a:pt x="597814" y="472375"/>
                    <a:pt x="575670" y="494412"/>
                  </a:cubicBezTo>
                  <a:cubicBezTo>
                    <a:pt x="574066" y="496014"/>
                    <a:pt x="572539" y="497310"/>
                    <a:pt x="571623" y="498072"/>
                  </a:cubicBezTo>
                  <a:lnTo>
                    <a:pt x="456779" y="592016"/>
                  </a:lnTo>
                  <a:cubicBezTo>
                    <a:pt x="446089" y="600785"/>
                    <a:pt x="432726" y="605589"/>
                    <a:pt x="419058" y="605589"/>
                  </a:cubicBezTo>
                  <a:cubicBezTo>
                    <a:pt x="403709" y="605589"/>
                    <a:pt x="389125" y="599793"/>
                    <a:pt x="377976" y="589271"/>
                  </a:cubicBezTo>
                  <a:cubicBezTo>
                    <a:pt x="372173" y="583780"/>
                    <a:pt x="367592" y="577375"/>
                    <a:pt x="364385" y="570131"/>
                  </a:cubicBezTo>
                  <a:cubicBezTo>
                    <a:pt x="361025" y="562506"/>
                    <a:pt x="359345" y="554423"/>
                    <a:pt x="359345" y="545959"/>
                  </a:cubicBezTo>
                  <a:lnTo>
                    <a:pt x="359345" y="535665"/>
                  </a:lnTo>
                  <a:lnTo>
                    <a:pt x="59713" y="535665"/>
                  </a:lnTo>
                  <a:cubicBezTo>
                    <a:pt x="27336" y="535665"/>
                    <a:pt x="1069" y="509358"/>
                    <a:pt x="1069" y="477027"/>
                  </a:cubicBezTo>
                  <a:lnTo>
                    <a:pt x="1069" y="338857"/>
                  </a:lnTo>
                  <a:cubicBezTo>
                    <a:pt x="1069" y="330621"/>
                    <a:pt x="2749" y="322615"/>
                    <a:pt x="6032" y="315142"/>
                  </a:cubicBezTo>
                  <a:cubicBezTo>
                    <a:pt x="9163" y="308051"/>
                    <a:pt x="13668" y="301722"/>
                    <a:pt x="19395" y="296308"/>
                  </a:cubicBezTo>
                  <a:cubicBezTo>
                    <a:pt x="30314" y="285937"/>
                    <a:pt x="44746" y="280218"/>
                    <a:pt x="59789" y="280218"/>
                  </a:cubicBezTo>
                  <a:close/>
                  <a:moveTo>
                    <a:pt x="59757" y="279792"/>
                  </a:moveTo>
                  <a:cubicBezTo>
                    <a:pt x="44559" y="279792"/>
                    <a:pt x="30049" y="285510"/>
                    <a:pt x="18975" y="295955"/>
                  </a:cubicBezTo>
                  <a:cubicBezTo>
                    <a:pt x="13248" y="301367"/>
                    <a:pt x="8742" y="307771"/>
                    <a:pt x="5534" y="315014"/>
                  </a:cubicBezTo>
                  <a:cubicBezTo>
                    <a:pt x="2174" y="322562"/>
                    <a:pt x="494" y="330567"/>
                    <a:pt x="494" y="338877"/>
                  </a:cubicBezTo>
                  <a:lnTo>
                    <a:pt x="494" y="477021"/>
                  </a:lnTo>
                  <a:cubicBezTo>
                    <a:pt x="494" y="509574"/>
                    <a:pt x="27070" y="536105"/>
                    <a:pt x="59680" y="536105"/>
                  </a:cubicBezTo>
                  <a:lnTo>
                    <a:pt x="358818" y="536105"/>
                  </a:lnTo>
                  <a:lnTo>
                    <a:pt x="358818" y="545940"/>
                  </a:lnTo>
                  <a:cubicBezTo>
                    <a:pt x="358818" y="554403"/>
                    <a:pt x="360575" y="562636"/>
                    <a:pt x="363935" y="570260"/>
                  </a:cubicBezTo>
                  <a:cubicBezTo>
                    <a:pt x="367143" y="577579"/>
                    <a:pt x="371801" y="584059"/>
                    <a:pt x="377605" y="589625"/>
                  </a:cubicBezTo>
                  <a:cubicBezTo>
                    <a:pt x="388908" y="600222"/>
                    <a:pt x="403571" y="606016"/>
                    <a:pt x="419074" y="606016"/>
                  </a:cubicBezTo>
                  <a:cubicBezTo>
                    <a:pt x="432820" y="606016"/>
                    <a:pt x="446338" y="601213"/>
                    <a:pt x="457106" y="592446"/>
                  </a:cubicBezTo>
                  <a:lnTo>
                    <a:pt x="571965" y="498444"/>
                  </a:lnTo>
                  <a:cubicBezTo>
                    <a:pt x="572958" y="497681"/>
                    <a:pt x="574409" y="496385"/>
                    <a:pt x="576089" y="494784"/>
                  </a:cubicBezTo>
                  <a:cubicBezTo>
                    <a:pt x="598389" y="472523"/>
                    <a:pt x="598465" y="436233"/>
                    <a:pt x="576165" y="413895"/>
                  </a:cubicBezTo>
                  <a:cubicBezTo>
                    <a:pt x="574409" y="412142"/>
                    <a:pt x="572805" y="410770"/>
                    <a:pt x="571736" y="409931"/>
                  </a:cubicBezTo>
                  <a:lnTo>
                    <a:pt x="455273" y="315777"/>
                  </a:lnTo>
                  <a:cubicBezTo>
                    <a:pt x="444734" y="307238"/>
                    <a:pt x="431522" y="302587"/>
                    <a:pt x="418081" y="302587"/>
                  </a:cubicBezTo>
                  <a:cubicBezTo>
                    <a:pt x="402883" y="302587"/>
                    <a:pt x="388373" y="308305"/>
                    <a:pt x="377300" y="318750"/>
                  </a:cubicBezTo>
                  <a:cubicBezTo>
                    <a:pt x="371572" y="324163"/>
                    <a:pt x="367066" y="330567"/>
                    <a:pt x="363859" y="337733"/>
                  </a:cubicBezTo>
                  <a:cubicBezTo>
                    <a:pt x="360499" y="345281"/>
                    <a:pt x="358818" y="353362"/>
                    <a:pt x="358818" y="361672"/>
                  </a:cubicBezTo>
                  <a:lnTo>
                    <a:pt x="358818" y="372422"/>
                  </a:lnTo>
                  <a:lnTo>
                    <a:pt x="164306" y="372422"/>
                  </a:lnTo>
                  <a:cubicBezTo>
                    <a:pt x="163771" y="364569"/>
                    <a:pt x="161709" y="356717"/>
                    <a:pt x="158273" y="349550"/>
                  </a:cubicBezTo>
                  <a:cubicBezTo>
                    <a:pt x="154225" y="341164"/>
                    <a:pt x="148192" y="333693"/>
                    <a:pt x="140937" y="327898"/>
                  </a:cubicBezTo>
                  <a:lnTo>
                    <a:pt x="96566" y="292676"/>
                  </a:lnTo>
                  <a:cubicBezTo>
                    <a:pt x="86104" y="284366"/>
                    <a:pt x="73045" y="279792"/>
                    <a:pt x="59757" y="279792"/>
                  </a:cubicBezTo>
                  <a:close/>
                  <a:moveTo>
                    <a:pt x="59789" y="279227"/>
                  </a:moveTo>
                  <a:cubicBezTo>
                    <a:pt x="73152" y="279227"/>
                    <a:pt x="86362" y="283878"/>
                    <a:pt x="96899" y="292266"/>
                  </a:cubicBezTo>
                  <a:lnTo>
                    <a:pt x="141264" y="327495"/>
                  </a:lnTo>
                  <a:cubicBezTo>
                    <a:pt x="148594" y="333290"/>
                    <a:pt x="154627" y="340839"/>
                    <a:pt x="158750" y="349303"/>
                  </a:cubicBezTo>
                  <a:cubicBezTo>
                    <a:pt x="162110" y="356319"/>
                    <a:pt x="164172" y="364096"/>
                    <a:pt x="164782" y="371950"/>
                  </a:cubicBezTo>
                  <a:lnTo>
                    <a:pt x="358276" y="371950"/>
                  </a:lnTo>
                  <a:lnTo>
                    <a:pt x="358276" y="361656"/>
                  </a:lnTo>
                  <a:cubicBezTo>
                    <a:pt x="358276" y="353268"/>
                    <a:pt x="360032" y="345186"/>
                    <a:pt x="363392" y="337560"/>
                  </a:cubicBezTo>
                  <a:cubicBezTo>
                    <a:pt x="366599" y="330316"/>
                    <a:pt x="371180" y="323835"/>
                    <a:pt x="376984" y="318345"/>
                  </a:cubicBezTo>
                  <a:cubicBezTo>
                    <a:pt x="388132" y="307822"/>
                    <a:pt x="402717" y="302027"/>
                    <a:pt x="418065" y="302027"/>
                  </a:cubicBezTo>
                  <a:cubicBezTo>
                    <a:pt x="431657" y="302027"/>
                    <a:pt x="444943" y="306754"/>
                    <a:pt x="455557" y="315371"/>
                  </a:cubicBezTo>
                  <a:lnTo>
                    <a:pt x="572004" y="409543"/>
                  </a:lnTo>
                  <a:cubicBezTo>
                    <a:pt x="573073" y="410382"/>
                    <a:pt x="574677" y="411754"/>
                    <a:pt x="576510" y="413584"/>
                  </a:cubicBezTo>
                  <a:cubicBezTo>
                    <a:pt x="598959" y="436079"/>
                    <a:pt x="598959" y="472680"/>
                    <a:pt x="576357" y="495099"/>
                  </a:cubicBezTo>
                  <a:cubicBezTo>
                    <a:pt x="574753" y="496776"/>
                    <a:pt x="573226" y="498072"/>
                    <a:pt x="572233" y="498835"/>
                  </a:cubicBezTo>
                  <a:lnTo>
                    <a:pt x="457390" y="592855"/>
                  </a:lnTo>
                  <a:cubicBezTo>
                    <a:pt x="446547" y="601700"/>
                    <a:pt x="432955" y="606580"/>
                    <a:pt x="419058" y="606580"/>
                  </a:cubicBezTo>
                  <a:cubicBezTo>
                    <a:pt x="403480" y="606580"/>
                    <a:pt x="388590" y="600709"/>
                    <a:pt x="377289" y="589957"/>
                  </a:cubicBezTo>
                  <a:cubicBezTo>
                    <a:pt x="371333" y="584467"/>
                    <a:pt x="366752" y="577909"/>
                    <a:pt x="363468" y="570512"/>
                  </a:cubicBezTo>
                  <a:cubicBezTo>
                    <a:pt x="360032" y="562811"/>
                    <a:pt x="358276" y="554499"/>
                    <a:pt x="358276" y="545959"/>
                  </a:cubicBezTo>
                  <a:lnTo>
                    <a:pt x="358276" y="536656"/>
                  </a:lnTo>
                  <a:lnTo>
                    <a:pt x="59713" y="536656"/>
                  </a:lnTo>
                  <a:cubicBezTo>
                    <a:pt x="26802" y="536656"/>
                    <a:pt x="0" y="509892"/>
                    <a:pt x="0" y="477027"/>
                  </a:cubicBezTo>
                  <a:lnTo>
                    <a:pt x="0" y="338857"/>
                  </a:lnTo>
                  <a:cubicBezTo>
                    <a:pt x="0" y="330469"/>
                    <a:pt x="1756" y="322386"/>
                    <a:pt x="5116" y="314761"/>
                  </a:cubicBezTo>
                  <a:cubicBezTo>
                    <a:pt x="8323" y="307517"/>
                    <a:pt x="12905" y="301035"/>
                    <a:pt x="18632" y="295621"/>
                  </a:cubicBezTo>
                  <a:cubicBezTo>
                    <a:pt x="29856" y="285022"/>
                    <a:pt x="44441" y="279227"/>
                    <a:pt x="59789" y="279227"/>
                  </a:cubicBezTo>
                  <a:close/>
                  <a:moveTo>
                    <a:pt x="174327" y="44608"/>
                  </a:moveTo>
                  <a:cubicBezTo>
                    <a:pt x="170661" y="44608"/>
                    <a:pt x="167225" y="45828"/>
                    <a:pt x="164247" y="48192"/>
                  </a:cubicBezTo>
                  <a:lnTo>
                    <a:pt x="49403" y="142211"/>
                  </a:lnTo>
                  <a:cubicBezTo>
                    <a:pt x="49098" y="142440"/>
                    <a:pt x="48793" y="142745"/>
                    <a:pt x="48487" y="142974"/>
                  </a:cubicBezTo>
                  <a:cubicBezTo>
                    <a:pt x="43371" y="148083"/>
                    <a:pt x="43371" y="156394"/>
                    <a:pt x="48487" y="161580"/>
                  </a:cubicBezTo>
                  <a:cubicBezTo>
                    <a:pt x="48793" y="161885"/>
                    <a:pt x="49098" y="162113"/>
                    <a:pt x="49480" y="162418"/>
                  </a:cubicBezTo>
                  <a:lnTo>
                    <a:pt x="165851" y="256590"/>
                  </a:lnTo>
                  <a:cubicBezTo>
                    <a:pt x="168600" y="258802"/>
                    <a:pt x="171883" y="259946"/>
                    <a:pt x="175319" y="259946"/>
                  </a:cubicBezTo>
                  <a:cubicBezTo>
                    <a:pt x="182573" y="259946"/>
                    <a:pt x="190438" y="254227"/>
                    <a:pt x="190438" y="244924"/>
                  </a:cubicBezTo>
                  <a:lnTo>
                    <a:pt x="190438" y="206111"/>
                  </a:lnTo>
                  <a:cubicBezTo>
                    <a:pt x="190438" y="197266"/>
                    <a:pt x="197616" y="190098"/>
                    <a:pt x="206550" y="190098"/>
                  </a:cubicBezTo>
                  <a:lnTo>
                    <a:pt x="456931" y="190098"/>
                  </a:lnTo>
                  <a:cubicBezTo>
                    <a:pt x="465788" y="190098"/>
                    <a:pt x="473042" y="197266"/>
                    <a:pt x="473042" y="206111"/>
                  </a:cubicBezTo>
                  <a:lnTo>
                    <a:pt x="473042" y="229978"/>
                  </a:lnTo>
                  <a:cubicBezTo>
                    <a:pt x="473042" y="235545"/>
                    <a:pt x="475562" y="240730"/>
                    <a:pt x="479915" y="244238"/>
                  </a:cubicBezTo>
                  <a:lnTo>
                    <a:pt x="524279" y="279466"/>
                  </a:lnTo>
                  <a:cubicBezTo>
                    <a:pt x="526952" y="281601"/>
                    <a:pt x="530235" y="282745"/>
                    <a:pt x="533595" y="282745"/>
                  </a:cubicBezTo>
                  <a:cubicBezTo>
                    <a:pt x="540849" y="282745"/>
                    <a:pt x="548714" y="277026"/>
                    <a:pt x="548714" y="267723"/>
                  </a:cubicBezTo>
                  <a:lnTo>
                    <a:pt x="548714" y="129553"/>
                  </a:lnTo>
                  <a:cubicBezTo>
                    <a:pt x="548714" y="121242"/>
                    <a:pt x="541995" y="114532"/>
                    <a:pt x="533671" y="114532"/>
                  </a:cubicBezTo>
                  <a:lnTo>
                    <a:pt x="206550" y="114532"/>
                  </a:lnTo>
                  <a:cubicBezTo>
                    <a:pt x="197616" y="114532"/>
                    <a:pt x="190438" y="107288"/>
                    <a:pt x="190438" y="98442"/>
                  </a:cubicBezTo>
                  <a:lnTo>
                    <a:pt x="190438" y="60621"/>
                  </a:lnTo>
                  <a:cubicBezTo>
                    <a:pt x="190438" y="50708"/>
                    <a:pt x="182115" y="44608"/>
                    <a:pt x="174327" y="44608"/>
                  </a:cubicBezTo>
                  <a:close/>
                  <a:moveTo>
                    <a:pt x="174289" y="44097"/>
                  </a:moveTo>
                  <a:cubicBezTo>
                    <a:pt x="182842" y="44097"/>
                    <a:pt x="190936" y="50806"/>
                    <a:pt x="190936" y="60641"/>
                  </a:cubicBezTo>
                  <a:lnTo>
                    <a:pt x="190936" y="98455"/>
                  </a:lnTo>
                  <a:cubicBezTo>
                    <a:pt x="190936" y="107070"/>
                    <a:pt x="197885" y="114008"/>
                    <a:pt x="206513" y="114008"/>
                  </a:cubicBezTo>
                  <a:lnTo>
                    <a:pt x="533641" y="114008"/>
                  </a:lnTo>
                  <a:cubicBezTo>
                    <a:pt x="542193" y="114008"/>
                    <a:pt x="549218" y="120945"/>
                    <a:pt x="549218" y="129560"/>
                  </a:cubicBezTo>
                  <a:lnTo>
                    <a:pt x="549218" y="267704"/>
                  </a:lnTo>
                  <a:cubicBezTo>
                    <a:pt x="549218" y="276929"/>
                    <a:pt x="541582" y="283257"/>
                    <a:pt x="533564" y="283257"/>
                  </a:cubicBezTo>
                  <a:cubicBezTo>
                    <a:pt x="530281" y="283257"/>
                    <a:pt x="526845" y="282190"/>
                    <a:pt x="523943" y="279826"/>
                  </a:cubicBezTo>
                  <a:lnTo>
                    <a:pt x="479578" y="244604"/>
                  </a:lnTo>
                  <a:cubicBezTo>
                    <a:pt x="475072" y="241021"/>
                    <a:pt x="472476" y="235684"/>
                    <a:pt x="472476" y="229966"/>
                  </a:cubicBezTo>
                  <a:lnTo>
                    <a:pt x="472476" y="206104"/>
                  </a:lnTo>
                  <a:cubicBezTo>
                    <a:pt x="472476" y="197565"/>
                    <a:pt x="465527" y="190551"/>
                    <a:pt x="456899" y="190551"/>
                  </a:cubicBezTo>
                  <a:lnTo>
                    <a:pt x="206513" y="190551"/>
                  </a:lnTo>
                  <a:cubicBezTo>
                    <a:pt x="197885" y="190551"/>
                    <a:pt x="190936" y="197565"/>
                    <a:pt x="190936" y="206104"/>
                  </a:cubicBezTo>
                  <a:lnTo>
                    <a:pt x="190936" y="244909"/>
                  </a:lnTo>
                  <a:cubicBezTo>
                    <a:pt x="190936" y="254134"/>
                    <a:pt x="183300" y="260462"/>
                    <a:pt x="175282" y="260462"/>
                  </a:cubicBezTo>
                  <a:cubicBezTo>
                    <a:pt x="171922" y="260462"/>
                    <a:pt x="168486" y="259394"/>
                    <a:pt x="165508" y="256955"/>
                  </a:cubicBezTo>
                  <a:lnTo>
                    <a:pt x="49058" y="162800"/>
                  </a:lnTo>
                  <a:cubicBezTo>
                    <a:pt x="48753" y="162495"/>
                    <a:pt x="48371" y="162190"/>
                    <a:pt x="48066" y="161885"/>
                  </a:cubicBezTo>
                  <a:cubicBezTo>
                    <a:pt x="42797" y="156625"/>
                    <a:pt x="42797" y="147934"/>
                    <a:pt x="48142" y="142673"/>
                  </a:cubicBezTo>
                  <a:cubicBezTo>
                    <a:pt x="48448" y="142368"/>
                    <a:pt x="48753" y="142063"/>
                    <a:pt x="49058" y="141835"/>
                  </a:cubicBezTo>
                  <a:lnTo>
                    <a:pt x="163904" y="47833"/>
                  </a:lnTo>
                  <a:cubicBezTo>
                    <a:pt x="167111" y="45241"/>
                    <a:pt x="170777" y="44097"/>
                    <a:pt x="174289" y="44097"/>
                  </a:cubicBezTo>
                  <a:close/>
                  <a:moveTo>
                    <a:pt x="174327" y="43540"/>
                  </a:moveTo>
                  <a:cubicBezTo>
                    <a:pt x="170432" y="43540"/>
                    <a:pt x="166767" y="44913"/>
                    <a:pt x="163636" y="47429"/>
                  </a:cubicBezTo>
                  <a:lnTo>
                    <a:pt x="48793" y="141449"/>
                  </a:lnTo>
                  <a:cubicBezTo>
                    <a:pt x="48411" y="141678"/>
                    <a:pt x="48105" y="141983"/>
                    <a:pt x="47800" y="142288"/>
                  </a:cubicBezTo>
                  <a:cubicBezTo>
                    <a:pt x="42302" y="147778"/>
                    <a:pt x="42226" y="156776"/>
                    <a:pt x="47800" y="162266"/>
                  </a:cubicBezTo>
                  <a:cubicBezTo>
                    <a:pt x="48105" y="162647"/>
                    <a:pt x="48487" y="162876"/>
                    <a:pt x="48793" y="163181"/>
                  </a:cubicBezTo>
                  <a:lnTo>
                    <a:pt x="165240" y="257353"/>
                  </a:lnTo>
                  <a:cubicBezTo>
                    <a:pt x="168141" y="259717"/>
                    <a:pt x="171654" y="261013"/>
                    <a:pt x="175319" y="261013"/>
                  </a:cubicBezTo>
                  <a:cubicBezTo>
                    <a:pt x="183031" y="261013"/>
                    <a:pt x="191431" y="254837"/>
                    <a:pt x="191431" y="244924"/>
                  </a:cubicBezTo>
                  <a:lnTo>
                    <a:pt x="191431" y="206111"/>
                  </a:lnTo>
                  <a:cubicBezTo>
                    <a:pt x="191431" y="197876"/>
                    <a:pt x="198227" y="191089"/>
                    <a:pt x="206550" y="191089"/>
                  </a:cubicBezTo>
                  <a:lnTo>
                    <a:pt x="456931" y="191089"/>
                  </a:lnTo>
                  <a:cubicBezTo>
                    <a:pt x="465254" y="191089"/>
                    <a:pt x="472050" y="197876"/>
                    <a:pt x="472050" y="206111"/>
                  </a:cubicBezTo>
                  <a:lnTo>
                    <a:pt x="472050" y="229978"/>
                  </a:lnTo>
                  <a:cubicBezTo>
                    <a:pt x="472050" y="235850"/>
                    <a:pt x="474646" y="241340"/>
                    <a:pt x="479304" y="245000"/>
                  </a:cubicBezTo>
                  <a:lnTo>
                    <a:pt x="523668" y="280229"/>
                  </a:lnTo>
                  <a:cubicBezTo>
                    <a:pt x="526570" y="282593"/>
                    <a:pt x="530006" y="283813"/>
                    <a:pt x="533595" y="283813"/>
                  </a:cubicBezTo>
                  <a:cubicBezTo>
                    <a:pt x="541384" y="283813"/>
                    <a:pt x="549707" y="277636"/>
                    <a:pt x="549707" y="267723"/>
                  </a:cubicBezTo>
                  <a:lnTo>
                    <a:pt x="549707" y="129553"/>
                  </a:lnTo>
                  <a:cubicBezTo>
                    <a:pt x="549707" y="120708"/>
                    <a:pt x="542529" y="113464"/>
                    <a:pt x="533671" y="113464"/>
                  </a:cubicBezTo>
                  <a:lnTo>
                    <a:pt x="206550" y="113464"/>
                  </a:lnTo>
                  <a:cubicBezTo>
                    <a:pt x="198227" y="113464"/>
                    <a:pt x="191431" y="106754"/>
                    <a:pt x="191431" y="98442"/>
                  </a:cubicBezTo>
                  <a:lnTo>
                    <a:pt x="191431" y="60621"/>
                  </a:lnTo>
                  <a:cubicBezTo>
                    <a:pt x="191431" y="50098"/>
                    <a:pt x="182573" y="43540"/>
                    <a:pt x="174327" y="43540"/>
                  </a:cubicBezTo>
                  <a:close/>
                  <a:moveTo>
                    <a:pt x="174327" y="991"/>
                  </a:moveTo>
                  <a:cubicBezTo>
                    <a:pt x="189675" y="991"/>
                    <a:pt x="204259" y="6786"/>
                    <a:pt x="215408" y="17309"/>
                  </a:cubicBezTo>
                  <a:cubicBezTo>
                    <a:pt x="221211" y="22800"/>
                    <a:pt x="225792" y="29205"/>
                    <a:pt x="228999" y="36449"/>
                  </a:cubicBezTo>
                  <a:cubicBezTo>
                    <a:pt x="232359" y="44074"/>
                    <a:pt x="234039" y="52157"/>
                    <a:pt x="234039" y="60621"/>
                  </a:cubicBezTo>
                  <a:lnTo>
                    <a:pt x="234039" y="70915"/>
                  </a:lnTo>
                  <a:lnTo>
                    <a:pt x="533671" y="70915"/>
                  </a:lnTo>
                  <a:cubicBezTo>
                    <a:pt x="565971" y="70915"/>
                    <a:pt x="592315" y="97222"/>
                    <a:pt x="592315" y="129553"/>
                  </a:cubicBezTo>
                  <a:lnTo>
                    <a:pt x="592315" y="267723"/>
                  </a:lnTo>
                  <a:cubicBezTo>
                    <a:pt x="592315" y="275959"/>
                    <a:pt x="590635" y="283965"/>
                    <a:pt x="587352" y="291438"/>
                  </a:cubicBezTo>
                  <a:cubicBezTo>
                    <a:pt x="584221" y="298529"/>
                    <a:pt x="579716" y="304858"/>
                    <a:pt x="573989" y="310272"/>
                  </a:cubicBezTo>
                  <a:cubicBezTo>
                    <a:pt x="562993" y="320643"/>
                    <a:pt x="548638" y="326285"/>
                    <a:pt x="533595" y="326285"/>
                  </a:cubicBezTo>
                  <a:cubicBezTo>
                    <a:pt x="520461" y="326285"/>
                    <a:pt x="507480" y="321787"/>
                    <a:pt x="497095" y="313551"/>
                  </a:cubicBezTo>
                  <a:lnTo>
                    <a:pt x="452731" y="278323"/>
                  </a:lnTo>
                  <a:cubicBezTo>
                    <a:pt x="445477" y="272527"/>
                    <a:pt x="439597" y="265131"/>
                    <a:pt x="435550" y="256819"/>
                  </a:cubicBezTo>
                  <a:cubicBezTo>
                    <a:pt x="432190" y="249804"/>
                    <a:pt x="430129" y="241950"/>
                    <a:pt x="429594" y="234096"/>
                  </a:cubicBezTo>
                  <a:lnTo>
                    <a:pt x="429518" y="233638"/>
                  </a:lnTo>
                  <a:lnTo>
                    <a:pt x="234039" y="233638"/>
                  </a:lnTo>
                  <a:lnTo>
                    <a:pt x="234039" y="244924"/>
                  </a:lnTo>
                  <a:cubicBezTo>
                    <a:pt x="234039" y="253159"/>
                    <a:pt x="232359" y="261166"/>
                    <a:pt x="229076" y="268638"/>
                  </a:cubicBezTo>
                  <a:cubicBezTo>
                    <a:pt x="225945" y="275730"/>
                    <a:pt x="221440" y="282059"/>
                    <a:pt x="215713" y="287473"/>
                  </a:cubicBezTo>
                  <a:cubicBezTo>
                    <a:pt x="204717" y="297843"/>
                    <a:pt x="190362" y="303562"/>
                    <a:pt x="175319" y="303562"/>
                  </a:cubicBezTo>
                  <a:cubicBezTo>
                    <a:pt x="161956" y="303562"/>
                    <a:pt x="148899" y="298911"/>
                    <a:pt x="138438" y="290447"/>
                  </a:cubicBezTo>
                  <a:lnTo>
                    <a:pt x="21991" y="196275"/>
                  </a:lnTo>
                  <a:cubicBezTo>
                    <a:pt x="20922" y="195436"/>
                    <a:pt x="19394" y="194063"/>
                    <a:pt x="17562" y="192309"/>
                  </a:cubicBezTo>
                  <a:cubicBezTo>
                    <a:pt x="-4506" y="170196"/>
                    <a:pt x="-4430" y="134205"/>
                    <a:pt x="17714" y="112168"/>
                  </a:cubicBezTo>
                  <a:cubicBezTo>
                    <a:pt x="19394" y="110490"/>
                    <a:pt x="20845" y="109270"/>
                    <a:pt x="21762" y="108508"/>
                  </a:cubicBezTo>
                  <a:lnTo>
                    <a:pt x="136605" y="14564"/>
                  </a:lnTo>
                  <a:cubicBezTo>
                    <a:pt x="147296" y="5795"/>
                    <a:pt x="160658" y="991"/>
                    <a:pt x="174327" y="991"/>
                  </a:cubicBezTo>
                  <a:close/>
                  <a:moveTo>
                    <a:pt x="174289" y="565"/>
                  </a:moveTo>
                  <a:cubicBezTo>
                    <a:pt x="160544" y="565"/>
                    <a:pt x="147029" y="5368"/>
                    <a:pt x="136262" y="14135"/>
                  </a:cubicBezTo>
                  <a:lnTo>
                    <a:pt x="21416" y="108137"/>
                  </a:lnTo>
                  <a:cubicBezTo>
                    <a:pt x="20423" y="108900"/>
                    <a:pt x="18973" y="110120"/>
                    <a:pt x="17293" y="111797"/>
                  </a:cubicBezTo>
                  <a:cubicBezTo>
                    <a:pt x="-5005" y="134058"/>
                    <a:pt x="-5081" y="170348"/>
                    <a:pt x="17216" y="192686"/>
                  </a:cubicBezTo>
                  <a:cubicBezTo>
                    <a:pt x="18973" y="194439"/>
                    <a:pt x="20576" y="195811"/>
                    <a:pt x="21645" y="196650"/>
                  </a:cubicBezTo>
                  <a:lnTo>
                    <a:pt x="138095" y="290805"/>
                  </a:lnTo>
                  <a:cubicBezTo>
                    <a:pt x="148632" y="299343"/>
                    <a:pt x="161843" y="303994"/>
                    <a:pt x="175282" y="303994"/>
                  </a:cubicBezTo>
                  <a:cubicBezTo>
                    <a:pt x="190478" y="303994"/>
                    <a:pt x="204986" y="298276"/>
                    <a:pt x="216058" y="287831"/>
                  </a:cubicBezTo>
                  <a:cubicBezTo>
                    <a:pt x="221785" y="282418"/>
                    <a:pt x="226291" y="276014"/>
                    <a:pt x="229498" y="268848"/>
                  </a:cubicBezTo>
                  <a:cubicBezTo>
                    <a:pt x="232858" y="261300"/>
                    <a:pt x="234538" y="253219"/>
                    <a:pt x="234538" y="244909"/>
                  </a:cubicBezTo>
                  <a:lnTo>
                    <a:pt x="234538" y="234159"/>
                  </a:lnTo>
                  <a:lnTo>
                    <a:pt x="429027" y="234159"/>
                  </a:lnTo>
                  <a:cubicBezTo>
                    <a:pt x="429562" y="242012"/>
                    <a:pt x="431623" y="249864"/>
                    <a:pt x="435060" y="257031"/>
                  </a:cubicBezTo>
                  <a:cubicBezTo>
                    <a:pt x="439107" y="265417"/>
                    <a:pt x="445139" y="272888"/>
                    <a:pt x="452393" y="278683"/>
                  </a:cubicBezTo>
                  <a:lnTo>
                    <a:pt x="496759" y="313905"/>
                  </a:lnTo>
                  <a:cubicBezTo>
                    <a:pt x="507220" y="322215"/>
                    <a:pt x="520278" y="326789"/>
                    <a:pt x="533564" y="326789"/>
                  </a:cubicBezTo>
                  <a:cubicBezTo>
                    <a:pt x="548760" y="326789"/>
                    <a:pt x="563269" y="321071"/>
                    <a:pt x="574341" y="310550"/>
                  </a:cubicBezTo>
                  <a:cubicBezTo>
                    <a:pt x="580068" y="305137"/>
                    <a:pt x="584573" y="298810"/>
                    <a:pt x="587780" y="291567"/>
                  </a:cubicBezTo>
                  <a:cubicBezTo>
                    <a:pt x="591140" y="284019"/>
                    <a:pt x="592820" y="276014"/>
                    <a:pt x="592820" y="267704"/>
                  </a:cubicBezTo>
                  <a:lnTo>
                    <a:pt x="592820" y="129560"/>
                  </a:lnTo>
                  <a:cubicBezTo>
                    <a:pt x="592820" y="97007"/>
                    <a:pt x="566247" y="70476"/>
                    <a:pt x="533641" y="70476"/>
                  </a:cubicBezTo>
                  <a:lnTo>
                    <a:pt x="234538" y="70476"/>
                  </a:lnTo>
                  <a:lnTo>
                    <a:pt x="234538" y="60641"/>
                  </a:lnTo>
                  <a:cubicBezTo>
                    <a:pt x="234538" y="52102"/>
                    <a:pt x="232781" y="43945"/>
                    <a:pt x="229421" y="36321"/>
                  </a:cubicBezTo>
                  <a:cubicBezTo>
                    <a:pt x="226138" y="29002"/>
                    <a:pt x="221556" y="22522"/>
                    <a:pt x="215753" y="16956"/>
                  </a:cubicBezTo>
                  <a:cubicBezTo>
                    <a:pt x="204452" y="6359"/>
                    <a:pt x="189790" y="565"/>
                    <a:pt x="174289" y="565"/>
                  </a:cubicBezTo>
                  <a:close/>
                  <a:moveTo>
                    <a:pt x="174327" y="0"/>
                  </a:moveTo>
                  <a:cubicBezTo>
                    <a:pt x="189904" y="0"/>
                    <a:pt x="204794" y="5871"/>
                    <a:pt x="216095" y="16623"/>
                  </a:cubicBezTo>
                  <a:cubicBezTo>
                    <a:pt x="221974" y="22113"/>
                    <a:pt x="226632" y="28671"/>
                    <a:pt x="229916" y="36068"/>
                  </a:cubicBezTo>
                  <a:cubicBezTo>
                    <a:pt x="233352" y="43769"/>
                    <a:pt x="235108" y="52081"/>
                    <a:pt x="235108" y="60621"/>
                  </a:cubicBezTo>
                  <a:lnTo>
                    <a:pt x="235108" y="69924"/>
                  </a:lnTo>
                  <a:lnTo>
                    <a:pt x="533671" y="69924"/>
                  </a:lnTo>
                  <a:cubicBezTo>
                    <a:pt x="566582" y="69924"/>
                    <a:pt x="593384" y="96688"/>
                    <a:pt x="593384" y="129553"/>
                  </a:cubicBezTo>
                  <a:lnTo>
                    <a:pt x="593384" y="267723"/>
                  </a:lnTo>
                  <a:cubicBezTo>
                    <a:pt x="593384" y="276111"/>
                    <a:pt x="591628" y="284194"/>
                    <a:pt x="588268" y="291819"/>
                  </a:cubicBezTo>
                  <a:cubicBezTo>
                    <a:pt x="585061" y="299063"/>
                    <a:pt x="580479" y="305545"/>
                    <a:pt x="574752" y="310959"/>
                  </a:cubicBezTo>
                  <a:cubicBezTo>
                    <a:pt x="563528" y="321558"/>
                    <a:pt x="548943" y="327353"/>
                    <a:pt x="533595" y="327353"/>
                  </a:cubicBezTo>
                  <a:cubicBezTo>
                    <a:pt x="520232" y="327353"/>
                    <a:pt x="507022" y="322702"/>
                    <a:pt x="496485" y="314314"/>
                  </a:cubicBezTo>
                  <a:lnTo>
                    <a:pt x="452120" y="279085"/>
                  </a:lnTo>
                  <a:cubicBezTo>
                    <a:pt x="444790" y="273290"/>
                    <a:pt x="438757" y="265665"/>
                    <a:pt x="434634" y="257277"/>
                  </a:cubicBezTo>
                  <a:cubicBezTo>
                    <a:pt x="431274" y="250261"/>
                    <a:pt x="429136" y="242407"/>
                    <a:pt x="428602" y="234630"/>
                  </a:cubicBezTo>
                  <a:lnTo>
                    <a:pt x="235108" y="234630"/>
                  </a:lnTo>
                  <a:lnTo>
                    <a:pt x="235108" y="244924"/>
                  </a:lnTo>
                  <a:cubicBezTo>
                    <a:pt x="235108" y="253312"/>
                    <a:pt x="233352" y="261394"/>
                    <a:pt x="229992" y="269020"/>
                  </a:cubicBezTo>
                  <a:cubicBezTo>
                    <a:pt x="226785" y="276264"/>
                    <a:pt x="222204" y="282745"/>
                    <a:pt x="216400" y="288235"/>
                  </a:cubicBezTo>
                  <a:cubicBezTo>
                    <a:pt x="205252" y="298758"/>
                    <a:pt x="190667" y="304553"/>
                    <a:pt x="175319" y="304553"/>
                  </a:cubicBezTo>
                  <a:cubicBezTo>
                    <a:pt x="161727" y="304553"/>
                    <a:pt x="148441" y="299826"/>
                    <a:pt x="137827" y="291209"/>
                  </a:cubicBezTo>
                  <a:lnTo>
                    <a:pt x="21380" y="197037"/>
                  </a:lnTo>
                  <a:cubicBezTo>
                    <a:pt x="20311" y="196198"/>
                    <a:pt x="18707" y="194826"/>
                    <a:pt x="16875" y="192996"/>
                  </a:cubicBezTo>
                  <a:cubicBezTo>
                    <a:pt x="-5575" y="170501"/>
                    <a:pt x="-5575" y="133900"/>
                    <a:pt x="17027" y="111405"/>
                  </a:cubicBezTo>
                  <a:cubicBezTo>
                    <a:pt x="18707" y="109804"/>
                    <a:pt x="20158" y="108508"/>
                    <a:pt x="21151" y="107745"/>
                  </a:cubicBezTo>
                  <a:lnTo>
                    <a:pt x="135994" y="13725"/>
                  </a:lnTo>
                  <a:cubicBezTo>
                    <a:pt x="146837" y="4880"/>
                    <a:pt x="160429" y="0"/>
                    <a:pt x="174327" y="0"/>
                  </a:cubicBezTo>
                  <a:close/>
                </a:path>
              </a:pathLst>
            </a:custGeom>
            <a:solidFill>
              <a:schemeClr val="accent1"/>
            </a:solidFill>
            <a:ln w="12700" cap="flat" cmpd="sng" algn="ctr">
              <a:noFill/>
              <a:prstDash val="solid"/>
              <a:miter lim="800000"/>
            </a:ln>
            <a:effectLst/>
            <a:scene3d>
              <a:camera prst="orthographicFront"/>
              <a:lightRig rig="threePt" dir="t"/>
            </a:scene3d>
            <a:sp3d prstMaterial="softEdge">
              <a:bevelT w="38100" h="6350"/>
            </a:sp3d>
            <a:ex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2800" b="0" i="0" u="none" strike="noStrike" kern="0" cap="none" spc="0" normalizeH="0" baseline="0" noProof="0">
                <a:ln>
                  <a:noFill/>
                </a:ln>
                <a:solidFill>
                  <a:prstClr val="white"/>
                </a:solidFill>
                <a:effectLst/>
                <a:uLnTx/>
                <a:uFillTx/>
                <a:latin typeface="微软雅黑" pitchFamily="34" charset="-122"/>
                <a:ea typeface="等线" panose="02010600030101010101" pitchFamily="2" charset="-122"/>
                <a:cs typeface="+mn-cs"/>
                <a:sym typeface="Arial" panose="020B0604020202020204" pitchFamily="34" charset="0"/>
              </a:endParaRPr>
            </a:p>
          </p:txBody>
        </p:sp>
      </p:grpSp>
      <p:grpSp>
        <p:nvGrpSpPr>
          <p:cNvPr id="30" name="组合 29"/>
          <p:cNvGrpSpPr/>
          <p:nvPr/>
        </p:nvGrpSpPr>
        <p:grpSpPr>
          <a:xfrm>
            <a:off x="3565071" y="450599"/>
            <a:ext cx="5061857" cy="698750"/>
            <a:chOff x="6096000" y="2061026"/>
            <a:chExt cx="5061857" cy="698750"/>
          </a:xfrm>
        </p:grpSpPr>
        <p:sp>
          <p:nvSpPr>
            <p:cNvPr id="31" name="文本框 30"/>
            <p:cNvSpPr txBox="1"/>
            <p:nvPr/>
          </p:nvSpPr>
          <p:spPr>
            <a:xfrm>
              <a:off x="7098305" y="2061026"/>
              <a:ext cx="3057248"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accent2"/>
                  </a:solidFill>
                </a:rPr>
                <a:t>标题文字添加此处</a:t>
              </a:r>
            </a:p>
          </p:txBody>
        </p:sp>
        <p:sp>
          <p:nvSpPr>
            <p:cNvPr id="32" name="文本框 31"/>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bg1">
                      <a:lumMod val="65000"/>
                    </a:schemeClr>
                  </a:solidFill>
                </a:rPr>
                <a:t>The user can demonstrate on a projector or computer</a:t>
              </a:r>
            </a:p>
          </p:txBody>
        </p:sp>
      </p:grpSp>
      <p:cxnSp>
        <p:nvCxnSpPr>
          <p:cNvPr id="33" name="直接连接符 32"/>
          <p:cNvCxnSpPr/>
          <p:nvPr/>
        </p:nvCxnSpPr>
        <p:spPr>
          <a:xfrm>
            <a:off x="874713" y="1268413"/>
            <a:ext cx="10442575" cy="0"/>
          </a:xfrm>
          <a:prstGeom prst="line">
            <a:avLst/>
          </a:prstGeom>
          <a:ln>
            <a:gradFill flip="none" rotWithShape="1">
              <a:gsLst>
                <a:gs pos="50000">
                  <a:schemeClr val="accent2"/>
                </a:gs>
                <a:gs pos="0">
                  <a:schemeClr val="tx1">
                    <a:lumMod val="85000"/>
                    <a:lumOff val="15000"/>
                    <a:alpha val="0"/>
                  </a:schemeClr>
                </a:gs>
                <a:gs pos="100000">
                  <a:schemeClr val="tx1">
                    <a:lumMod val="85000"/>
                    <a:lumOff val="15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11580482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1000" fill="hold"/>
                                        <p:tgtEl>
                                          <p:spTgt spid="41"/>
                                        </p:tgtEl>
                                        <p:attrNameLst>
                                          <p:attrName>ppt_w</p:attrName>
                                        </p:attrNameLst>
                                      </p:cBhvr>
                                      <p:tavLst>
                                        <p:tav tm="0">
                                          <p:val>
                                            <p:fltVal val="0"/>
                                          </p:val>
                                        </p:tav>
                                        <p:tav tm="100000">
                                          <p:val>
                                            <p:strVal val="#ppt_w"/>
                                          </p:val>
                                        </p:tav>
                                      </p:tavLst>
                                    </p:anim>
                                    <p:anim calcmode="lin" valueType="num">
                                      <p:cBhvr>
                                        <p:cTn id="8" dur="1000" fill="hold"/>
                                        <p:tgtEl>
                                          <p:spTgt spid="41"/>
                                        </p:tgtEl>
                                        <p:attrNameLst>
                                          <p:attrName>ppt_h</p:attrName>
                                        </p:attrNameLst>
                                      </p:cBhvr>
                                      <p:tavLst>
                                        <p:tav tm="0">
                                          <p:val>
                                            <p:fltVal val="0"/>
                                          </p:val>
                                        </p:tav>
                                        <p:tav tm="100000">
                                          <p:val>
                                            <p:strVal val="#ppt_h"/>
                                          </p:val>
                                        </p:tav>
                                      </p:tavLst>
                                    </p:anim>
                                    <p:anim calcmode="lin" valueType="num">
                                      <p:cBhvr>
                                        <p:cTn id="9" dur="1000" fill="hold"/>
                                        <p:tgtEl>
                                          <p:spTgt spid="41"/>
                                        </p:tgtEl>
                                        <p:attrNameLst>
                                          <p:attrName>style.rotation</p:attrName>
                                        </p:attrNameLst>
                                      </p:cBhvr>
                                      <p:tavLst>
                                        <p:tav tm="0">
                                          <p:val>
                                            <p:fltVal val="90"/>
                                          </p:val>
                                        </p:tav>
                                        <p:tav tm="100000">
                                          <p:val>
                                            <p:fltVal val="0"/>
                                          </p:val>
                                        </p:tav>
                                      </p:tavLst>
                                    </p:anim>
                                    <p:animEffect transition="in" filter="fade">
                                      <p:cBhvr>
                                        <p:cTn id="10" dur="1000"/>
                                        <p:tgtEl>
                                          <p:spTgt spid="41"/>
                                        </p:tgtEl>
                                      </p:cBhvr>
                                    </p:animEffect>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p:cTn id="14" dur="500" fill="hold"/>
                                        <p:tgtEl>
                                          <p:spTgt spid="24"/>
                                        </p:tgtEl>
                                        <p:attrNameLst>
                                          <p:attrName>ppt_w</p:attrName>
                                        </p:attrNameLst>
                                      </p:cBhvr>
                                      <p:tavLst>
                                        <p:tav tm="0">
                                          <p:val>
                                            <p:fltVal val="0"/>
                                          </p:val>
                                        </p:tav>
                                        <p:tav tm="100000">
                                          <p:val>
                                            <p:strVal val="#ppt_w"/>
                                          </p:val>
                                        </p:tav>
                                      </p:tavLst>
                                    </p:anim>
                                    <p:anim calcmode="lin" valueType="num">
                                      <p:cBhvr>
                                        <p:cTn id="15" dur="500" fill="hold"/>
                                        <p:tgtEl>
                                          <p:spTgt spid="24"/>
                                        </p:tgtEl>
                                        <p:attrNameLst>
                                          <p:attrName>ppt_h</p:attrName>
                                        </p:attrNameLst>
                                      </p:cBhvr>
                                      <p:tavLst>
                                        <p:tav tm="0">
                                          <p:val>
                                            <p:fltVal val="0"/>
                                          </p:val>
                                        </p:tav>
                                        <p:tav tm="100000">
                                          <p:val>
                                            <p:strVal val="#ppt_h"/>
                                          </p:val>
                                        </p:tav>
                                      </p:tavLst>
                                    </p:anim>
                                    <p:animEffect transition="in" filter="fade">
                                      <p:cBhvr>
                                        <p:cTn id="16" dur="500"/>
                                        <p:tgtEl>
                                          <p:spTgt spid="24"/>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p:cTn id="20" dur="500" fill="hold"/>
                                        <p:tgtEl>
                                          <p:spTgt spid="21"/>
                                        </p:tgtEl>
                                        <p:attrNameLst>
                                          <p:attrName>ppt_w</p:attrName>
                                        </p:attrNameLst>
                                      </p:cBhvr>
                                      <p:tavLst>
                                        <p:tav tm="0">
                                          <p:val>
                                            <p:fltVal val="0"/>
                                          </p:val>
                                        </p:tav>
                                        <p:tav tm="100000">
                                          <p:val>
                                            <p:strVal val="#ppt_w"/>
                                          </p:val>
                                        </p:tav>
                                      </p:tavLst>
                                    </p:anim>
                                    <p:anim calcmode="lin" valueType="num">
                                      <p:cBhvr>
                                        <p:cTn id="21" dur="500" fill="hold"/>
                                        <p:tgtEl>
                                          <p:spTgt spid="21"/>
                                        </p:tgtEl>
                                        <p:attrNameLst>
                                          <p:attrName>ppt_h</p:attrName>
                                        </p:attrNameLst>
                                      </p:cBhvr>
                                      <p:tavLst>
                                        <p:tav tm="0">
                                          <p:val>
                                            <p:fltVal val="0"/>
                                          </p:val>
                                        </p:tav>
                                        <p:tav tm="100000">
                                          <p:val>
                                            <p:strVal val="#ppt_h"/>
                                          </p:val>
                                        </p:tav>
                                      </p:tavLst>
                                    </p:anim>
                                    <p:animEffect transition="in" filter="fade">
                                      <p:cBhvr>
                                        <p:cTn id="22" dur="500"/>
                                        <p:tgtEl>
                                          <p:spTgt spid="21"/>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p:cTn id="26" dur="500" fill="hold"/>
                                        <p:tgtEl>
                                          <p:spTgt spid="27"/>
                                        </p:tgtEl>
                                        <p:attrNameLst>
                                          <p:attrName>ppt_w</p:attrName>
                                        </p:attrNameLst>
                                      </p:cBhvr>
                                      <p:tavLst>
                                        <p:tav tm="0">
                                          <p:val>
                                            <p:fltVal val="0"/>
                                          </p:val>
                                        </p:tav>
                                        <p:tav tm="100000">
                                          <p:val>
                                            <p:strVal val="#ppt_w"/>
                                          </p:val>
                                        </p:tav>
                                      </p:tavLst>
                                    </p:anim>
                                    <p:anim calcmode="lin" valueType="num">
                                      <p:cBhvr>
                                        <p:cTn id="27" dur="500" fill="hold"/>
                                        <p:tgtEl>
                                          <p:spTgt spid="27"/>
                                        </p:tgtEl>
                                        <p:attrNameLst>
                                          <p:attrName>ppt_h</p:attrName>
                                        </p:attrNameLst>
                                      </p:cBhvr>
                                      <p:tavLst>
                                        <p:tav tm="0">
                                          <p:val>
                                            <p:fltVal val="0"/>
                                          </p:val>
                                        </p:tav>
                                        <p:tav tm="100000">
                                          <p:val>
                                            <p:strVal val="#ppt_h"/>
                                          </p:val>
                                        </p:tav>
                                      </p:tavLst>
                                    </p:anim>
                                    <p:animEffect transition="in" filter="fade">
                                      <p:cBhvr>
                                        <p:cTn id="2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占位符 2"/>
          <p:cNvPicPr>
            <a:picLocks noChangeAspect="1"/>
          </p:cNvPicPr>
          <p:nvPr/>
        </p:nvPicPr>
        <p:blipFill>
          <a:blip r:embed="rId3" cstate="hqprint">
            <a:extLst>
              <a:ext uri="{28A0092B-C50C-407E-A947-70E740481C1C}">
                <a14:useLocalDpi xmlns:a14="http://schemas.microsoft.com/office/drawing/2010/main"/>
              </a:ext>
            </a:extLst>
          </a:blip>
          <a:srcRect/>
          <a:stretch>
            <a:fillRect/>
          </a:stretch>
        </p:blipFill>
        <p:spPr>
          <a:xfrm>
            <a:off x="957263" y="2009775"/>
            <a:ext cx="2303462" cy="2076450"/>
          </a:xfrm>
          <a:prstGeom prst="rect">
            <a:avLst/>
          </a:prstGeom>
          <a:solidFill>
            <a:schemeClr val="bg2"/>
          </a:solidFill>
        </p:spPr>
      </p:pic>
      <p:pic>
        <p:nvPicPr>
          <p:cNvPr id="37" name="图片占位符 3"/>
          <p:cNvPicPr>
            <a:picLocks noChangeAspect="1"/>
          </p:cNvPicPr>
          <p:nvPr/>
        </p:nvPicPr>
        <p:blipFill>
          <a:blip r:embed="rId4" cstate="hqprint">
            <a:extLst>
              <a:ext uri="{28A0092B-C50C-407E-A947-70E740481C1C}">
                <a14:useLocalDpi xmlns:a14="http://schemas.microsoft.com/office/drawing/2010/main"/>
              </a:ext>
            </a:extLst>
          </a:blip>
          <a:srcRect/>
          <a:stretch>
            <a:fillRect/>
          </a:stretch>
        </p:blipFill>
        <p:spPr>
          <a:xfrm>
            <a:off x="3671888" y="2009775"/>
            <a:ext cx="2305050" cy="2076450"/>
          </a:xfrm>
          <a:prstGeom prst="rect">
            <a:avLst/>
          </a:prstGeom>
          <a:solidFill>
            <a:schemeClr val="bg2"/>
          </a:solidFill>
        </p:spPr>
      </p:pic>
      <p:pic>
        <p:nvPicPr>
          <p:cNvPr id="38" name="图片占位符 4"/>
          <p:cNvPicPr>
            <a:picLocks noChangeAspect="1"/>
          </p:cNvPicPr>
          <p:nvPr/>
        </p:nvPicPr>
        <p:blipFill>
          <a:blip r:embed="rId5" cstate="hqprint">
            <a:extLst>
              <a:ext uri="{28A0092B-C50C-407E-A947-70E740481C1C}">
                <a14:useLocalDpi xmlns:a14="http://schemas.microsoft.com/office/drawing/2010/main"/>
              </a:ext>
            </a:extLst>
          </a:blip>
          <a:srcRect/>
          <a:stretch>
            <a:fillRect/>
          </a:stretch>
        </p:blipFill>
        <p:spPr>
          <a:xfrm>
            <a:off x="6388100" y="2009775"/>
            <a:ext cx="2303463" cy="2076450"/>
          </a:xfrm>
          <a:prstGeom prst="rect">
            <a:avLst/>
          </a:prstGeom>
          <a:solidFill>
            <a:schemeClr val="bg2"/>
          </a:solidFill>
        </p:spPr>
      </p:pic>
      <p:pic>
        <p:nvPicPr>
          <p:cNvPr id="39" name="图片占位符 6"/>
          <p:cNvPicPr>
            <a:picLocks noChangeAspect="1"/>
          </p:cNvPicPr>
          <p:nvPr/>
        </p:nvPicPr>
        <p:blipFill>
          <a:blip r:embed="rId6" cstate="hqprint">
            <a:extLst>
              <a:ext uri="{28A0092B-C50C-407E-A947-70E740481C1C}">
                <a14:useLocalDpi xmlns:a14="http://schemas.microsoft.com/office/drawing/2010/main"/>
              </a:ext>
            </a:extLst>
          </a:blip>
          <a:srcRect/>
          <a:stretch>
            <a:fillRect/>
          </a:stretch>
        </p:blipFill>
        <p:spPr>
          <a:xfrm>
            <a:off x="9123363" y="2009775"/>
            <a:ext cx="2303462" cy="2076450"/>
          </a:xfrm>
          <a:prstGeom prst="rect">
            <a:avLst/>
          </a:prstGeom>
          <a:solidFill>
            <a:schemeClr val="bg2"/>
          </a:solidFill>
        </p:spPr>
      </p:pic>
      <p:sp>
        <p:nvSpPr>
          <p:cNvPr id="2" name="Rectangle 1"/>
          <p:cNvSpPr/>
          <p:nvPr/>
        </p:nvSpPr>
        <p:spPr>
          <a:xfrm>
            <a:off x="956469" y="2010535"/>
            <a:ext cx="2304603" cy="20759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1" name="Rectangle 11"/>
          <p:cNvSpPr>
            <a:spLocks noChangeArrowheads="1"/>
          </p:cNvSpPr>
          <p:nvPr/>
        </p:nvSpPr>
        <p:spPr bwMode="auto">
          <a:xfrm>
            <a:off x="785019" y="1872457"/>
            <a:ext cx="608806" cy="609600"/>
          </a:xfrm>
          <a:prstGeom prst="rect">
            <a:avLst/>
          </a:prstGeom>
          <a:solidFill>
            <a:schemeClr val="accent1"/>
          </a:solidFill>
          <a:ln>
            <a:noFill/>
          </a:ln>
          <a:extLst/>
        </p:spPr>
        <p:txBody>
          <a:bodyPr vert="horz" wrap="square" lIns="45720" tIns="22860" rIns="45720" bIns="22860" numCol="1" anchor="t" anchorCtr="0" compatLnSpc="1">
            <a:prstTxWarp prst="textNoShape">
              <a:avLst/>
            </a:prstTxWarp>
          </a:bodyPr>
          <a:lstStyle/>
          <a:p>
            <a:endParaRPr lang="en-US" sz="900">
              <a:solidFill>
                <a:srgbClr val="272727"/>
              </a:solidFill>
            </a:endParaRPr>
          </a:p>
        </p:txBody>
      </p:sp>
      <p:sp>
        <p:nvSpPr>
          <p:cNvPr id="12" name="Rectangle 12"/>
          <p:cNvSpPr>
            <a:spLocks noChangeArrowheads="1"/>
          </p:cNvSpPr>
          <p:nvPr/>
        </p:nvSpPr>
        <p:spPr bwMode="auto">
          <a:xfrm>
            <a:off x="1027224" y="2025638"/>
            <a:ext cx="22442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457200"/>
            <a:r>
              <a:rPr lang="en-US" altLang="en-US" sz="2100" b="1" dirty="0">
                <a:solidFill>
                  <a:schemeClr val="bg1"/>
                </a:solidFill>
                <a:latin typeface="+mn-lt"/>
              </a:rPr>
              <a:t>1.</a:t>
            </a:r>
            <a:endParaRPr lang="en-US" altLang="en-US" sz="900" dirty="0">
              <a:solidFill>
                <a:schemeClr val="bg1"/>
              </a:solidFill>
              <a:latin typeface="+mn-lt"/>
            </a:endParaRPr>
          </a:p>
        </p:txBody>
      </p:sp>
      <p:sp>
        <p:nvSpPr>
          <p:cNvPr id="25" name="Rectangle 24"/>
          <p:cNvSpPr/>
          <p:nvPr/>
        </p:nvSpPr>
        <p:spPr>
          <a:xfrm>
            <a:off x="3665263" y="2010535"/>
            <a:ext cx="2372818" cy="20759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4" name="Rectangle 14"/>
          <p:cNvSpPr>
            <a:spLocks noChangeArrowheads="1"/>
          </p:cNvSpPr>
          <p:nvPr/>
        </p:nvSpPr>
        <p:spPr bwMode="auto">
          <a:xfrm>
            <a:off x="3497263" y="1872457"/>
            <a:ext cx="608806" cy="609600"/>
          </a:xfrm>
          <a:prstGeom prst="rect">
            <a:avLst/>
          </a:prstGeom>
          <a:solidFill>
            <a:schemeClr val="accent1"/>
          </a:solidFill>
          <a:ln>
            <a:noFill/>
          </a:ln>
          <a:extLst/>
        </p:spPr>
        <p:txBody>
          <a:bodyPr vert="horz" wrap="square" lIns="45720" tIns="22860" rIns="45720" bIns="22860" numCol="1" anchor="t" anchorCtr="0" compatLnSpc="1">
            <a:prstTxWarp prst="textNoShape">
              <a:avLst/>
            </a:prstTxWarp>
          </a:bodyPr>
          <a:lstStyle/>
          <a:p>
            <a:endParaRPr lang="en-US" sz="900">
              <a:solidFill>
                <a:srgbClr val="272727"/>
              </a:solidFill>
            </a:endParaRPr>
          </a:p>
        </p:txBody>
      </p:sp>
      <p:sp>
        <p:nvSpPr>
          <p:cNvPr id="26" name="Rectangle 25"/>
          <p:cNvSpPr/>
          <p:nvPr/>
        </p:nvSpPr>
        <p:spPr>
          <a:xfrm>
            <a:off x="6348028" y="2010535"/>
            <a:ext cx="2372818" cy="20759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5" name="Rectangle 15"/>
          <p:cNvSpPr>
            <a:spLocks noChangeArrowheads="1"/>
          </p:cNvSpPr>
          <p:nvPr/>
        </p:nvSpPr>
        <p:spPr bwMode="auto">
          <a:xfrm>
            <a:off x="3708512" y="2025638"/>
            <a:ext cx="22442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457200"/>
            <a:r>
              <a:rPr lang="en-US" altLang="en-US" sz="2100" b="1" dirty="0">
                <a:solidFill>
                  <a:schemeClr val="bg1"/>
                </a:solidFill>
                <a:latin typeface="+mn-lt"/>
              </a:rPr>
              <a:t>2.</a:t>
            </a:r>
            <a:endParaRPr lang="en-US" altLang="en-US" sz="900" dirty="0">
              <a:solidFill>
                <a:schemeClr val="bg1"/>
              </a:solidFill>
              <a:latin typeface="+mn-lt"/>
            </a:endParaRPr>
          </a:p>
        </p:txBody>
      </p:sp>
      <p:sp>
        <p:nvSpPr>
          <p:cNvPr id="17" name="Rectangle 17"/>
          <p:cNvSpPr>
            <a:spLocks noChangeArrowheads="1"/>
          </p:cNvSpPr>
          <p:nvPr/>
        </p:nvSpPr>
        <p:spPr bwMode="auto">
          <a:xfrm>
            <a:off x="6208713" y="1872457"/>
            <a:ext cx="609600" cy="609600"/>
          </a:xfrm>
          <a:prstGeom prst="rect">
            <a:avLst/>
          </a:prstGeom>
          <a:solidFill>
            <a:schemeClr val="accent1"/>
          </a:solidFill>
          <a:ln>
            <a:noFill/>
          </a:ln>
          <a:extLst/>
        </p:spPr>
        <p:txBody>
          <a:bodyPr vert="horz" wrap="square" lIns="45720" tIns="22860" rIns="45720" bIns="22860" numCol="1" anchor="t" anchorCtr="0" compatLnSpc="1">
            <a:prstTxWarp prst="textNoShape">
              <a:avLst/>
            </a:prstTxWarp>
          </a:bodyPr>
          <a:lstStyle/>
          <a:p>
            <a:endParaRPr lang="en-US" sz="900">
              <a:solidFill>
                <a:srgbClr val="272727"/>
              </a:solidFill>
            </a:endParaRPr>
          </a:p>
        </p:txBody>
      </p:sp>
      <p:sp>
        <p:nvSpPr>
          <p:cNvPr id="18" name="Rectangle 18"/>
          <p:cNvSpPr>
            <a:spLocks noChangeArrowheads="1"/>
          </p:cNvSpPr>
          <p:nvPr/>
        </p:nvSpPr>
        <p:spPr bwMode="auto">
          <a:xfrm>
            <a:off x="6417580" y="2024844"/>
            <a:ext cx="22442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457200"/>
            <a:r>
              <a:rPr lang="en-US" altLang="en-US" sz="2100" b="1">
                <a:solidFill>
                  <a:schemeClr val="bg1"/>
                </a:solidFill>
                <a:latin typeface="+mn-lt"/>
              </a:rPr>
              <a:t>3.</a:t>
            </a:r>
            <a:endParaRPr lang="en-US" altLang="en-US" sz="900">
              <a:solidFill>
                <a:schemeClr val="bg1"/>
              </a:solidFill>
              <a:latin typeface="+mn-lt"/>
            </a:endParaRPr>
          </a:p>
        </p:txBody>
      </p:sp>
      <p:sp>
        <p:nvSpPr>
          <p:cNvPr id="27" name="Rectangle 26"/>
          <p:cNvSpPr/>
          <p:nvPr/>
        </p:nvSpPr>
        <p:spPr>
          <a:xfrm>
            <a:off x="9122680" y="2010535"/>
            <a:ext cx="2372818" cy="20759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20" name="Rectangle 20"/>
          <p:cNvSpPr>
            <a:spLocks noChangeArrowheads="1"/>
          </p:cNvSpPr>
          <p:nvPr/>
        </p:nvSpPr>
        <p:spPr bwMode="auto">
          <a:xfrm>
            <a:off x="8920957" y="1872457"/>
            <a:ext cx="609600" cy="609600"/>
          </a:xfrm>
          <a:prstGeom prst="rect">
            <a:avLst/>
          </a:prstGeom>
          <a:solidFill>
            <a:schemeClr val="accent1"/>
          </a:solidFill>
          <a:ln>
            <a:noFill/>
          </a:ln>
          <a:extLst/>
        </p:spPr>
        <p:txBody>
          <a:bodyPr vert="horz" wrap="square" lIns="45720" tIns="22860" rIns="45720" bIns="22860" numCol="1" anchor="t" anchorCtr="0" compatLnSpc="1">
            <a:prstTxWarp prst="textNoShape">
              <a:avLst/>
            </a:prstTxWarp>
          </a:bodyPr>
          <a:lstStyle/>
          <a:p>
            <a:endParaRPr lang="en-US" sz="900">
              <a:solidFill>
                <a:srgbClr val="272727"/>
              </a:solidFill>
            </a:endParaRPr>
          </a:p>
        </p:txBody>
      </p:sp>
      <p:sp>
        <p:nvSpPr>
          <p:cNvPr id="21" name="Rectangle 21"/>
          <p:cNvSpPr>
            <a:spLocks noChangeArrowheads="1"/>
          </p:cNvSpPr>
          <p:nvPr/>
        </p:nvSpPr>
        <p:spPr bwMode="auto">
          <a:xfrm>
            <a:off x="9122680" y="2024844"/>
            <a:ext cx="22442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457200"/>
            <a:r>
              <a:rPr lang="en-US" altLang="en-US" sz="2100" b="1" dirty="0">
                <a:solidFill>
                  <a:schemeClr val="bg1"/>
                </a:solidFill>
                <a:latin typeface="+mn-lt"/>
              </a:rPr>
              <a:t>4.</a:t>
            </a:r>
            <a:endParaRPr lang="en-US" altLang="en-US" sz="900" dirty="0">
              <a:solidFill>
                <a:schemeClr val="bg1"/>
              </a:solidFill>
              <a:latin typeface="+mn-lt"/>
            </a:endParaRPr>
          </a:p>
        </p:txBody>
      </p:sp>
      <p:grpSp>
        <p:nvGrpSpPr>
          <p:cNvPr id="58" name="组合 57"/>
          <p:cNvGrpSpPr/>
          <p:nvPr/>
        </p:nvGrpSpPr>
        <p:grpSpPr>
          <a:xfrm>
            <a:off x="956467" y="4320122"/>
            <a:ext cx="2304258" cy="1351949"/>
            <a:chOff x="7483989" y="3236385"/>
            <a:chExt cx="2304258" cy="1351949"/>
          </a:xfrm>
        </p:grpSpPr>
        <p:sp>
          <p:nvSpPr>
            <p:cNvPr id="59" name="矩形 58"/>
            <p:cNvSpPr/>
            <p:nvPr/>
          </p:nvSpPr>
          <p:spPr>
            <a:xfrm>
              <a:off x="7483989" y="3615760"/>
              <a:ext cx="2304258" cy="972574"/>
            </a:xfrm>
            <a:prstGeom prst="rect">
              <a:avLst/>
            </a:prstGeom>
          </p:spPr>
          <p:txBody>
            <a:bodyPr wrap="square">
              <a:spAutoFit/>
              <a:scene3d>
                <a:camera prst="orthographicFront"/>
                <a:lightRig rig="threePt" dir="t"/>
              </a:scene3d>
              <a:sp3d contourW="12700"/>
            </a:bodyPr>
            <a:lstStyle/>
            <a:p>
              <a:pPr algn="just">
                <a:lnSpc>
                  <a:spcPct val="130000"/>
                </a:lnSpc>
              </a:pPr>
              <a:r>
                <a:rPr lang="zh-CN" altLang="en-US" sz="1100" dirty="0">
                  <a:solidFill>
                    <a:schemeClr val="bg1"/>
                  </a:solidFill>
                  <a:latin typeface="+mn-ea"/>
                </a:rPr>
                <a:t>用户可以在投影仪或者计算机上进行演示也可以将演示文稿打印出来制作成胶片用户可以在投影仪或者计算机上进行演示也可以</a:t>
              </a:r>
            </a:p>
          </p:txBody>
        </p:sp>
        <p:sp>
          <p:nvSpPr>
            <p:cNvPr id="60" name="矩形 59"/>
            <p:cNvSpPr/>
            <p:nvPr/>
          </p:nvSpPr>
          <p:spPr>
            <a:xfrm>
              <a:off x="7483989" y="3236385"/>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bg1"/>
                  </a:solidFill>
                  <a:latin typeface="+mn-ea"/>
                </a:rPr>
                <a:t>超越自我</a:t>
              </a:r>
            </a:p>
          </p:txBody>
        </p:sp>
      </p:grpSp>
      <p:grpSp>
        <p:nvGrpSpPr>
          <p:cNvPr id="61" name="组合 60"/>
          <p:cNvGrpSpPr/>
          <p:nvPr/>
        </p:nvGrpSpPr>
        <p:grpSpPr>
          <a:xfrm>
            <a:off x="3662575" y="4320122"/>
            <a:ext cx="2304258" cy="1351949"/>
            <a:chOff x="7483989" y="3236385"/>
            <a:chExt cx="2304258" cy="1351949"/>
          </a:xfrm>
        </p:grpSpPr>
        <p:sp>
          <p:nvSpPr>
            <p:cNvPr id="62" name="矩形 61"/>
            <p:cNvSpPr/>
            <p:nvPr/>
          </p:nvSpPr>
          <p:spPr>
            <a:xfrm>
              <a:off x="7483989" y="3615760"/>
              <a:ext cx="2304258" cy="972574"/>
            </a:xfrm>
            <a:prstGeom prst="rect">
              <a:avLst/>
            </a:prstGeom>
          </p:spPr>
          <p:txBody>
            <a:bodyPr wrap="square">
              <a:spAutoFit/>
              <a:scene3d>
                <a:camera prst="orthographicFront"/>
                <a:lightRig rig="threePt" dir="t"/>
              </a:scene3d>
              <a:sp3d contourW="12700"/>
            </a:bodyPr>
            <a:lstStyle/>
            <a:p>
              <a:pPr algn="just">
                <a:lnSpc>
                  <a:spcPct val="130000"/>
                </a:lnSpc>
              </a:pPr>
              <a:r>
                <a:rPr lang="zh-CN" altLang="en-US" sz="1100" dirty="0">
                  <a:solidFill>
                    <a:schemeClr val="bg1"/>
                  </a:solidFill>
                  <a:latin typeface="+mn-ea"/>
                </a:rPr>
                <a:t>用户可以在投影仪或者计算机上进行演示也可以将演示文稿打印出来制作成胶片用户可以在投影仪或者计算机上进行演示也可以</a:t>
              </a:r>
            </a:p>
          </p:txBody>
        </p:sp>
        <p:sp>
          <p:nvSpPr>
            <p:cNvPr id="63" name="矩形 62"/>
            <p:cNvSpPr/>
            <p:nvPr/>
          </p:nvSpPr>
          <p:spPr>
            <a:xfrm>
              <a:off x="7483989" y="3236385"/>
              <a:ext cx="2050552"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bg1"/>
                  </a:solidFill>
                  <a:latin typeface="+mn-ea"/>
                </a:rPr>
                <a:t>追求卓越</a:t>
              </a:r>
            </a:p>
          </p:txBody>
        </p:sp>
      </p:grpSp>
      <p:grpSp>
        <p:nvGrpSpPr>
          <p:cNvPr id="64" name="组合 63"/>
          <p:cNvGrpSpPr/>
          <p:nvPr/>
        </p:nvGrpSpPr>
        <p:grpSpPr>
          <a:xfrm>
            <a:off x="6382308" y="4320122"/>
            <a:ext cx="2304258" cy="1351949"/>
            <a:chOff x="7483989" y="3236385"/>
            <a:chExt cx="2304258" cy="1351949"/>
          </a:xfrm>
        </p:grpSpPr>
        <p:sp>
          <p:nvSpPr>
            <p:cNvPr id="65" name="矩形 64"/>
            <p:cNvSpPr/>
            <p:nvPr/>
          </p:nvSpPr>
          <p:spPr>
            <a:xfrm>
              <a:off x="7483989" y="3615760"/>
              <a:ext cx="2304258" cy="972574"/>
            </a:xfrm>
            <a:prstGeom prst="rect">
              <a:avLst/>
            </a:prstGeom>
          </p:spPr>
          <p:txBody>
            <a:bodyPr wrap="square">
              <a:spAutoFit/>
              <a:scene3d>
                <a:camera prst="orthographicFront"/>
                <a:lightRig rig="threePt" dir="t"/>
              </a:scene3d>
              <a:sp3d contourW="12700"/>
            </a:bodyPr>
            <a:lstStyle/>
            <a:p>
              <a:pPr algn="just">
                <a:lnSpc>
                  <a:spcPct val="130000"/>
                </a:lnSpc>
              </a:pPr>
              <a:r>
                <a:rPr lang="zh-CN" altLang="en-US" sz="1100" dirty="0">
                  <a:solidFill>
                    <a:schemeClr val="bg1"/>
                  </a:solidFill>
                  <a:latin typeface="+mn-ea"/>
                </a:rPr>
                <a:t>用户可以在投影仪或者计算机上进行演示也可以将演示文稿打印出来制作成胶片用户可以在投影仪或者计算机上进行演示也可以</a:t>
              </a:r>
            </a:p>
          </p:txBody>
        </p:sp>
        <p:sp>
          <p:nvSpPr>
            <p:cNvPr id="66" name="矩形 65"/>
            <p:cNvSpPr/>
            <p:nvPr/>
          </p:nvSpPr>
          <p:spPr>
            <a:xfrm>
              <a:off x="7483989" y="3236385"/>
              <a:ext cx="2050552"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bg1"/>
                  </a:solidFill>
                  <a:latin typeface="+mn-ea"/>
                </a:rPr>
                <a:t>创新务实</a:t>
              </a:r>
            </a:p>
          </p:txBody>
        </p:sp>
      </p:grpSp>
      <p:grpSp>
        <p:nvGrpSpPr>
          <p:cNvPr id="67" name="组合 66"/>
          <p:cNvGrpSpPr/>
          <p:nvPr/>
        </p:nvGrpSpPr>
        <p:grpSpPr>
          <a:xfrm>
            <a:off x="9123363" y="4320122"/>
            <a:ext cx="2304258" cy="1351949"/>
            <a:chOff x="7483989" y="3236385"/>
            <a:chExt cx="2304258" cy="1351949"/>
          </a:xfrm>
        </p:grpSpPr>
        <p:sp>
          <p:nvSpPr>
            <p:cNvPr id="68" name="矩形 67"/>
            <p:cNvSpPr/>
            <p:nvPr/>
          </p:nvSpPr>
          <p:spPr>
            <a:xfrm>
              <a:off x="7483989" y="3615760"/>
              <a:ext cx="2304258" cy="972574"/>
            </a:xfrm>
            <a:prstGeom prst="rect">
              <a:avLst/>
            </a:prstGeom>
          </p:spPr>
          <p:txBody>
            <a:bodyPr wrap="square">
              <a:spAutoFit/>
              <a:scene3d>
                <a:camera prst="orthographicFront"/>
                <a:lightRig rig="threePt" dir="t"/>
              </a:scene3d>
              <a:sp3d contourW="12700"/>
            </a:bodyPr>
            <a:lstStyle/>
            <a:p>
              <a:pPr algn="just">
                <a:lnSpc>
                  <a:spcPct val="130000"/>
                </a:lnSpc>
              </a:pPr>
              <a:r>
                <a:rPr lang="zh-CN" altLang="en-US" sz="1100" dirty="0">
                  <a:solidFill>
                    <a:schemeClr val="bg1"/>
                  </a:solidFill>
                  <a:latin typeface="+mn-ea"/>
                </a:rPr>
                <a:t>用户可以在投影仪或者计算机上进行演示也可以将演示文稿打印出来制作成胶片用户可以在投影仪或者计算机上进行演示也可以</a:t>
              </a:r>
            </a:p>
          </p:txBody>
        </p:sp>
        <p:sp>
          <p:nvSpPr>
            <p:cNvPr id="69" name="矩形 68"/>
            <p:cNvSpPr/>
            <p:nvPr/>
          </p:nvSpPr>
          <p:spPr>
            <a:xfrm>
              <a:off x="7483989" y="3236385"/>
              <a:ext cx="2050552"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bg1"/>
                  </a:solidFill>
                  <a:latin typeface="+mn-ea"/>
                </a:rPr>
                <a:t>团结奋斗</a:t>
              </a:r>
            </a:p>
          </p:txBody>
        </p:sp>
      </p:grpSp>
      <p:grpSp>
        <p:nvGrpSpPr>
          <p:cNvPr id="30" name="组合 29"/>
          <p:cNvGrpSpPr/>
          <p:nvPr/>
        </p:nvGrpSpPr>
        <p:grpSpPr>
          <a:xfrm>
            <a:off x="3565071" y="450599"/>
            <a:ext cx="5061857" cy="698750"/>
            <a:chOff x="6096000" y="2061026"/>
            <a:chExt cx="5061857" cy="698750"/>
          </a:xfrm>
        </p:grpSpPr>
        <p:sp>
          <p:nvSpPr>
            <p:cNvPr id="31" name="文本框 30"/>
            <p:cNvSpPr txBox="1"/>
            <p:nvPr/>
          </p:nvSpPr>
          <p:spPr>
            <a:xfrm>
              <a:off x="7098305" y="2061026"/>
              <a:ext cx="3057248"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accent2"/>
                  </a:solidFill>
                </a:rPr>
                <a:t>标题文字添加此处</a:t>
              </a:r>
            </a:p>
          </p:txBody>
        </p:sp>
        <p:sp>
          <p:nvSpPr>
            <p:cNvPr id="32" name="文本框 31"/>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bg1">
                      <a:lumMod val="65000"/>
                    </a:schemeClr>
                  </a:solidFill>
                </a:rPr>
                <a:t>The user can demonstrate on a projector or computer</a:t>
              </a:r>
            </a:p>
          </p:txBody>
        </p:sp>
      </p:grpSp>
      <p:cxnSp>
        <p:nvCxnSpPr>
          <p:cNvPr id="33" name="直接连接符 32"/>
          <p:cNvCxnSpPr/>
          <p:nvPr/>
        </p:nvCxnSpPr>
        <p:spPr>
          <a:xfrm>
            <a:off x="874713" y="1268413"/>
            <a:ext cx="10442575" cy="0"/>
          </a:xfrm>
          <a:prstGeom prst="line">
            <a:avLst/>
          </a:prstGeom>
          <a:ln>
            <a:gradFill flip="none" rotWithShape="1">
              <a:gsLst>
                <a:gs pos="50000">
                  <a:schemeClr val="accent2"/>
                </a:gs>
                <a:gs pos="0">
                  <a:schemeClr val="tx1">
                    <a:lumMod val="85000"/>
                    <a:lumOff val="15000"/>
                    <a:alpha val="0"/>
                  </a:schemeClr>
                </a:gs>
                <a:gs pos="100000">
                  <a:schemeClr val="tx1">
                    <a:lumMod val="85000"/>
                    <a:lumOff val="15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7452425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1+#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fill="hold"/>
                                        <p:tgtEl>
                                          <p:spTgt spid="37"/>
                                        </p:tgtEl>
                                        <p:attrNameLst>
                                          <p:attrName>ppt_x</p:attrName>
                                        </p:attrNameLst>
                                      </p:cBhvr>
                                      <p:tavLst>
                                        <p:tav tm="0">
                                          <p:val>
                                            <p:strVal val="1+#ppt_w/2"/>
                                          </p:val>
                                        </p:tav>
                                        <p:tav tm="100000">
                                          <p:val>
                                            <p:strVal val="#ppt_x"/>
                                          </p:val>
                                        </p:tav>
                                      </p:tavLst>
                                    </p:anim>
                                    <p:anim calcmode="lin" valueType="num">
                                      <p:cBhvr additive="base">
                                        <p:cTn id="12" dur="500" fill="hold"/>
                                        <p:tgtEl>
                                          <p:spTgt spid="37"/>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500" fill="hold"/>
                                        <p:tgtEl>
                                          <p:spTgt spid="38"/>
                                        </p:tgtEl>
                                        <p:attrNameLst>
                                          <p:attrName>ppt_x</p:attrName>
                                        </p:attrNameLst>
                                      </p:cBhvr>
                                      <p:tavLst>
                                        <p:tav tm="0">
                                          <p:val>
                                            <p:strVal val="1+#ppt_w/2"/>
                                          </p:val>
                                        </p:tav>
                                        <p:tav tm="100000">
                                          <p:val>
                                            <p:strVal val="#ppt_x"/>
                                          </p:val>
                                        </p:tav>
                                      </p:tavLst>
                                    </p:anim>
                                    <p:anim calcmode="lin" valueType="num">
                                      <p:cBhvr additive="base">
                                        <p:cTn id="16" dur="500" fill="hold"/>
                                        <p:tgtEl>
                                          <p:spTgt spid="38"/>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500" fill="hold"/>
                                        <p:tgtEl>
                                          <p:spTgt spid="39"/>
                                        </p:tgtEl>
                                        <p:attrNameLst>
                                          <p:attrName>ppt_x</p:attrName>
                                        </p:attrNameLst>
                                      </p:cBhvr>
                                      <p:tavLst>
                                        <p:tav tm="0">
                                          <p:val>
                                            <p:strVal val="1+#ppt_w/2"/>
                                          </p:val>
                                        </p:tav>
                                        <p:tav tm="100000">
                                          <p:val>
                                            <p:strVal val="#ppt_x"/>
                                          </p:val>
                                        </p:tav>
                                      </p:tavLst>
                                    </p:anim>
                                    <p:anim calcmode="lin" valueType="num">
                                      <p:cBhvr additive="base">
                                        <p:cTn id="20" dur="500" fill="hold"/>
                                        <p:tgtEl>
                                          <p:spTgt spid="39"/>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nodePh="1">
                                  <p:stCondLst>
                                    <p:cond delay="0"/>
                                  </p:stCondLst>
                                  <p:endCondLst>
                                    <p:cond evt="begin" delay="0">
                                      <p:tn val="21"/>
                                    </p:cond>
                                  </p:end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1+#ppt_w/2"/>
                                          </p:val>
                                        </p:tav>
                                        <p:tav tm="100000">
                                          <p:val>
                                            <p:strVal val="#ppt_x"/>
                                          </p:val>
                                        </p:tav>
                                      </p:tavLst>
                                    </p:anim>
                                    <p:anim calcmode="lin" valueType="num">
                                      <p:cBhvr additive="base">
                                        <p:cTn id="24" dur="500" fill="hold"/>
                                        <p:tgtEl>
                                          <p:spTgt spid="2"/>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1+#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1+#ppt_w/2"/>
                                          </p:val>
                                        </p:tav>
                                        <p:tav tm="100000">
                                          <p:val>
                                            <p:strVal val="#ppt_x"/>
                                          </p:val>
                                        </p:tav>
                                      </p:tavLst>
                                    </p:anim>
                                    <p:anim calcmode="lin" valueType="num">
                                      <p:cBhvr additive="base">
                                        <p:cTn id="32" dur="500" fill="hold"/>
                                        <p:tgtEl>
                                          <p:spTgt spid="1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nodePh="1">
                                  <p:stCondLst>
                                    <p:cond delay="0"/>
                                  </p:stCondLst>
                                  <p:endCondLst>
                                    <p:cond evt="begin" delay="0">
                                      <p:tn val="33"/>
                                    </p:cond>
                                  </p:end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1+#ppt_w/2"/>
                                          </p:val>
                                        </p:tav>
                                        <p:tav tm="100000">
                                          <p:val>
                                            <p:strVal val="#ppt_x"/>
                                          </p:val>
                                        </p:tav>
                                      </p:tavLst>
                                    </p:anim>
                                    <p:anim calcmode="lin" valueType="num">
                                      <p:cBhvr additive="base">
                                        <p:cTn id="36" dur="500" fill="hold"/>
                                        <p:tgtEl>
                                          <p:spTgt spid="25"/>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1+#ppt_w/2"/>
                                          </p:val>
                                        </p:tav>
                                        <p:tav tm="100000">
                                          <p:val>
                                            <p:strVal val="#ppt_x"/>
                                          </p:val>
                                        </p:tav>
                                      </p:tavLst>
                                    </p:anim>
                                    <p:anim calcmode="lin" valueType="num">
                                      <p:cBhvr additive="base">
                                        <p:cTn id="40" dur="500" fill="hold"/>
                                        <p:tgtEl>
                                          <p:spTgt spid="14"/>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nodePh="1">
                                  <p:stCondLst>
                                    <p:cond delay="0"/>
                                  </p:stCondLst>
                                  <p:endCondLst>
                                    <p:cond evt="begin" delay="0">
                                      <p:tn val="41"/>
                                    </p:cond>
                                  </p:endCondLst>
                                  <p:childTnLst>
                                    <p:set>
                                      <p:cBhvr>
                                        <p:cTn id="42" dur="1" fill="hold">
                                          <p:stCondLst>
                                            <p:cond delay="0"/>
                                          </p:stCondLst>
                                        </p:cTn>
                                        <p:tgtEl>
                                          <p:spTgt spid="26"/>
                                        </p:tgtEl>
                                        <p:attrNameLst>
                                          <p:attrName>style.visibility</p:attrName>
                                        </p:attrNameLst>
                                      </p:cBhvr>
                                      <p:to>
                                        <p:strVal val="visible"/>
                                      </p:to>
                                    </p:set>
                                    <p:anim calcmode="lin" valueType="num">
                                      <p:cBhvr additive="base">
                                        <p:cTn id="43" dur="500" fill="hold"/>
                                        <p:tgtEl>
                                          <p:spTgt spid="26"/>
                                        </p:tgtEl>
                                        <p:attrNameLst>
                                          <p:attrName>ppt_x</p:attrName>
                                        </p:attrNameLst>
                                      </p:cBhvr>
                                      <p:tavLst>
                                        <p:tav tm="0">
                                          <p:val>
                                            <p:strVal val="1+#ppt_w/2"/>
                                          </p:val>
                                        </p:tav>
                                        <p:tav tm="100000">
                                          <p:val>
                                            <p:strVal val="#ppt_x"/>
                                          </p:val>
                                        </p:tav>
                                      </p:tavLst>
                                    </p:anim>
                                    <p:anim calcmode="lin" valueType="num">
                                      <p:cBhvr additive="base">
                                        <p:cTn id="44" dur="500" fill="hold"/>
                                        <p:tgtEl>
                                          <p:spTgt spid="26"/>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500" fill="hold"/>
                                        <p:tgtEl>
                                          <p:spTgt spid="15"/>
                                        </p:tgtEl>
                                        <p:attrNameLst>
                                          <p:attrName>ppt_x</p:attrName>
                                        </p:attrNameLst>
                                      </p:cBhvr>
                                      <p:tavLst>
                                        <p:tav tm="0">
                                          <p:val>
                                            <p:strVal val="1+#ppt_w/2"/>
                                          </p:val>
                                        </p:tav>
                                        <p:tav tm="100000">
                                          <p:val>
                                            <p:strVal val="#ppt_x"/>
                                          </p:val>
                                        </p:tav>
                                      </p:tavLst>
                                    </p:anim>
                                    <p:anim calcmode="lin" valueType="num">
                                      <p:cBhvr additive="base">
                                        <p:cTn id="48" dur="500" fill="hold"/>
                                        <p:tgtEl>
                                          <p:spTgt spid="15"/>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fill="hold"/>
                                        <p:tgtEl>
                                          <p:spTgt spid="17"/>
                                        </p:tgtEl>
                                        <p:attrNameLst>
                                          <p:attrName>ppt_x</p:attrName>
                                        </p:attrNameLst>
                                      </p:cBhvr>
                                      <p:tavLst>
                                        <p:tav tm="0">
                                          <p:val>
                                            <p:strVal val="1+#ppt_w/2"/>
                                          </p:val>
                                        </p:tav>
                                        <p:tav tm="100000">
                                          <p:val>
                                            <p:strVal val="#ppt_x"/>
                                          </p:val>
                                        </p:tav>
                                      </p:tavLst>
                                    </p:anim>
                                    <p:anim calcmode="lin" valueType="num">
                                      <p:cBhvr additive="base">
                                        <p:cTn id="52" dur="500" fill="hold"/>
                                        <p:tgtEl>
                                          <p:spTgt spid="17"/>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fill="hold"/>
                                        <p:tgtEl>
                                          <p:spTgt spid="18"/>
                                        </p:tgtEl>
                                        <p:attrNameLst>
                                          <p:attrName>ppt_x</p:attrName>
                                        </p:attrNameLst>
                                      </p:cBhvr>
                                      <p:tavLst>
                                        <p:tav tm="0">
                                          <p:val>
                                            <p:strVal val="1+#ppt_w/2"/>
                                          </p:val>
                                        </p:tav>
                                        <p:tav tm="100000">
                                          <p:val>
                                            <p:strVal val="#ppt_x"/>
                                          </p:val>
                                        </p:tav>
                                      </p:tavLst>
                                    </p:anim>
                                    <p:anim calcmode="lin" valueType="num">
                                      <p:cBhvr additive="base">
                                        <p:cTn id="56" dur="500" fill="hold"/>
                                        <p:tgtEl>
                                          <p:spTgt spid="18"/>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nodePh="1">
                                  <p:stCondLst>
                                    <p:cond delay="0"/>
                                  </p:stCondLst>
                                  <p:endCondLst>
                                    <p:cond evt="begin" delay="0">
                                      <p:tn val="57"/>
                                    </p:cond>
                                  </p:endCondLst>
                                  <p:childTnLst>
                                    <p:set>
                                      <p:cBhvr>
                                        <p:cTn id="58" dur="1" fill="hold">
                                          <p:stCondLst>
                                            <p:cond delay="0"/>
                                          </p:stCondLst>
                                        </p:cTn>
                                        <p:tgtEl>
                                          <p:spTgt spid="27"/>
                                        </p:tgtEl>
                                        <p:attrNameLst>
                                          <p:attrName>style.visibility</p:attrName>
                                        </p:attrNameLst>
                                      </p:cBhvr>
                                      <p:to>
                                        <p:strVal val="visible"/>
                                      </p:to>
                                    </p:set>
                                    <p:anim calcmode="lin" valueType="num">
                                      <p:cBhvr additive="base">
                                        <p:cTn id="59" dur="500" fill="hold"/>
                                        <p:tgtEl>
                                          <p:spTgt spid="27"/>
                                        </p:tgtEl>
                                        <p:attrNameLst>
                                          <p:attrName>ppt_x</p:attrName>
                                        </p:attrNameLst>
                                      </p:cBhvr>
                                      <p:tavLst>
                                        <p:tav tm="0">
                                          <p:val>
                                            <p:strVal val="1+#ppt_w/2"/>
                                          </p:val>
                                        </p:tav>
                                        <p:tav tm="100000">
                                          <p:val>
                                            <p:strVal val="#ppt_x"/>
                                          </p:val>
                                        </p:tav>
                                      </p:tavLst>
                                    </p:anim>
                                    <p:anim calcmode="lin" valueType="num">
                                      <p:cBhvr additive="base">
                                        <p:cTn id="60" dur="500" fill="hold"/>
                                        <p:tgtEl>
                                          <p:spTgt spid="27"/>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additive="base">
                                        <p:cTn id="63" dur="500" fill="hold"/>
                                        <p:tgtEl>
                                          <p:spTgt spid="20"/>
                                        </p:tgtEl>
                                        <p:attrNameLst>
                                          <p:attrName>ppt_x</p:attrName>
                                        </p:attrNameLst>
                                      </p:cBhvr>
                                      <p:tavLst>
                                        <p:tav tm="0">
                                          <p:val>
                                            <p:strVal val="1+#ppt_w/2"/>
                                          </p:val>
                                        </p:tav>
                                        <p:tav tm="100000">
                                          <p:val>
                                            <p:strVal val="#ppt_x"/>
                                          </p:val>
                                        </p:tav>
                                      </p:tavLst>
                                    </p:anim>
                                    <p:anim calcmode="lin" valueType="num">
                                      <p:cBhvr additive="base">
                                        <p:cTn id="64" dur="500" fill="hold"/>
                                        <p:tgtEl>
                                          <p:spTgt spid="20"/>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additive="base">
                                        <p:cTn id="67" dur="500" fill="hold"/>
                                        <p:tgtEl>
                                          <p:spTgt spid="21"/>
                                        </p:tgtEl>
                                        <p:attrNameLst>
                                          <p:attrName>ppt_x</p:attrName>
                                        </p:attrNameLst>
                                      </p:cBhvr>
                                      <p:tavLst>
                                        <p:tav tm="0">
                                          <p:val>
                                            <p:strVal val="1+#ppt_w/2"/>
                                          </p:val>
                                        </p:tav>
                                        <p:tav tm="100000">
                                          <p:val>
                                            <p:strVal val="#ppt_x"/>
                                          </p:val>
                                        </p:tav>
                                      </p:tavLst>
                                    </p:anim>
                                    <p:anim calcmode="lin" valueType="num">
                                      <p:cBhvr additive="base">
                                        <p:cTn id="68" dur="500" fill="hold"/>
                                        <p:tgtEl>
                                          <p:spTgt spid="21"/>
                                        </p:tgtEl>
                                        <p:attrNameLst>
                                          <p:attrName>ppt_y</p:attrName>
                                        </p:attrNameLst>
                                      </p:cBhvr>
                                      <p:tavLst>
                                        <p:tav tm="0">
                                          <p:val>
                                            <p:strVal val="#ppt_y"/>
                                          </p:val>
                                        </p:tav>
                                        <p:tav tm="100000">
                                          <p:val>
                                            <p:strVal val="#ppt_y"/>
                                          </p:val>
                                        </p:tav>
                                      </p:tavLst>
                                    </p:anim>
                                  </p:childTnLst>
                                </p:cTn>
                              </p:par>
                            </p:childTnLst>
                          </p:cTn>
                        </p:par>
                        <p:par>
                          <p:cTn id="69" fill="hold">
                            <p:stCondLst>
                              <p:cond delay="500"/>
                            </p:stCondLst>
                            <p:childTnLst>
                              <p:par>
                                <p:cTn id="70" presetID="12" presetClass="entr" presetSubtype="1" fill="hold" nodeType="afterEffect">
                                  <p:stCondLst>
                                    <p:cond delay="0"/>
                                  </p:stCondLst>
                                  <p:childTnLst>
                                    <p:set>
                                      <p:cBhvr>
                                        <p:cTn id="71" dur="1" fill="hold">
                                          <p:stCondLst>
                                            <p:cond delay="0"/>
                                          </p:stCondLst>
                                        </p:cTn>
                                        <p:tgtEl>
                                          <p:spTgt spid="58"/>
                                        </p:tgtEl>
                                        <p:attrNameLst>
                                          <p:attrName>style.visibility</p:attrName>
                                        </p:attrNameLst>
                                      </p:cBhvr>
                                      <p:to>
                                        <p:strVal val="visible"/>
                                      </p:to>
                                    </p:set>
                                    <p:anim calcmode="lin" valueType="num">
                                      <p:cBhvr additive="base">
                                        <p:cTn id="72" dur="500"/>
                                        <p:tgtEl>
                                          <p:spTgt spid="58"/>
                                        </p:tgtEl>
                                        <p:attrNameLst>
                                          <p:attrName>ppt_y</p:attrName>
                                        </p:attrNameLst>
                                      </p:cBhvr>
                                      <p:tavLst>
                                        <p:tav tm="0">
                                          <p:val>
                                            <p:strVal val="#ppt_y-#ppt_h*1.125000"/>
                                          </p:val>
                                        </p:tav>
                                        <p:tav tm="100000">
                                          <p:val>
                                            <p:strVal val="#ppt_y"/>
                                          </p:val>
                                        </p:tav>
                                      </p:tavLst>
                                    </p:anim>
                                    <p:animEffect transition="in" filter="wipe(down)">
                                      <p:cBhvr>
                                        <p:cTn id="73" dur="500"/>
                                        <p:tgtEl>
                                          <p:spTgt spid="58"/>
                                        </p:tgtEl>
                                      </p:cBhvr>
                                    </p:animEffect>
                                  </p:childTnLst>
                                </p:cTn>
                              </p:par>
                            </p:childTnLst>
                          </p:cTn>
                        </p:par>
                        <p:par>
                          <p:cTn id="74" fill="hold">
                            <p:stCondLst>
                              <p:cond delay="1000"/>
                            </p:stCondLst>
                            <p:childTnLst>
                              <p:par>
                                <p:cTn id="75" presetID="12" presetClass="entr" presetSubtype="1" fill="hold" nodeType="afterEffect">
                                  <p:stCondLst>
                                    <p:cond delay="0"/>
                                  </p:stCondLst>
                                  <p:childTnLst>
                                    <p:set>
                                      <p:cBhvr>
                                        <p:cTn id="76" dur="1" fill="hold">
                                          <p:stCondLst>
                                            <p:cond delay="0"/>
                                          </p:stCondLst>
                                        </p:cTn>
                                        <p:tgtEl>
                                          <p:spTgt spid="61"/>
                                        </p:tgtEl>
                                        <p:attrNameLst>
                                          <p:attrName>style.visibility</p:attrName>
                                        </p:attrNameLst>
                                      </p:cBhvr>
                                      <p:to>
                                        <p:strVal val="visible"/>
                                      </p:to>
                                    </p:set>
                                    <p:anim calcmode="lin" valueType="num">
                                      <p:cBhvr additive="base">
                                        <p:cTn id="77" dur="500"/>
                                        <p:tgtEl>
                                          <p:spTgt spid="61"/>
                                        </p:tgtEl>
                                        <p:attrNameLst>
                                          <p:attrName>ppt_y</p:attrName>
                                        </p:attrNameLst>
                                      </p:cBhvr>
                                      <p:tavLst>
                                        <p:tav tm="0">
                                          <p:val>
                                            <p:strVal val="#ppt_y-#ppt_h*1.125000"/>
                                          </p:val>
                                        </p:tav>
                                        <p:tav tm="100000">
                                          <p:val>
                                            <p:strVal val="#ppt_y"/>
                                          </p:val>
                                        </p:tav>
                                      </p:tavLst>
                                    </p:anim>
                                    <p:animEffect transition="in" filter="wipe(down)">
                                      <p:cBhvr>
                                        <p:cTn id="78" dur="500"/>
                                        <p:tgtEl>
                                          <p:spTgt spid="61"/>
                                        </p:tgtEl>
                                      </p:cBhvr>
                                    </p:animEffect>
                                  </p:childTnLst>
                                </p:cTn>
                              </p:par>
                            </p:childTnLst>
                          </p:cTn>
                        </p:par>
                        <p:par>
                          <p:cTn id="79" fill="hold">
                            <p:stCondLst>
                              <p:cond delay="1500"/>
                            </p:stCondLst>
                            <p:childTnLst>
                              <p:par>
                                <p:cTn id="80" presetID="12" presetClass="entr" presetSubtype="1" fill="hold" nodeType="afterEffect">
                                  <p:stCondLst>
                                    <p:cond delay="0"/>
                                  </p:stCondLst>
                                  <p:childTnLst>
                                    <p:set>
                                      <p:cBhvr>
                                        <p:cTn id="81" dur="1" fill="hold">
                                          <p:stCondLst>
                                            <p:cond delay="0"/>
                                          </p:stCondLst>
                                        </p:cTn>
                                        <p:tgtEl>
                                          <p:spTgt spid="64"/>
                                        </p:tgtEl>
                                        <p:attrNameLst>
                                          <p:attrName>style.visibility</p:attrName>
                                        </p:attrNameLst>
                                      </p:cBhvr>
                                      <p:to>
                                        <p:strVal val="visible"/>
                                      </p:to>
                                    </p:set>
                                    <p:anim calcmode="lin" valueType="num">
                                      <p:cBhvr additive="base">
                                        <p:cTn id="82" dur="500"/>
                                        <p:tgtEl>
                                          <p:spTgt spid="64"/>
                                        </p:tgtEl>
                                        <p:attrNameLst>
                                          <p:attrName>ppt_y</p:attrName>
                                        </p:attrNameLst>
                                      </p:cBhvr>
                                      <p:tavLst>
                                        <p:tav tm="0">
                                          <p:val>
                                            <p:strVal val="#ppt_y-#ppt_h*1.125000"/>
                                          </p:val>
                                        </p:tav>
                                        <p:tav tm="100000">
                                          <p:val>
                                            <p:strVal val="#ppt_y"/>
                                          </p:val>
                                        </p:tav>
                                      </p:tavLst>
                                    </p:anim>
                                    <p:animEffect transition="in" filter="wipe(down)">
                                      <p:cBhvr>
                                        <p:cTn id="83" dur="500"/>
                                        <p:tgtEl>
                                          <p:spTgt spid="64"/>
                                        </p:tgtEl>
                                      </p:cBhvr>
                                    </p:animEffect>
                                  </p:childTnLst>
                                </p:cTn>
                              </p:par>
                            </p:childTnLst>
                          </p:cTn>
                        </p:par>
                        <p:par>
                          <p:cTn id="84" fill="hold">
                            <p:stCondLst>
                              <p:cond delay="2000"/>
                            </p:stCondLst>
                            <p:childTnLst>
                              <p:par>
                                <p:cTn id="85" presetID="12" presetClass="entr" presetSubtype="1" fill="hold" nodeType="afterEffect">
                                  <p:stCondLst>
                                    <p:cond delay="0"/>
                                  </p:stCondLst>
                                  <p:childTnLst>
                                    <p:set>
                                      <p:cBhvr>
                                        <p:cTn id="86" dur="1" fill="hold">
                                          <p:stCondLst>
                                            <p:cond delay="0"/>
                                          </p:stCondLst>
                                        </p:cTn>
                                        <p:tgtEl>
                                          <p:spTgt spid="67"/>
                                        </p:tgtEl>
                                        <p:attrNameLst>
                                          <p:attrName>style.visibility</p:attrName>
                                        </p:attrNameLst>
                                      </p:cBhvr>
                                      <p:to>
                                        <p:strVal val="visible"/>
                                      </p:to>
                                    </p:set>
                                    <p:anim calcmode="lin" valueType="num">
                                      <p:cBhvr additive="base">
                                        <p:cTn id="87" dur="500"/>
                                        <p:tgtEl>
                                          <p:spTgt spid="67"/>
                                        </p:tgtEl>
                                        <p:attrNameLst>
                                          <p:attrName>ppt_y</p:attrName>
                                        </p:attrNameLst>
                                      </p:cBhvr>
                                      <p:tavLst>
                                        <p:tav tm="0">
                                          <p:val>
                                            <p:strVal val="#ppt_y-#ppt_h*1.125000"/>
                                          </p:val>
                                        </p:tav>
                                        <p:tav tm="100000">
                                          <p:val>
                                            <p:strVal val="#ppt_y"/>
                                          </p:val>
                                        </p:tav>
                                      </p:tavLst>
                                    </p:anim>
                                    <p:animEffect transition="in" filter="wipe(down)">
                                      <p:cBhvr>
                                        <p:cTn id="88"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2" grpId="0"/>
      <p:bldP spid="25" grpId="0"/>
      <p:bldP spid="14" grpId="0" animBg="1"/>
      <p:bldP spid="26" grpId="0"/>
      <p:bldP spid="15" grpId="0"/>
      <p:bldP spid="17" grpId="0" animBg="1"/>
      <p:bldP spid="18" grpId="0"/>
      <p:bldP spid="27" grpId="0"/>
      <p:bldP spid="20" grpId="0" animBg="1"/>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182946" y="1928826"/>
            <a:ext cx="2645538" cy="1061829"/>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400" dirty="0">
                <a:solidFill>
                  <a:schemeClr val="bg1"/>
                </a:solidFill>
                <a:latin typeface="+mn-ea"/>
              </a:rPr>
              <a:t>用户可以在投影仪或者计算机上进行演示也可以将演示文稿打印出来制作成胶片</a:t>
            </a:r>
          </a:p>
        </p:txBody>
      </p:sp>
      <p:grpSp>
        <p:nvGrpSpPr>
          <p:cNvPr id="10" name="组合 9"/>
          <p:cNvGrpSpPr/>
          <p:nvPr/>
        </p:nvGrpSpPr>
        <p:grpSpPr>
          <a:xfrm>
            <a:off x="4432320" y="2125684"/>
            <a:ext cx="3325908" cy="3325906"/>
            <a:chOff x="4244988" y="1938351"/>
            <a:chExt cx="3700571" cy="3700571"/>
          </a:xfrm>
        </p:grpSpPr>
        <p:sp>
          <p:nvSpPr>
            <p:cNvPr id="8" name="椭圆 7"/>
            <p:cNvSpPr/>
            <p:nvPr/>
          </p:nvSpPr>
          <p:spPr>
            <a:xfrm>
              <a:off x="4244988" y="1938351"/>
              <a:ext cx="3700571" cy="3700571"/>
            </a:xfrm>
            <a:prstGeom prst="ellipse">
              <a:avLst/>
            </a:prstGeom>
            <a:solidFill>
              <a:schemeClr val="tx1">
                <a:lumMod val="75000"/>
                <a:lumOff val="25000"/>
              </a:schemeClr>
            </a:solidFill>
            <a:ln w="28575">
              <a:solidFill>
                <a:srgbClr val="E4BB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2" name="组合 1"/>
            <p:cNvGrpSpPr/>
            <p:nvPr/>
          </p:nvGrpSpPr>
          <p:grpSpPr>
            <a:xfrm>
              <a:off x="4253821" y="1947182"/>
              <a:ext cx="3684360" cy="3684362"/>
              <a:chOff x="4733926" y="2379663"/>
              <a:chExt cx="2724149" cy="2724151"/>
            </a:xfrm>
          </p:grpSpPr>
          <p:sp>
            <p:nvSpPr>
              <p:cNvPr id="3" name="MH_Other_1"/>
              <p:cNvSpPr>
                <a:spLocks noChangeAspect="1"/>
              </p:cNvSpPr>
              <p:nvPr>
                <p:custDataLst>
                  <p:tags r:id="rId2"/>
                </p:custDataLst>
              </p:nvPr>
            </p:nvSpPr>
            <p:spPr bwMode="auto">
              <a:xfrm>
                <a:off x="6118225" y="2379663"/>
                <a:ext cx="1339850" cy="1543050"/>
              </a:xfrm>
              <a:custGeom>
                <a:avLst/>
                <a:gdLst>
                  <a:gd name="T0" fmla="*/ 35 w 1260"/>
                  <a:gd name="T1" fmla="*/ 1 h 1451"/>
                  <a:gd name="T2" fmla="*/ 100 w 1260"/>
                  <a:gd name="T3" fmla="*/ 6 h 1451"/>
                  <a:gd name="T4" fmla="*/ 162 w 1260"/>
                  <a:gd name="T5" fmla="*/ 13 h 1451"/>
                  <a:gd name="T6" fmla="*/ 225 w 1260"/>
                  <a:gd name="T7" fmla="*/ 23 h 1451"/>
                  <a:gd name="T8" fmla="*/ 285 w 1260"/>
                  <a:gd name="T9" fmla="*/ 37 h 1451"/>
                  <a:gd name="T10" fmla="*/ 345 w 1260"/>
                  <a:gd name="T11" fmla="*/ 53 h 1451"/>
                  <a:gd name="T12" fmla="*/ 404 w 1260"/>
                  <a:gd name="T13" fmla="*/ 72 h 1451"/>
                  <a:gd name="T14" fmla="*/ 461 w 1260"/>
                  <a:gd name="T15" fmla="*/ 94 h 1451"/>
                  <a:gd name="T16" fmla="*/ 517 w 1260"/>
                  <a:gd name="T17" fmla="*/ 119 h 1451"/>
                  <a:gd name="T18" fmla="*/ 572 w 1260"/>
                  <a:gd name="T19" fmla="*/ 145 h 1451"/>
                  <a:gd name="T20" fmla="*/ 625 w 1260"/>
                  <a:gd name="T21" fmla="*/ 175 h 1451"/>
                  <a:gd name="T22" fmla="*/ 676 w 1260"/>
                  <a:gd name="T23" fmla="*/ 206 h 1451"/>
                  <a:gd name="T24" fmla="*/ 726 w 1260"/>
                  <a:gd name="T25" fmla="*/ 240 h 1451"/>
                  <a:gd name="T26" fmla="*/ 774 w 1260"/>
                  <a:gd name="T27" fmla="*/ 277 h 1451"/>
                  <a:gd name="T28" fmla="*/ 820 w 1260"/>
                  <a:gd name="T29" fmla="*/ 316 h 1451"/>
                  <a:gd name="T30" fmla="*/ 866 w 1260"/>
                  <a:gd name="T31" fmla="*/ 356 h 1451"/>
                  <a:gd name="T32" fmla="*/ 908 w 1260"/>
                  <a:gd name="T33" fmla="*/ 398 h 1451"/>
                  <a:gd name="T34" fmla="*/ 948 w 1260"/>
                  <a:gd name="T35" fmla="*/ 444 h 1451"/>
                  <a:gd name="T36" fmla="*/ 986 w 1260"/>
                  <a:gd name="T37" fmla="*/ 490 h 1451"/>
                  <a:gd name="T38" fmla="*/ 1023 w 1260"/>
                  <a:gd name="T39" fmla="*/ 538 h 1451"/>
                  <a:gd name="T40" fmla="*/ 1057 w 1260"/>
                  <a:gd name="T41" fmla="*/ 589 h 1451"/>
                  <a:gd name="T42" fmla="*/ 1088 w 1260"/>
                  <a:gd name="T43" fmla="*/ 640 h 1451"/>
                  <a:gd name="T44" fmla="*/ 1117 w 1260"/>
                  <a:gd name="T45" fmla="*/ 693 h 1451"/>
                  <a:gd name="T46" fmla="*/ 1144 w 1260"/>
                  <a:gd name="T47" fmla="*/ 748 h 1451"/>
                  <a:gd name="T48" fmla="*/ 1168 w 1260"/>
                  <a:gd name="T49" fmla="*/ 804 h 1451"/>
                  <a:gd name="T50" fmla="*/ 1190 w 1260"/>
                  <a:gd name="T51" fmla="*/ 861 h 1451"/>
                  <a:gd name="T52" fmla="*/ 1209 w 1260"/>
                  <a:gd name="T53" fmla="*/ 921 h 1451"/>
                  <a:gd name="T54" fmla="*/ 1224 w 1260"/>
                  <a:gd name="T55" fmla="*/ 980 h 1451"/>
                  <a:gd name="T56" fmla="*/ 1237 w 1260"/>
                  <a:gd name="T57" fmla="*/ 1042 h 1451"/>
                  <a:gd name="T58" fmla="*/ 1248 w 1260"/>
                  <a:gd name="T59" fmla="*/ 1104 h 1451"/>
                  <a:gd name="T60" fmla="*/ 1255 w 1260"/>
                  <a:gd name="T61" fmla="*/ 1166 h 1451"/>
                  <a:gd name="T62" fmla="*/ 1259 w 1260"/>
                  <a:gd name="T63" fmla="*/ 1231 h 1451"/>
                  <a:gd name="T64" fmla="*/ 921 w 1260"/>
                  <a:gd name="T65" fmla="*/ 1451 h 1451"/>
                  <a:gd name="T66" fmla="*/ 622 w 1260"/>
                  <a:gd name="T67" fmla="*/ 1231 h 1451"/>
                  <a:gd name="T68" fmla="*/ 616 w 1260"/>
                  <a:gd name="T69" fmla="*/ 1184 h 1451"/>
                  <a:gd name="T70" fmla="*/ 608 w 1260"/>
                  <a:gd name="T71" fmla="*/ 1139 h 1451"/>
                  <a:gd name="T72" fmla="*/ 597 w 1260"/>
                  <a:gd name="T73" fmla="*/ 1096 h 1451"/>
                  <a:gd name="T74" fmla="*/ 588 w 1260"/>
                  <a:gd name="T75" fmla="*/ 1067 h 1451"/>
                  <a:gd name="T76" fmla="*/ 572 w 1260"/>
                  <a:gd name="T77" fmla="*/ 1025 h 1451"/>
                  <a:gd name="T78" fmla="*/ 559 w 1260"/>
                  <a:gd name="T79" fmla="*/ 998 h 1451"/>
                  <a:gd name="T80" fmla="*/ 539 w 1260"/>
                  <a:gd name="T81" fmla="*/ 959 h 1451"/>
                  <a:gd name="T82" fmla="*/ 523 w 1260"/>
                  <a:gd name="T83" fmla="*/ 934 h 1451"/>
                  <a:gd name="T84" fmla="*/ 498 w 1260"/>
                  <a:gd name="T85" fmla="*/ 898 h 1451"/>
                  <a:gd name="T86" fmla="*/ 480 w 1260"/>
                  <a:gd name="T87" fmla="*/ 874 h 1451"/>
                  <a:gd name="T88" fmla="*/ 461 w 1260"/>
                  <a:gd name="T89" fmla="*/ 852 h 1451"/>
                  <a:gd name="T90" fmla="*/ 431 w 1260"/>
                  <a:gd name="T91" fmla="*/ 821 h 1451"/>
                  <a:gd name="T92" fmla="*/ 399 w 1260"/>
                  <a:gd name="T93" fmla="*/ 791 h 1451"/>
                  <a:gd name="T94" fmla="*/ 375 w 1260"/>
                  <a:gd name="T95" fmla="*/ 773 h 1451"/>
                  <a:gd name="T96" fmla="*/ 352 w 1260"/>
                  <a:gd name="T97" fmla="*/ 755 h 1451"/>
                  <a:gd name="T98" fmla="*/ 328 w 1260"/>
                  <a:gd name="T99" fmla="*/ 739 h 1451"/>
                  <a:gd name="T100" fmla="*/ 290 w 1260"/>
                  <a:gd name="T101" fmla="*/ 716 h 1451"/>
                  <a:gd name="T102" fmla="*/ 264 w 1260"/>
                  <a:gd name="T103" fmla="*/ 702 h 1451"/>
                  <a:gd name="T104" fmla="*/ 223 w 1260"/>
                  <a:gd name="T105" fmla="*/ 684 h 1451"/>
                  <a:gd name="T106" fmla="*/ 181 w 1260"/>
                  <a:gd name="T107" fmla="*/ 669 h 1451"/>
                  <a:gd name="T108" fmla="*/ 137 w 1260"/>
                  <a:gd name="T109" fmla="*/ 656 h 1451"/>
                  <a:gd name="T110" fmla="*/ 108 w 1260"/>
                  <a:gd name="T111" fmla="*/ 649 h 1451"/>
                  <a:gd name="T112" fmla="*/ 63 w 1260"/>
                  <a:gd name="T113" fmla="*/ 642 h 1451"/>
                  <a:gd name="T114" fmla="*/ 31 w 1260"/>
                  <a:gd name="T115" fmla="*/ 639 h 1451"/>
                  <a:gd name="T116" fmla="*/ 0 w 1260"/>
                  <a:gd name="T117" fmla="*/ 637 h 1451"/>
                  <a:gd name="T118" fmla="*/ 3 w 1260"/>
                  <a:gd name="T119" fmla="*/ 0 h 1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solidFill>
                <a:schemeClr val="accent1"/>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lnSpc>
                    <a:spcPct val="120000"/>
                  </a:lnSpc>
                  <a:spcBef>
                    <a:spcPts val="450"/>
                  </a:spcBef>
                  <a:spcAft>
                    <a:spcPts val="450"/>
                  </a:spcAft>
                  <a:defRPr/>
                </a:pPr>
                <a:endParaRPr lang="en-US" sz="2000">
                  <a:solidFill>
                    <a:srgbClr val="272727"/>
                  </a:solidFill>
                </a:endParaRPr>
              </a:p>
            </p:txBody>
          </p:sp>
          <p:sp>
            <p:nvSpPr>
              <p:cNvPr id="4" name="MH_Other_2"/>
              <p:cNvSpPr>
                <a:spLocks noChangeAspect="1"/>
              </p:cNvSpPr>
              <p:nvPr>
                <p:custDataLst>
                  <p:tags r:id="rId3"/>
                </p:custDataLst>
              </p:nvPr>
            </p:nvSpPr>
            <p:spPr bwMode="auto">
              <a:xfrm>
                <a:off x="4733926" y="2381251"/>
                <a:ext cx="1520825" cy="1408113"/>
              </a:xfrm>
              <a:custGeom>
                <a:avLst/>
                <a:gdLst>
                  <a:gd name="T0" fmla="*/ 637 w 1431"/>
                  <a:gd name="T1" fmla="*/ 1302 h 1325"/>
                  <a:gd name="T2" fmla="*/ 637 w 1431"/>
                  <a:gd name="T3" fmla="*/ 1248 h 1325"/>
                  <a:gd name="T4" fmla="*/ 640 w 1431"/>
                  <a:gd name="T5" fmla="*/ 1217 h 1325"/>
                  <a:gd name="T6" fmla="*/ 646 w 1431"/>
                  <a:gd name="T7" fmla="*/ 1170 h 1325"/>
                  <a:gd name="T8" fmla="*/ 655 w 1431"/>
                  <a:gd name="T9" fmla="*/ 1125 h 1325"/>
                  <a:gd name="T10" fmla="*/ 663 w 1431"/>
                  <a:gd name="T11" fmla="*/ 1095 h 1325"/>
                  <a:gd name="T12" fmla="*/ 678 w 1431"/>
                  <a:gd name="T13" fmla="*/ 1052 h 1325"/>
                  <a:gd name="T14" fmla="*/ 689 w 1431"/>
                  <a:gd name="T15" fmla="*/ 1024 h 1325"/>
                  <a:gd name="T16" fmla="*/ 708 w 1431"/>
                  <a:gd name="T17" fmla="*/ 983 h 1325"/>
                  <a:gd name="T18" fmla="*/ 724 w 1431"/>
                  <a:gd name="T19" fmla="*/ 957 h 1325"/>
                  <a:gd name="T20" fmla="*/ 739 w 1431"/>
                  <a:gd name="T21" fmla="*/ 932 h 1325"/>
                  <a:gd name="T22" fmla="*/ 756 w 1431"/>
                  <a:gd name="T23" fmla="*/ 907 h 1325"/>
                  <a:gd name="T24" fmla="*/ 773 w 1431"/>
                  <a:gd name="T25" fmla="*/ 884 h 1325"/>
                  <a:gd name="T26" fmla="*/ 792 w 1431"/>
                  <a:gd name="T27" fmla="*/ 860 h 1325"/>
                  <a:gd name="T28" fmla="*/ 822 w 1431"/>
                  <a:gd name="T29" fmla="*/ 827 h 1325"/>
                  <a:gd name="T30" fmla="*/ 843 w 1431"/>
                  <a:gd name="T31" fmla="*/ 807 h 1325"/>
                  <a:gd name="T32" fmla="*/ 877 w 1431"/>
                  <a:gd name="T33" fmla="*/ 778 h 1325"/>
                  <a:gd name="T34" fmla="*/ 901 w 1431"/>
                  <a:gd name="T35" fmla="*/ 760 h 1325"/>
                  <a:gd name="T36" fmla="*/ 938 w 1431"/>
                  <a:gd name="T37" fmla="*/ 735 h 1325"/>
                  <a:gd name="T38" fmla="*/ 976 w 1431"/>
                  <a:gd name="T39" fmla="*/ 711 h 1325"/>
                  <a:gd name="T40" fmla="*/ 1003 w 1431"/>
                  <a:gd name="T41" fmla="*/ 698 h 1325"/>
                  <a:gd name="T42" fmla="*/ 1030 w 1431"/>
                  <a:gd name="T43" fmla="*/ 686 h 1325"/>
                  <a:gd name="T44" fmla="*/ 1059 w 1431"/>
                  <a:gd name="T45" fmla="*/ 675 h 1325"/>
                  <a:gd name="T46" fmla="*/ 1117 w 1431"/>
                  <a:gd name="T47" fmla="*/ 657 h 1325"/>
                  <a:gd name="T48" fmla="*/ 1147 w 1431"/>
                  <a:gd name="T49" fmla="*/ 649 h 1325"/>
                  <a:gd name="T50" fmla="*/ 1192 w 1431"/>
                  <a:gd name="T51" fmla="*/ 642 h 1325"/>
                  <a:gd name="T52" fmla="*/ 1224 w 1431"/>
                  <a:gd name="T53" fmla="*/ 638 h 1325"/>
                  <a:gd name="T54" fmla="*/ 1431 w 1431"/>
                  <a:gd name="T55" fmla="*/ 334 h 1325"/>
                  <a:gd name="T56" fmla="*/ 1207 w 1431"/>
                  <a:gd name="T57" fmla="*/ 1 h 1325"/>
                  <a:gd name="T58" fmla="*/ 1142 w 1431"/>
                  <a:gd name="T59" fmla="*/ 6 h 1325"/>
                  <a:gd name="T60" fmla="*/ 1080 w 1431"/>
                  <a:gd name="T61" fmla="*/ 15 h 1325"/>
                  <a:gd name="T62" fmla="*/ 1018 w 1431"/>
                  <a:gd name="T63" fmla="*/ 26 h 1325"/>
                  <a:gd name="T64" fmla="*/ 957 w 1431"/>
                  <a:gd name="T65" fmla="*/ 40 h 1325"/>
                  <a:gd name="T66" fmla="*/ 898 w 1431"/>
                  <a:gd name="T67" fmla="*/ 57 h 1325"/>
                  <a:gd name="T68" fmla="*/ 839 w 1431"/>
                  <a:gd name="T69" fmla="*/ 76 h 1325"/>
                  <a:gd name="T70" fmla="*/ 783 w 1431"/>
                  <a:gd name="T71" fmla="*/ 100 h 1325"/>
                  <a:gd name="T72" fmla="*/ 728 w 1431"/>
                  <a:gd name="T73" fmla="*/ 125 h 1325"/>
                  <a:gd name="T74" fmla="*/ 673 w 1431"/>
                  <a:gd name="T75" fmla="*/ 152 h 1325"/>
                  <a:gd name="T76" fmla="*/ 620 w 1431"/>
                  <a:gd name="T77" fmla="*/ 182 h 1325"/>
                  <a:gd name="T78" fmla="*/ 570 w 1431"/>
                  <a:gd name="T79" fmla="*/ 214 h 1325"/>
                  <a:gd name="T80" fmla="*/ 520 w 1431"/>
                  <a:gd name="T81" fmla="*/ 250 h 1325"/>
                  <a:gd name="T82" fmla="*/ 472 w 1431"/>
                  <a:gd name="T83" fmla="*/ 287 h 1325"/>
                  <a:gd name="T84" fmla="*/ 427 w 1431"/>
                  <a:gd name="T85" fmla="*/ 325 h 1325"/>
                  <a:gd name="T86" fmla="*/ 382 w 1431"/>
                  <a:gd name="T87" fmla="*/ 366 h 1325"/>
                  <a:gd name="T88" fmla="*/ 341 w 1431"/>
                  <a:gd name="T89" fmla="*/ 410 h 1325"/>
                  <a:gd name="T90" fmla="*/ 301 w 1431"/>
                  <a:gd name="T91" fmla="*/ 455 h 1325"/>
                  <a:gd name="T92" fmla="*/ 263 w 1431"/>
                  <a:gd name="T93" fmla="*/ 502 h 1325"/>
                  <a:gd name="T94" fmla="*/ 227 w 1431"/>
                  <a:gd name="T95" fmla="*/ 550 h 1325"/>
                  <a:gd name="T96" fmla="*/ 194 w 1431"/>
                  <a:gd name="T97" fmla="*/ 602 h 1325"/>
                  <a:gd name="T98" fmla="*/ 163 w 1431"/>
                  <a:gd name="T99" fmla="*/ 653 h 1325"/>
                  <a:gd name="T100" fmla="*/ 135 w 1431"/>
                  <a:gd name="T101" fmla="*/ 707 h 1325"/>
                  <a:gd name="T102" fmla="*/ 109 w 1431"/>
                  <a:gd name="T103" fmla="*/ 762 h 1325"/>
                  <a:gd name="T104" fmla="*/ 86 w 1431"/>
                  <a:gd name="T105" fmla="*/ 819 h 1325"/>
                  <a:gd name="T106" fmla="*/ 64 w 1431"/>
                  <a:gd name="T107" fmla="*/ 876 h 1325"/>
                  <a:gd name="T108" fmla="*/ 47 w 1431"/>
                  <a:gd name="T109" fmla="*/ 936 h 1325"/>
                  <a:gd name="T110" fmla="*/ 31 w 1431"/>
                  <a:gd name="T111" fmla="*/ 996 h 1325"/>
                  <a:gd name="T112" fmla="*/ 19 w 1431"/>
                  <a:gd name="T113" fmla="*/ 1058 h 1325"/>
                  <a:gd name="T114" fmla="*/ 10 w 1431"/>
                  <a:gd name="T115" fmla="*/ 1120 h 1325"/>
                  <a:gd name="T116" fmla="*/ 4 w 1431"/>
                  <a:gd name="T117" fmla="*/ 1183 h 1325"/>
                  <a:gd name="T118" fmla="*/ 1 w 1431"/>
                  <a:gd name="T119" fmla="*/ 1247 h 1325"/>
                  <a:gd name="T120" fmla="*/ 1 w 1431"/>
                  <a:gd name="T121" fmla="*/ 1302 h 1325"/>
                  <a:gd name="T122" fmla="*/ 335 w 1431"/>
                  <a:gd name="T123" fmla="*/ 1129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1" h="1325">
                    <a:moveTo>
                      <a:pt x="638" y="1324"/>
                    </a:moveTo>
                    <a:lnTo>
                      <a:pt x="637" y="1302"/>
                    </a:lnTo>
                    <a:lnTo>
                      <a:pt x="637" y="1280"/>
                    </a:lnTo>
                    <a:lnTo>
                      <a:pt x="637" y="1248"/>
                    </a:lnTo>
                    <a:lnTo>
                      <a:pt x="638" y="1232"/>
                    </a:lnTo>
                    <a:lnTo>
                      <a:pt x="640" y="1217"/>
                    </a:lnTo>
                    <a:lnTo>
                      <a:pt x="644" y="1185"/>
                    </a:lnTo>
                    <a:lnTo>
                      <a:pt x="646" y="1170"/>
                    </a:lnTo>
                    <a:lnTo>
                      <a:pt x="649" y="1154"/>
                    </a:lnTo>
                    <a:lnTo>
                      <a:pt x="655" y="1125"/>
                    </a:lnTo>
                    <a:lnTo>
                      <a:pt x="659" y="1110"/>
                    </a:lnTo>
                    <a:lnTo>
                      <a:pt x="663" y="1095"/>
                    </a:lnTo>
                    <a:lnTo>
                      <a:pt x="673" y="1067"/>
                    </a:lnTo>
                    <a:lnTo>
                      <a:pt x="678" y="1052"/>
                    </a:lnTo>
                    <a:lnTo>
                      <a:pt x="683" y="1038"/>
                    </a:lnTo>
                    <a:lnTo>
                      <a:pt x="689" y="1024"/>
                    </a:lnTo>
                    <a:lnTo>
                      <a:pt x="695" y="1010"/>
                    </a:lnTo>
                    <a:lnTo>
                      <a:pt x="708" y="983"/>
                    </a:lnTo>
                    <a:lnTo>
                      <a:pt x="715" y="970"/>
                    </a:lnTo>
                    <a:lnTo>
                      <a:pt x="724" y="957"/>
                    </a:lnTo>
                    <a:lnTo>
                      <a:pt x="731" y="944"/>
                    </a:lnTo>
                    <a:lnTo>
                      <a:pt x="739" y="932"/>
                    </a:lnTo>
                    <a:lnTo>
                      <a:pt x="747" y="920"/>
                    </a:lnTo>
                    <a:lnTo>
                      <a:pt x="756" y="907"/>
                    </a:lnTo>
                    <a:lnTo>
                      <a:pt x="764" y="895"/>
                    </a:lnTo>
                    <a:lnTo>
                      <a:pt x="773" y="884"/>
                    </a:lnTo>
                    <a:lnTo>
                      <a:pt x="783" y="871"/>
                    </a:lnTo>
                    <a:lnTo>
                      <a:pt x="792" y="860"/>
                    </a:lnTo>
                    <a:lnTo>
                      <a:pt x="812" y="838"/>
                    </a:lnTo>
                    <a:lnTo>
                      <a:pt x="822" y="827"/>
                    </a:lnTo>
                    <a:lnTo>
                      <a:pt x="832" y="817"/>
                    </a:lnTo>
                    <a:lnTo>
                      <a:pt x="843" y="807"/>
                    </a:lnTo>
                    <a:lnTo>
                      <a:pt x="854" y="797"/>
                    </a:lnTo>
                    <a:lnTo>
                      <a:pt x="877" y="778"/>
                    </a:lnTo>
                    <a:lnTo>
                      <a:pt x="889" y="769"/>
                    </a:lnTo>
                    <a:lnTo>
                      <a:pt x="901" y="760"/>
                    </a:lnTo>
                    <a:lnTo>
                      <a:pt x="925" y="743"/>
                    </a:lnTo>
                    <a:lnTo>
                      <a:pt x="938" y="735"/>
                    </a:lnTo>
                    <a:lnTo>
                      <a:pt x="951" y="727"/>
                    </a:lnTo>
                    <a:lnTo>
                      <a:pt x="976" y="711"/>
                    </a:lnTo>
                    <a:lnTo>
                      <a:pt x="990" y="705"/>
                    </a:lnTo>
                    <a:lnTo>
                      <a:pt x="1003" y="698"/>
                    </a:lnTo>
                    <a:lnTo>
                      <a:pt x="1017" y="692"/>
                    </a:lnTo>
                    <a:lnTo>
                      <a:pt x="1030" y="686"/>
                    </a:lnTo>
                    <a:lnTo>
                      <a:pt x="1045" y="680"/>
                    </a:lnTo>
                    <a:lnTo>
                      <a:pt x="1059" y="675"/>
                    </a:lnTo>
                    <a:lnTo>
                      <a:pt x="1088" y="665"/>
                    </a:lnTo>
                    <a:lnTo>
                      <a:pt x="1117" y="657"/>
                    </a:lnTo>
                    <a:lnTo>
                      <a:pt x="1132" y="653"/>
                    </a:lnTo>
                    <a:lnTo>
                      <a:pt x="1147" y="649"/>
                    </a:lnTo>
                    <a:lnTo>
                      <a:pt x="1177" y="644"/>
                    </a:lnTo>
                    <a:lnTo>
                      <a:pt x="1192" y="642"/>
                    </a:lnTo>
                    <a:lnTo>
                      <a:pt x="1209" y="640"/>
                    </a:lnTo>
                    <a:lnTo>
                      <a:pt x="1224" y="638"/>
                    </a:lnTo>
                    <a:lnTo>
                      <a:pt x="1240" y="637"/>
                    </a:lnTo>
                    <a:lnTo>
                      <a:pt x="1431" y="334"/>
                    </a:lnTo>
                    <a:lnTo>
                      <a:pt x="1239" y="0"/>
                    </a:lnTo>
                    <a:lnTo>
                      <a:pt x="1207"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8"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5"/>
                    </a:lnTo>
                    <a:lnTo>
                      <a:pt x="405" y="346"/>
                    </a:lnTo>
                    <a:lnTo>
                      <a:pt x="382" y="366"/>
                    </a:lnTo>
                    <a:lnTo>
                      <a:pt x="361" y="388"/>
                    </a:lnTo>
                    <a:lnTo>
                      <a:pt x="341"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2"/>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02"/>
                    </a:lnTo>
                    <a:lnTo>
                      <a:pt x="2" y="1325"/>
                    </a:lnTo>
                    <a:lnTo>
                      <a:pt x="335" y="1129"/>
                    </a:lnTo>
                    <a:lnTo>
                      <a:pt x="638" y="1324"/>
                    </a:lnTo>
                    <a:close/>
                  </a:path>
                </a:pathLst>
              </a:custGeom>
              <a:solidFill>
                <a:schemeClr val="accent1"/>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20000"/>
                  </a:lnSpc>
                  <a:defRPr/>
                </a:pPr>
                <a:endParaRPr lang="en-US" sz="800">
                  <a:solidFill>
                    <a:srgbClr val="272727"/>
                  </a:solidFill>
                </a:endParaRPr>
              </a:p>
            </p:txBody>
          </p:sp>
          <p:sp>
            <p:nvSpPr>
              <p:cNvPr id="5" name="MH_Other_3"/>
              <p:cNvSpPr>
                <a:spLocks noChangeAspect="1"/>
              </p:cNvSpPr>
              <p:nvPr>
                <p:custDataLst>
                  <p:tags r:id="rId4"/>
                </p:custDataLst>
              </p:nvPr>
            </p:nvSpPr>
            <p:spPr bwMode="auto">
              <a:xfrm>
                <a:off x="4738688" y="3652839"/>
                <a:ext cx="1377950" cy="1450975"/>
              </a:xfrm>
              <a:custGeom>
                <a:avLst/>
                <a:gdLst>
                  <a:gd name="T0" fmla="*/ 1096 w 1295"/>
                  <a:gd name="T1" fmla="*/ 1023 h 1364"/>
                  <a:gd name="T2" fmla="*/ 1276 w 1295"/>
                  <a:gd name="T3" fmla="*/ 728 h 1364"/>
                  <a:gd name="T4" fmla="*/ 1232 w 1295"/>
                  <a:gd name="T5" fmla="*/ 726 h 1364"/>
                  <a:gd name="T6" fmla="*/ 1187 w 1295"/>
                  <a:gd name="T7" fmla="*/ 722 h 1364"/>
                  <a:gd name="T8" fmla="*/ 1131 w 1295"/>
                  <a:gd name="T9" fmla="*/ 711 h 1364"/>
                  <a:gd name="T10" fmla="*/ 1103 w 1295"/>
                  <a:gd name="T11" fmla="*/ 704 h 1364"/>
                  <a:gd name="T12" fmla="*/ 1050 w 1295"/>
                  <a:gd name="T13" fmla="*/ 687 h 1364"/>
                  <a:gd name="T14" fmla="*/ 1023 w 1295"/>
                  <a:gd name="T15" fmla="*/ 677 h 1364"/>
                  <a:gd name="T16" fmla="*/ 973 w 1295"/>
                  <a:gd name="T17" fmla="*/ 653 h 1364"/>
                  <a:gd name="T18" fmla="*/ 949 w 1295"/>
                  <a:gd name="T19" fmla="*/ 638 h 1364"/>
                  <a:gd name="T20" fmla="*/ 902 w 1295"/>
                  <a:gd name="T21" fmla="*/ 608 h 1364"/>
                  <a:gd name="T22" fmla="*/ 880 w 1295"/>
                  <a:gd name="T23" fmla="*/ 591 h 1364"/>
                  <a:gd name="T24" fmla="*/ 837 w 1295"/>
                  <a:gd name="T25" fmla="*/ 556 h 1364"/>
                  <a:gd name="T26" fmla="*/ 799 w 1295"/>
                  <a:gd name="T27" fmla="*/ 517 h 1364"/>
                  <a:gd name="T28" fmla="*/ 781 w 1295"/>
                  <a:gd name="T29" fmla="*/ 496 h 1364"/>
                  <a:gd name="T30" fmla="*/ 747 w 1295"/>
                  <a:gd name="T31" fmla="*/ 451 h 1364"/>
                  <a:gd name="T32" fmla="*/ 725 w 1295"/>
                  <a:gd name="T33" fmla="*/ 417 h 1364"/>
                  <a:gd name="T34" fmla="*/ 703 w 1295"/>
                  <a:gd name="T35" fmla="*/ 380 h 1364"/>
                  <a:gd name="T36" fmla="*/ 680 w 1295"/>
                  <a:gd name="T37" fmla="*/ 330 h 1364"/>
                  <a:gd name="T38" fmla="*/ 670 w 1295"/>
                  <a:gd name="T39" fmla="*/ 303 h 1364"/>
                  <a:gd name="T40" fmla="*/ 657 w 1295"/>
                  <a:gd name="T41" fmla="*/ 263 h 1364"/>
                  <a:gd name="T42" fmla="*/ 646 w 1295"/>
                  <a:gd name="T43" fmla="*/ 221 h 1364"/>
                  <a:gd name="T44" fmla="*/ 322 w 1295"/>
                  <a:gd name="T45" fmla="*/ 0 h 1364"/>
                  <a:gd name="T46" fmla="*/ 2 w 1295"/>
                  <a:gd name="T47" fmla="*/ 222 h 1364"/>
                  <a:gd name="T48" fmla="*/ 10 w 1295"/>
                  <a:gd name="T49" fmla="*/ 282 h 1364"/>
                  <a:gd name="T50" fmla="*/ 21 w 1295"/>
                  <a:gd name="T51" fmla="*/ 343 h 1364"/>
                  <a:gd name="T52" fmla="*/ 35 w 1295"/>
                  <a:gd name="T53" fmla="*/ 401 h 1364"/>
                  <a:gd name="T54" fmla="*/ 51 w 1295"/>
                  <a:gd name="T55" fmla="*/ 458 h 1364"/>
                  <a:gd name="T56" fmla="*/ 69 w 1295"/>
                  <a:gd name="T57" fmla="*/ 516 h 1364"/>
                  <a:gd name="T58" fmla="*/ 91 w 1295"/>
                  <a:gd name="T59" fmla="*/ 571 h 1364"/>
                  <a:gd name="T60" fmla="*/ 115 w 1295"/>
                  <a:gd name="T61" fmla="*/ 624 h 1364"/>
                  <a:gd name="T62" fmla="*/ 141 w 1295"/>
                  <a:gd name="T63" fmla="*/ 678 h 1364"/>
                  <a:gd name="T64" fmla="*/ 169 w 1295"/>
                  <a:gd name="T65" fmla="*/ 729 h 1364"/>
                  <a:gd name="T66" fmla="*/ 200 w 1295"/>
                  <a:gd name="T67" fmla="*/ 779 h 1364"/>
                  <a:gd name="T68" fmla="*/ 233 w 1295"/>
                  <a:gd name="T69" fmla="*/ 828 h 1364"/>
                  <a:gd name="T70" fmla="*/ 268 w 1295"/>
                  <a:gd name="T71" fmla="*/ 874 h 1364"/>
                  <a:gd name="T72" fmla="*/ 305 w 1295"/>
                  <a:gd name="T73" fmla="*/ 919 h 1364"/>
                  <a:gd name="T74" fmla="*/ 344 w 1295"/>
                  <a:gd name="T75" fmla="*/ 962 h 1364"/>
                  <a:gd name="T76" fmla="*/ 385 w 1295"/>
                  <a:gd name="T77" fmla="*/ 1004 h 1364"/>
                  <a:gd name="T78" fmla="*/ 428 w 1295"/>
                  <a:gd name="T79" fmla="*/ 1043 h 1364"/>
                  <a:gd name="T80" fmla="*/ 473 w 1295"/>
                  <a:gd name="T81" fmla="*/ 1081 h 1364"/>
                  <a:gd name="T82" fmla="*/ 519 w 1295"/>
                  <a:gd name="T83" fmla="*/ 1116 h 1364"/>
                  <a:gd name="T84" fmla="*/ 567 w 1295"/>
                  <a:gd name="T85" fmla="*/ 1151 h 1364"/>
                  <a:gd name="T86" fmla="*/ 616 w 1295"/>
                  <a:gd name="T87" fmla="*/ 1182 h 1364"/>
                  <a:gd name="T88" fmla="*/ 667 w 1295"/>
                  <a:gd name="T89" fmla="*/ 1211 h 1364"/>
                  <a:gd name="T90" fmla="*/ 720 w 1295"/>
                  <a:gd name="T91" fmla="*/ 1237 h 1364"/>
                  <a:gd name="T92" fmla="*/ 774 w 1295"/>
                  <a:gd name="T93" fmla="*/ 1262 h 1364"/>
                  <a:gd name="T94" fmla="*/ 828 w 1295"/>
                  <a:gd name="T95" fmla="*/ 1283 h 1364"/>
                  <a:gd name="T96" fmla="*/ 885 w 1295"/>
                  <a:gd name="T97" fmla="*/ 1304 h 1364"/>
                  <a:gd name="T98" fmla="*/ 942 w 1295"/>
                  <a:gd name="T99" fmla="*/ 1321 h 1364"/>
                  <a:gd name="T100" fmla="*/ 1001 w 1295"/>
                  <a:gd name="T101" fmla="*/ 1335 h 1364"/>
                  <a:gd name="T102" fmla="*/ 1061 w 1295"/>
                  <a:gd name="T103" fmla="*/ 1346 h 1364"/>
                  <a:gd name="T104" fmla="*/ 1121 w 1295"/>
                  <a:gd name="T105" fmla="*/ 1355 h 1364"/>
                  <a:gd name="T106" fmla="*/ 1182 w 1295"/>
                  <a:gd name="T107" fmla="*/ 1361 h 1364"/>
                  <a:gd name="T108" fmla="*/ 1245 w 1295"/>
                  <a:gd name="T109" fmla="*/ 1364 h 1364"/>
                  <a:gd name="T110" fmla="*/ 1281 w 1295"/>
                  <a:gd name="T111" fmla="*/ 1364 h 1364"/>
                  <a:gd name="T112" fmla="*/ 1290 w 1295"/>
                  <a:gd name="T113" fmla="*/ 1362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solidFill>
                <a:schemeClr val="accent1"/>
              </a:soli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20000"/>
                  </a:lnSpc>
                  <a:defRPr/>
                </a:pPr>
                <a:endParaRPr lang="en-US" sz="800">
                  <a:solidFill>
                    <a:srgbClr val="272727"/>
                  </a:solidFill>
                </a:endParaRPr>
              </a:p>
            </p:txBody>
          </p:sp>
          <p:sp>
            <p:nvSpPr>
              <p:cNvPr id="6" name="MH_Other_4"/>
              <p:cNvSpPr>
                <a:spLocks noChangeAspect="1"/>
              </p:cNvSpPr>
              <p:nvPr>
                <p:custDataLst>
                  <p:tags r:id="rId5"/>
                </p:custDataLst>
              </p:nvPr>
            </p:nvSpPr>
            <p:spPr bwMode="auto">
              <a:xfrm>
                <a:off x="5983288" y="3789364"/>
                <a:ext cx="1473200" cy="1311275"/>
              </a:xfrm>
              <a:custGeom>
                <a:avLst/>
                <a:gdLst>
                  <a:gd name="T0" fmla="*/ 0 w 1385"/>
                  <a:gd name="T1" fmla="*/ 903 h 1233"/>
                  <a:gd name="T2" fmla="*/ 221 w 1385"/>
                  <a:gd name="T3" fmla="*/ 588 h 1233"/>
                  <a:gd name="T4" fmla="*/ 262 w 1385"/>
                  <a:gd name="T5" fmla="*/ 579 h 1233"/>
                  <a:gd name="T6" fmla="*/ 302 w 1385"/>
                  <a:gd name="T7" fmla="*/ 567 h 1233"/>
                  <a:gd name="T8" fmla="*/ 354 w 1385"/>
                  <a:gd name="T9" fmla="*/ 548 h 1233"/>
                  <a:gd name="T10" fmla="*/ 391 w 1385"/>
                  <a:gd name="T11" fmla="*/ 531 h 1233"/>
                  <a:gd name="T12" fmla="*/ 427 w 1385"/>
                  <a:gd name="T13" fmla="*/ 511 h 1233"/>
                  <a:gd name="T14" fmla="*/ 472 w 1385"/>
                  <a:gd name="T15" fmla="*/ 482 h 1233"/>
                  <a:gd name="T16" fmla="*/ 506 w 1385"/>
                  <a:gd name="T17" fmla="*/ 458 h 1233"/>
                  <a:gd name="T18" fmla="*/ 526 w 1385"/>
                  <a:gd name="T19" fmla="*/ 441 h 1233"/>
                  <a:gd name="T20" fmla="*/ 546 w 1385"/>
                  <a:gd name="T21" fmla="*/ 423 h 1233"/>
                  <a:gd name="T22" fmla="*/ 565 w 1385"/>
                  <a:gd name="T23" fmla="*/ 405 h 1233"/>
                  <a:gd name="T24" fmla="*/ 584 w 1385"/>
                  <a:gd name="T25" fmla="*/ 385 h 1233"/>
                  <a:gd name="T26" fmla="*/ 610 w 1385"/>
                  <a:gd name="T27" fmla="*/ 353 h 1233"/>
                  <a:gd name="T28" fmla="*/ 642 w 1385"/>
                  <a:gd name="T29" fmla="*/ 310 h 1233"/>
                  <a:gd name="T30" fmla="*/ 671 w 1385"/>
                  <a:gd name="T31" fmla="*/ 264 h 1233"/>
                  <a:gd name="T32" fmla="*/ 689 w 1385"/>
                  <a:gd name="T33" fmla="*/ 228 h 1233"/>
                  <a:gd name="T34" fmla="*/ 705 w 1385"/>
                  <a:gd name="T35" fmla="*/ 189 h 1233"/>
                  <a:gd name="T36" fmla="*/ 723 w 1385"/>
                  <a:gd name="T37" fmla="*/ 138 h 1233"/>
                  <a:gd name="T38" fmla="*/ 737 w 1385"/>
                  <a:gd name="T39" fmla="*/ 84 h 1233"/>
                  <a:gd name="T40" fmla="*/ 746 w 1385"/>
                  <a:gd name="T41" fmla="*/ 28 h 1233"/>
                  <a:gd name="T42" fmla="*/ 748 w 1385"/>
                  <a:gd name="T43" fmla="*/ 0 h 1233"/>
                  <a:gd name="T44" fmla="*/ 1385 w 1385"/>
                  <a:gd name="T45" fmla="*/ 4 h 1233"/>
                  <a:gd name="T46" fmla="*/ 1382 w 1385"/>
                  <a:gd name="T47" fmla="*/ 66 h 1233"/>
                  <a:gd name="T48" fmla="*/ 1375 w 1385"/>
                  <a:gd name="T49" fmla="*/ 126 h 1233"/>
                  <a:gd name="T50" fmla="*/ 1366 w 1385"/>
                  <a:gd name="T51" fmla="*/ 185 h 1233"/>
                  <a:gd name="T52" fmla="*/ 1354 w 1385"/>
                  <a:gd name="T53" fmla="*/ 245 h 1233"/>
                  <a:gd name="T54" fmla="*/ 1339 w 1385"/>
                  <a:gd name="T55" fmla="*/ 302 h 1233"/>
                  <a:gd name="T56" fmla="*/ 1322 w 1385"/>
                  <a:gd name="T57" fmla="*/ 359 h 1233"/>
                  <a:gd name="T58" fmla="*/ 1301 w 1385"/>
                  <a:gd name="T59" fmla="*/ 414 h 1233"/>
                  <a:gd name="T60" fmla="*/ 1279 w 1385"/>
                  <a:gd name="T61" fmla="*/ 468 h 1233"/>
                  <a:gd name="T62" fmla="*/ 1255 w 1385"/>
                  <a:gd name="T63" fmla="*/ 522 h 1233"/>
                  <a:gd name="T64" fmla="*/ 1228 w 1385"/>
                  <a:gd name="T65" fmla="*/ 573 h 1233"/>
                  <a:gd name="T66" fmla="*/ 1200 w 1385"/>
                  <a:gd name="T67" fmla="*/ 623 h 1233"/>
                  <a:gd name="T68" fmla="*/ 1169 w 1385"/>
                  <a:gd name="T69" fmla="*/ 671 h 1233"/>
                  <a:gd name="T70" fmla="*/ 1135 w 1385"/>
                  <a:gd name="T71" fmla="*/ 719 h 1233"/>
                  <a:gd name="T72" fmla="*/ 1099 w 1385"/>
                  <a:gd name="T73" fmla="*/ 764 h 1233"/>
                  <a:gd name="T74" fmla="*/ 1062 w 1385"/>
                  <a:gd name="T75" fmla="*/ 808 h 1233"/>
                  <a:gd name="T76" fmla="*/ 1023 w 1385"/>
                  <a:gd name="T77" fmla="*/ 851 h 1233"/>
                  <a:gd name="T78" fmla="*/ 982 w 1385"/>
                  <a:gd name="T79" fmla="*/ 891 h 1233"/>
                  <a:gd name="T80" fmla="*/ 939 w 1385"/>
                  <a:gd name="T81" fmla="*/ 929 h 1233"/>
                  <a:gd name="T82" fmla="*/ 895 w 1385"/>
                  <a:gd name="T83" fmla="*/ 965 h 1233"/>
                  <a:gd name="T84" fmla="*/ 849 w 1385"/>
                  <a:gd name="T85" fmla="*/ 1000 h 1233"/>
                  <a:gd name="T86" fmla="*/ 801 w 1385"/>
                  <a:gd name="T87" fmla="*/ 1032 h 1233"/>
                  <a:gd name="T88" fmla="*/ 752 w 1385"/>
                  <a:gd name="T89" fmla="*/ 1063 h 1233"/>
                  <a:gd name="T90" fmla="*/ 701 w 1385"/>
                  <a:gd name="T91" fmla="*/ 1090 h 1233"/>
                  <a:gd name="T92" fmla="*/ 649 w 1385"/>
                  <a:gd name="T93" fmla="*/ 1116 h 1233"/>
                  <a:gd name="T94" fmla="*/ 595 w 1385"/>
                  <a:gd name="T95" fmla="*/ 1139 h 1233"/>
                  <a:gd name="T96" fmla="*/ 541 w 1385"/>
                  <a:gd name="T97" fmla="*/ 1161 h 1233"/>
                  <a:gd name="T98" fmla="*/ 485 w 1385"/>
                  <a:gd name="T99" fmla="*/ 1180 h 1233"/>
                  <a:gd name="T100" fmla="*/ 428 w 1385"/>
                  <a:gd name="T101" fmla="*/ 1196 h 1233"/>
                  <a:gd name="T102" fmla="*/ 370 w 1385"/>
                  <a:gd name="T103" fmla="*/ 1209 h 1233"/>
                  <a:gd name="T104" fmla="*/ 311 w 1385"/>
                  <a:gd name="T105" fmla="*/ 1220 h 1233"/>
                  <a:gd name="T106" fmla="*/ 251 w 1385"/>
                  <a:gd name="T107" fmla="*/ 1228 h 1233"/>
                  <a:gd name="T108" fmla="*/ 191 w 1385"/>
                  <a:gd name="T109" fmla="*/ 1233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solidFill>
                <a:schemeClr val="accent1"/>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tIns="33605" rIns="0" bIns="33605" anchor="ctr"/>
              <a:lstStyle/>
              <a:p>
                <a:pPr marL="136908" indent="-136908">
                  <a:lnSpc>
                    <a:spcPct val="120000"/>
                  </a:lnSpc>
                  <a:spcBef>
                    <a:spcPts val="450"/>
                  </a:spcBef>
                  <a:spcAft>
                    <a:spcPts val="450"/>
                  </a:spcAft>
                  <a:buFont typeface="Arial" pitchFamily="34" charset="0"/>
                  <a:buChar char="•"/>
                  <a:defRPr/>
                </a:pPr>
                <a:endParaRPr lang="en-US" sz="1000">
                  <a:solidFill>
                    <a:srgbClr val="272727"/>
                  </a:solidFill>
                </a:endParaRPr>
              </a:p>
            </p:txBody>
          </p:sp>
        </p:grpSp>
        <p:sp>
          <p:nvSpPr>
            <p:cNvPr id="20" name="矩形 19"/>
            <p:cNvSpPr/>
            <p:nvPr/>
          </p:nvSpPr>
          <p:spPr>
            <a:xfrm rot="19000814">
              <a:off x="4530654" y="2732162"/>
              <a:ext cx="1571656" cy="336633"/>
            </a:xfrm>
            <a:prstGeom prst="rect">
              <a:avLst/>
            </a:prstGeom>
          </p:spPr>
          <p:txBody>
            <a:bodyPr wrap="square">
              <a:prstTxWarp prst="textArchUp">
                <a:avLst/>
              </a:prstTxWarp>
              <a:spAutoFit/>
              <a:scene3d>
                <a:camera prst="orthographicFront"/>
                <a:lightRig rig="threePt" dir="t"/>
              </a:scene3d>
              <a:sp3d contourW="12700"/>
            </a:bodyPr>
            <a:lstStyle/>
            <a:p>
              <a:pPr algn="ctr">
                <a:lnSpc>
                  <a:spcPct val="120000"/>
                </a:lnSpc>
              </a:pPr>
              <a:r>
                <a:rPr lang="zh-CN" altLang="en-US" b="1" dirty="0">
                  <a:solidFill>
                    <a:schemeClr val="bg1"/>
                  </a:solidFill>
                  <a:latin typeface="+mn-ea"/>
                </a:rPr>
                <a:t>竞争者目标</a:t>
              </a:r>
            </a:p>
          </p:txBody>
        </p:sp>
        <p:sp>
          <p:nvSpPr>
            <p:cNvPr id="21" name="矩形 20"/>
            <p:cNvSpPr/>
            <p:nvPr/>
          </p:nvSpPr>
          <p:spPr>
            <a:xfrm rot="3366836">
              <a:off x="6209275" y="2931288"/>
              <a:ext cx="1571656" cy="336633"/>
            </a:xfrm>
            <a:prstGeom prst="rect">
              <a:avLst/>
            </a:prstGeom>
          </p:spPr>
          <p:txBody>
            <a:bodyPr wrap="square">
              <a:prstTxWarp prst="textArchUp">
                <a:avLst/>
              </a:prstTxWarp>
              <a:spAutoFit/>
              <a:scene3d>
                <a:camera prst="orthographicFront"/>
                <a:lightRig rig="threePt" dir="t"/>
              </a:scene3d>
              <a:sp3d contourW="12700"/>
            </a:bodyPr>
            <a:lstStyle/>
            <a:p>
              <a:pPr algn="ctr">
                <a:lnSpc>
                  <a:spcPct val="120000"/>
                </a:lnSpc>
              </a:pPr>
              <a:r>
                <a:rPr lang="zh-CN" altLang="en-US" b="1" dirty="0">
                  <a:solidFill>
                    <a:schemeClr val="bg1"/>
                  </a:solidFill>
                  <a:latin typeface="+mn-ea"/>
                </a:rPr>
                <a:t>竞争者策略</a:t>
              </a:r>
            </a:p>
          </p:txBody>
        </p:sp>
        <p:sp>
          <p:nvSpPr>
            <p:cNvPr id="22" name="矩形 21"/>
            <p:cNvSpPr/>
            <p:nvPr/>
          </p:nvSpPr>
          <p:spPr>
            <a:xfrm rot="8309602">
              <a:off x="6038120" y="4597064"/>
              <a:ext cx="1571656" cy="336633"/>
            </a:xfrm>
            <a:prstGeom prst="rect">
              <a:avLst/>
            </a:prstGeom>
          </p:spPr>
          <p:txBody>
            <a:bodyPr wrap="square">
              <a:prstTxWarp prst="textArchUp">
                <a:avLst/>
              </a:prstTxWarp>
              <a:spAutoFit/>
              <a:scene3d>
                <a:camera prst="orthographicFront"/>
                <a:lightRig rig="threePt" dir="t"/>
              </a:scene3d>
              <a:sp3d contourW="12700"/>
            </a:bodyPr>
            <a:lstStyle/>
            <a:p>
              <a:pPr algn="ctr">
                <a:lnSpc>
                  <a:spcPct val="120000"/>
                </a:lnSpc>
              </a:pPr>
              <a:r>
                <a:rPr lang="zh-CN" altLang="en-US" b="1" dirty="0">
                  <a:solidFill>
                    <a:schemeClr val="bg1"/>
                  </a:solidFill>
                  <a:latin typeface="+mn-ea"/>
                </a:rPr>
                <a:t>竞争者优劣势</a:t>
              </a:r>
            </a:p>
          </p:txBody>
        </p:sp>
        <p:sp>
          <p:nvSpPr>
            <p:cNvPr id="23" name="矩形 22"/>
            <p:cNvSpPr/>
            <p:nvPr/>
          </p:nvSpPr>
          <p:spPr>
            <a:xfrm rot="13862020">
              <a:off x="4401967" y="4348539"/>
              <a:ext cx="1571656" cy="336633"/>
            </a:xfrm>
            <a:prstGeom prst="rect">
              <a:avLst/>
            </a:prstGeom>
          </p:spPr>
          <p:txBody>
            <a:bodyPr wrap="square">
              <a:prstTxWarp prst="textArchUp">
                <a:avLst/>
              </a:prstTxWarp>
              <a:spAutoFit/>
              <a:scene3d>
                <a:camera prst="orthographicFront"/>
                <a:lightRig rig="threePt" dir="t"/>
              </a:scene3d>
              <a:sp3d contourW="12700"/>
            </a:bodyPr>
            <a:lstStyle/>
            <a:p>
              <a:pPr algn="ctr">
                <a:lnSpc>
                  <a:spcPct val="120000"/>
                </a:lnSpc>
              </a:pPr>
              <a:r>
                <a:rPr lang="zh-CN" altLang="en-US" b="1" dirty="0">
                  <a:solidFill>
                    <a:schemeClr val="bg1"/>
                  </a:solidFill>
                  <a:latin typeface="+mn-ea"/>
                </a:rPr>
                <a:t>竞争者反应模式</a:t>
              </a:r>
            </a:p>
          </p:txBody>
        </p:sp>
      </p:grpSp>
      <p:sp>
        <p:nvSpPr>
          <p:cNvPr id="24" name="矩形 23"/>
          <p:cNvSpPr/>
          <p:nvPr/>
        </p:nvSpPr>
        <p:spPr>
          <a:xfrm>
            <a:off x="8182946" y="4234465"/>
            <a:ext cx="2645538" cy="1061829"/>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400" dirty="0">
                <a:solidFill>
                  <a:schemeClr val="bg1"/>
                </a:solidFill>
                <a:latin typeface="+mn-ea"/>
              </a:rPr>
              <a:t>用户可以在投影仪或者计算机上进行演示也可以将演示文稿打印出来制作成胶片</a:t>
            </a:r>
          </a:p>
        </p:txBody>
      </p:sp>
      <p:sp>
        <p:nvSpPr>
          <p:cNvPr id="25" name="矩形 24"/>
          <p:cNvSpPr/>
          <p:nvPr/>
        </p:nvSpPr>
        <p:spPr>
          <a:xfrm>
            <a:off x="1196232" y="1928826"/>
            <a:ext cx="2645538" cy="1061829"/>
          </a:xfrm>
          <a:prstGeom prst="rect">
            <a:avLst/>
          </a:prstGeom>
        </p:spPr>
        <p:txBody>
          <a:bodyPr wrap="square">
            <a:spAutoFit/>
            <a:scene3d>
              <a:camera prst="orthographicFront"/>
              <a:lightRig rig="threePt" dir="t"/>
            </a:scene3d>
            <a:sp3d contourW="12700"/>
          </a:bodyPr>
          <a:lstStyle/>
          <a:p>
            <a:pPr algn="r">
              <a:lnSpc>
                <a:spcPct val="150000"/>
              </a:lnSpc>
            </a:pPr>
            <a:r>
              <a:rPr lang="zh-CN" altLang="en-US" sz="1400" dirty="0">
                <a:solidFill>
                  <a:schemeClr val="bg1"/>
                </a:solidFill>
                <a:latin typeface="+mn-ea"/>
              </a:rPr>
              <a:t>用户可以在投影仪或者计算机上进行演示也可以将演示文稿打印出来制作成胶片</a:t>
            </a:r>
          </a:p>
        </p:txBody>
      </p:sp>
      <p:sp>
        <p:nvSpPr>
          <p:cNvPr id="26" name="矩形 25"/>
          <p:cNvSpPr/>
          <p:nvPr/>
        </p:nvSpPr>
        <p:spPr>
          <a:xfrm>
            <a:off x="1196232" y="4234465"/>
            <a:ext cx="2645538" cy="1061829"/>
          </a:xfrm>
          <a:prstGeom prst="rect">
            <a:avLst/>
          </a:prstGeom>
        </p:spPr>
        <p:txBody>
          <a:bodyPr wrap="square">
            <a:spAutoFit/>
            <a:scene3d>
              <a:camera prst="orthographicFront"/>
              <a:lightRig rig="threePt" dir="t"/>
            </a:scene3d>
            <a:sp3d contourW="12700"/>
          </a:bodyPr>
          <a:lstStyle/>
          <a:p>
            <a:pPr algn="r">
              <a:lnSpc>
                <a:spcPct val="150000"/>
              </a:lnSpc>
            </a:pPr>
            <a:r>
              <a:rPr lang="zh-CN" altLang="en-US" sz="1400" dirty="0">
                <a:solidFill>
                  <a:schemeClr val="bg1"/>
                </a:solidFill>
                <a:latin typeface="+mn-ea"/>
              </a:rPr>
              <a:t>用户可以在投影仪或者计算机上进行演示也可以将演示文稿打印出来制作成胶片</a:t>
            </a:r>
          </a:p>
        </p:txBody>
      </p:sp>
      <p:sp>
        <p:nvSpPr>
          <p:cNvPr id="34" name="椭圆 10"/>
          <p:cNvSpPr/>
          <p:nvPr/>
        </p:nvSpPr>
        <p:spPr>
          <a:xfrm>
            <a:off x="5727439" y="3406082"/>
            <a:ext cx="740668" cy="739532"/>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7535" h="606604">
                <a:moveTo>
                  <a:pt x="394900" y="353768"/>
                </a:moveTo>
                <a:cubicBezTo>
                  <a:pt x="400507" y="353768"/>
                  <a:pt x="405045" y="358301"/>
                  <a:pt x="405045" y="363900"/>
                </a:cubicBezTo>
                <a:lnTo>
                  <a:pt x="405045" y="515616"/>
                </a:lnTo>
                <a:cubicBezTo>
                  <a:pt x="405045" y="543435"/>
                  <a:pt x="382353" y="566099"/>
                  <a:pt x="354410" y="566099"/>
                </a:cubicBezTo>
                <a:lnTo>
                  <a:pt x="212649" y="566099"/>
                </a:lnTo>
                <a:cubicBezTo>
                  <a:pt x="207131" y="566099"/>
                  <a:pt x="202593" y="561566"/>
                  <a:pt x="202593" y="556056"/>
                </a:cubicBezTo>
                <a:cubicBezTo>
                  <a:pt x="202593" y="550457"/>
                  <a:pt x="207131" y="545924"/>
                  <a:pt x="212649" y="545924"/>
                </a:cubicBezTo>
                <a:lnTo>
                  <a:pt x="354410" y="545924"/>
                </a:lnTo>
                <a:cubicBezTo>
                  <a:pt x="371140" y="545924"/>
                  <a:pt x="384845" y="532325"/>
                  <a:pt x="384845" y="515616"/>
                </a:cubicBezTo>
                <a:lnTo>
                  <a:pt x="384845" y="363900"/>
                </a:lnTo>
                <a:cubicBezTo>
                  <a:pt x="384845" y="358301"/>
                  <a:pt x="389294" y="353768"/>
                  <a:pt x="394900" y="353768"/>
                </a:cubicBezTo>
                <a:close/>
                <a:moveTo>
                  <a:pt x="131640" y="262739"/>
                </a:moveTo>
                <a:cubicBezTo>
                  <a:pt x="137236" y="262739"/>
                  <a:pt x="141766" y="267271"/>
                  <a:pt x="141766" y="272870"/>
                </a:cubicBezTo>
                <a:lnTo>
                  <a:pt x="141766" y="333565"/>
                </a:lnTo>
                <a:cubicBezTo>
                  <a:pt x="141766" y="339075"/>
                  <a:pt x="137236" y="343607"/>
                  <a:pt x="131640" y="343607"/>
                </a:cubicBezTo>
                <a:cubicBezTo>
                  <a:pt x="126044" y="343607"/>
                  <a:pt x="121514" y="339075"/>
                  <a:pt x="121514" y="333565"/>
                </a:cubicBezTo>
                <a:lnTo>
                  <a:pt x="121514" y="272870"/>
                </a:lnTo>
                <a:cubicBezTo>
                  <a:pt x="121514" y="267271"/>
                  <a:pt x="126044" y="262739"/>
                  <a:pt x="131640" y="262739"/>
                </a:cubicBezTo>
                <a:close/>
                <a:moveTo>
                  <a:pt x="489057" y="194973"/>
                </a:moveTo>
                <a:cubicBezTo>
                  <a:pt x="492973" y="190974"/>
                  <a:pt x="499381" y="190974"/>
                  <a:pt x="503386" y="194973"/>
                </a:cubicBezTo>
                <a:lnTo>
                  <a:pt x="604576" y="296095"/>
                </a:lnTo>
                <a:cubicBezTo>
                  <a:pt x="605555" y="296983"/>
                  <a:pt x="606267" y="298138"/>
                  <a:pt x="606801" y="299383"/>
                </a:cubicBezTo>
                <a:cubicBezTo>
                  <a:pt x="607780" y="301871"/>
                  <a:pt x="607780" y="304625"/>
                  <a:pt x="606801" y="307113"/>
                </a:cubicBezTo>
                <a:cubicBezTo>
                  <a:pt x="606267" y="308357"/>
                  <a:pt x="605555" y="309424"/>
                  <a:pt x="604576" y="310401"/>
                </a:cubicBezTo>
                <a:lnTo>
                  <a:pt x="503386" y="411434"/>
                </a:lnTo>
                <a:cubicBezTo>
                  <a:pt x="501339" y="413478"/>
                  <a:pt x="498758" y="414455"/>
                  <a:pt x="496177" y="414455"/>
                </a:cubicBezTo>
                <a:cubicBezTo>
                  <a:pt x="493596" y="414455"/>
                  <a:pt x="491015" y="413478"/>
                  <a:pt x="489057" y="411434"/>
                </a:cubicBezTo>
                <a:cubicBezTo>
                  <a:pt x="485052" y="407524"/>
                  <a:pt x="485052" y="401126"/>
                  <a:pt x="489057" y="397217"/>
                </a:cubicBezTo>
                <a:lnTo>
                  <a:pt x="572982" y="313333"/>
                </a:lnTo>
                <a:lnTo>
                  <a:pt x="232921" y="313333"/>
                </a:lnTo>
                <a:cubicBezTo>
                  <a:pt x="227314" y="313333"/>
                  <a:pt x="222775" y="308802"/>
                  <a:pt x="222775" y="303203"/>
                </a:cubicBezTo>
                <a:cubicBezTo>
                  <a:pt x="222775" y="297605"/>
                  <a:pt x="227314" y="293074"/>
                  <a:pt x="232921" y="293074"/>
                </a:cubicBezTo>
                <a:lnTo>
                  <a:pt x="572982" y="293074"/>
                </a:lnTo>
                <a:lnTo>
                  <a:pt x="489057" y="209279"/>
                </a:lnTo>
                <a:cubicBezTo>
                  <a:pt x="485052" y="205281"/>
                  <a:pt x="485052" y="198883"/>
                  <a:pt x="489057" y="194973"/>
                </a:cubicBezTo>
                <a:close/>
                <a:moveTo>
                  <a:pt x="211398" y="40317"/>
                </a:moveTo>
                <a:lnTo>
                  <a:pt x="354409" y="40317"/>
                </a:lnTo>
                <a:cubicBezTo>
                  <a:pt x="382353" y="40317"/>
                  <a:pt x="405046" y="62981"/>
                  <a:pt x="405046" y="90889"/>
                </a:cubicBezTo>
                <a:lnTo>
                  <a:pt x="405046" y="242605"/>
                </a:lnTo>
                <a:cubicBezTo>
                  <a:pt x="405046" y="248115"/>
                  <a:pt x="400508" y="252648"/>
                  <a:pt x="394901" y="252648"/>
                </a:cubicBezTo>
                <a:cubicBezTo>
                  <a:pt x="389295" y="252648"/>
                  <a:pt x="384845" y="248115"/>
                  <a:pt x="384845" y="242605"/>
                </a:cubicBezTo>
                <a:lnTo>
                  <a:pt x="384845" y="90889"/>
                </a:lnTo>
                <a:cubicBezTo>
                  <a:pt x="384845" y="74180"/>
                  <a:pt x="371140" y="60581"/>
                  <a:pt x="354409" y="60581"/>
                </a:cubicBezTo>
                <a:lnTo>
                  <a:pt x="211398" y="60581"/>
                </a:lnTo>
                <a:cubicBezTo>
                  <a:pt x="205791" y="60581"/>
                  <a:pt x="201253" y="56048"/>
                  <a:pt x="201253" y="50449"/>
                </a:cubicBezTo>
                <a:cubicBezTo>
                  <a:pt x="201253" y="44850"/>
                  <a:pt x="205791" y="40317"/>
                  <a:pt x="211398" y="40317"/>
                </a:cubicBezTo>
                <a:close/>
                <a:moveTo>
                  <a:pt x="147115" y="20146"/>
                </a:moveTo>
                <a:cubicBezTo>
                  <a:pt x="144890" y="20146"/>
                  <a:pt x="142576" y="20590"/>
                  <a:pt x="140084" y="21568"/>
                </a:cubicBezTo>
                <a:lnTo>
                  <a:pt x="44232" y="59782"/>
                </a:lnTo>
                <a:cubicBezTo>
                  <a:pt x="24919" y="66981"/>
                  <a:pt x="20292" y="73024"/>
                  <a:pt x="20292" y="90887"/>
                </a:cubicBezTo>
                <a:lnTo>
                  <a:pt x="20292" y="515689"/>
                </a:lnTo>
                <a:cubicBezTo>
                  <a:pt x="20292" y="533464"/>
                  <a:pt x="24919" y="539596"/>
                  <a:pt x="44054" y="546616"/>
                </a:cubicBezTo>
                <a:lnTo>
                  <a:pt x="140262" y="585098"/>
                </a:lnTo>
                <a:cubicBezTo>
                  <a:pt x="142576" y="585897"/>
                  <a:pt x="144890" y="586431"/>
                  <a:pt x="147115" y="586431"/>
                </a:cubicBezTo>
                <a:cubicBezTo>
                  <a:pt x="156015" y="586431"/>
                  <a:pt x="161978" y="578254"/>
                  <a:pt x="161978" y="566257"/>
                </a:cubicBezTo>
                <a:lnTo>
                  <a:pt x="161978" y="40319"/>
                </a:lnTo>
                <a:cubicBezTo>
                  <a:pt x="161978" y="28233"/>
                  <a:pt x="156015" y="20146"/>
                  <a:pt x="147115" y="20146"/>
                </a:cubicBezTo>
                <a:close/>
                <a:moveTo>
                  <a:pt x="151669" y="315"/>
                </a:moveTo>
                <a:cubicBezTo>
                  <a:pt x="169354" y="2727"/>
                  <a:pt x="182270" y="18724"/>
                  <a:pt x="182270" y="40319"/>
                </a:cubicBezTo>
                <a:lnTo>
                  <a:pt x="182270" y="566257"/>
                </a:lnTo>
                <a:cubicBezTo>
                  <a:pt x="182270" y="589630"/>
                  <a:pt x="167496" y="606604"/>
                  <a:pt x="147115" y="606604"/>
                </a:cubicBezTo>
                <a:cubicBezTo>
                  <a:pt x="142487" y="606604"/>
                  <a:pt x="137681" y="605716"/>
                  <a:pt x="132964" y="603938"/>
                </a:cubicBezTo>
                <a:lnTo>
                  <a:pt x="36756" y="565457"/>
                </a:lnTo>
                <a:cubicBezTo>
                  <a:pt x="10057" y="555592"/>
                  <a:pt x="0" y="542084"/>
                  <a:pt x="0" y="515689"/>
                </a:cubicBezTo>
                <a:lnTo>
                  <a:pt x="0" y="90887"/>
                </a:lnTo>
                <a:cubicBezTo>
                  <a:pt x="0" y="64492"/>
                  <a:pt x="10057" y="50895"/>
                  <a:pt x="37023" y="40942"/>
                </a:cubicBezTo>
                <a:lnTo>
                  <a:pt x="132697" y="2727"/>
                </a:lnTo>
                <a:cubicBezTo>
                  <a:pt x="139350" y="217"/>
                  <a:pt x="145774" y="-489"/>
                  <a:pt x="151669" y="31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8" name="组合 17"/>
          <p:cNvGrpSpPr/>
          <p:nvPr/>
        </p:nvGrpSpPr>
        <p:grpSpPr>
          <a:xfrm>
            <a:off x="3565071" y="450599"/>
            <a:ext cx="5061857" cy="698750"/>
            <a:chOff x="6096000" y="2061026"/>
            <a:chExt cx="5061857" cy="698750"/>
          </a:xfrm>
        </p:grpSpPr>
        <p:sp>
          <p:nvSpPr>
            <p:cNvPr id="27" name="文本框 26"/>
            <p:cNvSpPr txBox="1"/>
            <p:nvPr/>
          </p:nvSpPr>
          <p:spPr>
            <a:xfrm>
              <a:off x="7098305" y="2061026"/>
              <a:ext cx="3057248"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accent2"/>
                  </a:solidFill>
                </a:rPr>
                <a:t>标题文字添加此处</a:t>
              </a:r>
            </a:p>
          </p:txBody>
        </p:sp>
        <p:sp>
          <p:nvSpPr>
            <p:cNvPr id="28" name="文本框 27"/>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bg1">
                      <a:lumMod val="65000"/>
                    </a:schemeClr>
                  </a:solidFill>
                </a:rPr>
                <a:t>The user can demonstrate on a projector or computer</a:t>
              </a:r>
            </a:p>
          </p:txBody>
        </p:sp>
      </p:grpSp>
      <p:cxnSp>
        <p:nvCxnSpPr>
          <p:cNvPr id="29" name="直接连接符 28"/>
          <p:cNvCxnSpPr/>
          <p:nvPr/>
        </p:nvCxnSpPr>
        <p:spPr>
          <a:xfrm>
            <a:off x="874713" y="1268413"/>
            <a:ext cx="10442575" cy="0"/>
          </a:xfrm>
          <a:prstGeom prst="line">
            <a:avLst/>
          </a:prstGeom>
          <a:ln>
            <a:gradFill flip="none" rotWithShape="1">
              <a:gsLst>
                <a:gs pos="50000">
                  <a:schemeClr val="accent2"/>
                </a:gs>
                <a:gs pos="0">
                  <a:schemeClr val="tx1">
                    <a:lumMod val="85000"/>
                    <a:lumOff val="15000"/>
                    <a:alpha val="0"/>
                  </a:schemeClr>
                </a:gs>
                <a:gs pos="100000">
                  <a:schemeClr val="tx1">
                    <a:lumMod val="85000"/>
                    <a:lumOff val="15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86550004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500"/>
                            </p:stCondLst>
                            <p:childTnLst>
                              <p:par>
                                <p:cTn id="16" presetID="2" presetClass="entr" presetSubtype="8"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fill="hold"/>
                                        <p:tgtEl>
                                          <p:spTgt spid="25"/>
                                        </p:tgtEl>
                                        <p:attrNameLst>
                                          <p:attrName>ppt_x</p:attrName>
                                        </p:attrNameLst>
                                      </p:cBhvr>
                                      <p:tavLst>
                                        <p:tav tm="0">
                                          <p:val>
                                            <p:strVal val="0-#ppt_w/2"/>
                                          </p:val>
                                        </p:tav>
                                        <p:tav tm="100000">
                                          <p:val>
                                            <p:strVal val="#ppt_x"/>
                                          </p:val>
                                        </p:tav>
                                      </p:tavLst>
                                    </p:anim>
                                    <p:anim calcmode="lin" valueType="num">
                                      <p:cBhvr additive="base">
                                        <p:cTn id="19" dur="500" fill="hold"/>
                                        <p:tgtEl>
                                          <p:spTgt spid="25"/>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fill="hold"/>
                                        <p:tgtEl>
                                          <p:spTgt spid="26"/>
                                        </p:tgtEl>
                                        <p:attrNameLst>
                                          <p:attrName>ppt_x</p:attrName>
                                        </p:attrNameLst>
                                      </p:cBhvr>
                                      <p:tavLst>
                                        <p:tav tm="0">
                                          <p:val>
                                            <p:strVal val="0-#ppt_w/2"/>
                                          </p:val>
                                        </p:tav>
                                        <p:tav tm="100000">
                                          <p:val>
                                            <p:strVal val="#ppt_x"/>
                                          </p:val>
                                        </p:tav>
                                      </p:tavLst>
                                    </p:anim>
                                    <p:anim calcmode="lin" valueType="num">
                                      <p:cBhvr additive="base">
                                        <p:cTn id="23" dur="500" fill="hold"/>
                                        <p:tgtEl>
                                          <p:spTgt spid="26"/>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fill="hold"/>
                                        <p:tgtEl>
                                          <p:spTgt spid="19"/>
                                        </p:tgtEl>
                                        <p:attrNameLst>
                                          <p:attrName>ppt_x</p:attrName>
                                        </p:attrNameLst>
                                      </p:cBhvr>
                                      <p:tavLst>
                                        <p:tav tm="0">
                                          <p:val>
                                            <p:strVal val="1+#ppt_w/2"/>
                                          </p:val>
                                        </p:tav>
                                        <p:tav tm="100000">
                                          <p:val>
                                            <p:strVal val="#ppt_x"/>
                                          </p:val>
                                        </p:tav>
                                      </p:tavLst>
                                    </p:anim>
                                    <p:anim calcmode="lin" valueType="num">
                                      <p:cBhvr additive="base">
                                        <p:cTn id="27" dur="500" fill="hold"/>
                                        <p:tgtEl>
                                          <p:spTgt spid="19"/>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500" fill="hold"/>
                                        <p:tgtEl>
                                          <p:spTgt spid="24"/>
                                        </p:tgtEl>
                                        <p:attrNameLst>
                                          <p:attrName>ppt_x</p:attrName>
                                        </p:attrNameLst>
                                      </p:cBhvr>
                                      <p:tavLst>
                                        <p:tav tm="0">
                                          <p:val>
                                            <p:strVal val="1+#ppt_w/2"/>
                                          </p:val>
                                        </p:tav>
                                        <p:tav tm="100000">
                                          <p:val>
                                            <p:strVal val="#ppt_x"/>
                                          </p:val>
                                        </p:tav>
                                      </p:tavLst>
                                    </p:anim>
                                    <p:anim calcmode="lin" valueType="num">
                                      <p:cBhvr additive="base">
                                        <p:cTn id="31"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4" grpId="0"/>
      <p:bldP spid="25" grpId="0"/>
      <p:bldP spid="26" grpId="0"/>
      <p:bldP spid="3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8da0e130-0169-4122-81f8-963b99f9cc1e"/>
          <p:cNvGrpSpPr>
            <a:grpSpLocks noChangeAspect="1"/>
          </p:cNvGrpSpPr>
          <p:nvPr/>
        </p:nvGrpSpPr>
        <p:grpSpPr>
          <a:xfrm>
            <a:off x="2593364" y="1816444"/>
            <a:ext cx="7005272" cy="4039731"/>
            <a:chOff x="2459597" y="1484784"/>
            <a:chExt cx="7750788" cy="4469648"/>
          </a:xfrm>
        </p:grpSpPr>
        <p:sp>
          <p:nvSpPr>
            <p:cNvPr id="35" name="Rectangle 8"/>
            <p:cNvSpPr>
              <a:spLocks/>
            </p:cNvSpPr>
            <p:nvPr/>
          </p:nvSpPr>
          <p:spPr bwMode="gray">
            <a:xfrm>
              <a:off x="2926051" y="2784743"/>
              <a:ext cx="2154864" cy="722337"/>
            </a:xfrm>
            <a:prstGeom prst="rect">
              <a:avLst/>
            </a:prstGeom>
            <a:solidFill>
              <a:schemeClr val="accent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scene3d>
                <a:camera prst="orthographicFront"/>
                <a:lightRig rig="threePt" dir="t"/>
              </a:scene3d>
              <a:sp3d contourW="12700"/>
            </a:bodyPr>
            <a:lstStyle/>
            <a:p>
              <a:pPr algn="ctr"/>
              <a:r>
                <a:rPr lang="zh-CN" altLang="en-US" sz="1600" b="1" dirty="0">
                  <a:solidFill>
                    <a:schemeClr val="bg1"/>
                  </a:solidFill>
                </a:rPr>
                <a:t>标题文本预设</a:t>
              </a:r>
            </a:p>
          </p:txBody>
        </p:sp>
        <p:sp>
          <p:nvSpPr>
            <p:cNvPr id="33" name="Rectangle 11"/>
            <p:cNvSpPr>
              <a:spLocks/>
            </p:cNvSpPr>
            <p:nvPr/>
          </p:nvSpPr>
          <p:spPr bwMode="gray">
            <a:xfrm>
              <a:off x="7081315" y="2784743"/>
              <a:ext cx="2154867" cy="722337"/>
            </a:xfrm>
            <a:prstGeom prst="rect">
              <a:avLst/>
            </a:prstGeom>
            <a:solidFill>
              <a:schemeClr val="accent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scene3d>
                <a:camera prst="orthographicFront"/>
                <a:lightRig rig="threePt" dir="t"/>
              </a:scene3d>
              <a:sp3d contourW="12700"/>
            </a:bodyPr>
            <a:lstStyle/>
            <a:p>
              <a:pPr algn="ctr"/>
              <a:r>
                <a:rPr lang="zh-CN" altLang="en-US" sz="1600" b="1" dirty="0">
                  <a:solidFill>
                    <a:schemeClr val="bg1"/>
                  </a:solidFill>
                </a:rPr>
                <a:t>标题文本预设</a:t>
              </a:r>
            </a:p>
          </p:txBody>
        </p:sp>
        <p:sp>
          <p:nvSpPr>
            <p:cNvPr id="31" name="Rectangle 14"/>
            <p:cNvSpPr>
              <a:spLocks/>
            </p:cNvSpPr>
            <p:nvPr/>
          </p:nvSpPr>
          <p:spPr bwMode="gray">
            <a:xfrm>
              <a:off x="4762806" y="1484784"/>
              <a:ext cx="2800255" cy="757031"/>
            </a:xfrm>
            <a:prstGeom prst="rect">
              <a:avLst/>
            </a:prstGeom>
            <a:solidFill>
              <a:schemeClr val="accent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scene3d>
                <a:camera prst="orthographicFront"/>
                <a:lightRig rig="threePt" dir="t"/>
              </a:scene3d>
              <a:sp3d contourW="12700"/>
            </a:bodyPr>
            <a:lstStyle/>
            <a:p>
              <a:pPr algn="ctr"/>
              <a:r>
                <a:rPr lang="zh-CN" altLang="en-US" sz="2000" b="1" dirty="0">
                  <a:solidFill>
                    <a:schemeClr val="bg1"/>
                  </a:solidFill>
                </a:rPr>
                <a:t>标题文本预设</a:t>
              </a:r>
            </a:p>
          </p:txBody>
        </p:sp>
        <p:cxnSp>
          <p:nvCxnSpPr>
            <p:cNvPr id="7" name="Connector: Elbow 15"/>
            <p:cNvCxnSpPr>
              <a:cxnSpLocks noChangeShapeType="1"/>
              <a:stCxn id="35" idx="2"/>
            </p:cNvCxnSpPr>
            <p:nvPr/>
          </p:nvCxnSpPr>
          <p:spPr bwMode="auto">
            <a:xfrm rot="5400000">
              <a:off x="3091988" y="3265723"/>
              <a:ext cx="671389" cy="1153136"/>
            </a:xfrm>
            <a:prstGeom prst="bentConnector3">
              <a:avLst>
                <a:gd name="adj1" fmla="val 49889"/>
              </a:avLst>
            </a:prstGeom>
            <a:noFill/>
            <a:ln w="9525">
              <a:gradFill>
                <a:gsLst>
                  <a:gs pos="0">
                    <a:srgbClr val="E3B43B"/>
                  </a:gs>
                  <a:gs pos="100000">
                    <a:srgbClr val="8B6735"/>
                  </a:gs>
                </a:gsLst>
                <a:lin ang="5400000" scaled="1"/>
              </a:gra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Arrow Connector 16"/>
            <p:cNvCxnSpPr>
              <a:cxnSpLocks noChangeShapeType="1"/>
              <a:stCxn id="35" idx="2"/>
            </p:cNvCxnSpPr>
            <p:nvPr/>
          </p:nvCxnSpPr>
          <p:spPr bwMode="auto">
            <a:xfrm rot="5400000">
              <a:off x="3668554" y="3842288"/>
              <a:ext cx="671389" cy="0"/>
            </a:xfrm>
            <a:prstGeom prst="straightConnector1">
              <a:avLst/>
            </a:prstGeom>
            <a:noFill/>
            <a:ln w="9525">
              <a:gradFill>
                <a:gsLst>
                  <a:gs pos="0">
                    <a:srgbClr val="E3B43B"/>
                  </a:gs>
                  <a:gs pos="100000">
                    <a:srgbClr val="8B6735"/>
                  </a:gs>
                </a:gsLst>
                <a:lin ang="5400000" scaled="1"/>
              </a:gra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Connector: Elbow 17"/>
            <p:cNvCxnSpPr>
              <a:cxnSpLocks noChangeShapeType="1"/>
              <a:stCxn id="35" idx="2"/>
            </p:cNvCxnSpPr>
            <p:nvPr/>
          </p:nvCxnSpPr>
          <p:spPr bwMode="auto">
            <a:xfrm rot="16200000" flipH="1">
              <a:off x="4245124" y="3265723"/>
              <a:ext cx="671389" cy="1153136"/>
            </a:xfrm>
            <a:prstGeom prst="bentConnector3">
              <a:avLst>
                <a:gd name="adj1" fmla="val 49889"/>
              </a:avLst>
            </a:prstGeom>
            <a:noFill/>
            <a:ln w="9525">
              <a:gradFill>
                <a:gsLst>
                  <a:gs pos="0">
                    <a:srgbClr val="E3B43B"/>
                  </a:gs>
                  <a:gs pos="100000">
                    <a:srgbClr val="8B6735"/>
                  </a:gs>
                </a:gsLst>
                <a:lin ang="5400000" scaled="1"/>
              </a:gra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Connector: Elbow 18"/>
            <p:cNvCxnSpPr>
              <a:cxnSpLocks noChangeShapeType="1"/>
              <a:stCxn id="33" idx="2"/>
            </p:cNvCxnSpPr>
            <p:nvPr/>
          </p:nvCxnSpPr>
          <p:spPr bwMode="auto">
            <a:xfrm rot="5400000">
              <a:off x="6939854" y="2959847"/>
              <a:ext cx="672919" cy="1766411"/>
            </a:xfrm>
            <a:prstGeom prst="bentConnector3">
              <a:avLst>
                <a:gd name="adj1" fmla="val 50000"/>
              </a:avLst>
            </a:prstGeom>
            <a:noFill/>
            <a:ln w="9525">
              <a:gradFill>
                <a:gsLst>
                  <a:gs pos="0">
                    <a:srgbClr val="E3B43B"/>
                  </a:gs>
                  <a:gs pos="100000">
                    <a:srgbClr val="8B6735"/>
                  </a:gs>
                </a:gsLst>
                <a:lin ang="5400000" scaled="1"/>
              </a:gra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Connector: Elbow 19"/>
            <p:cNvCxnSpPr>
              <a:cxnSpLocks noChangeShapeType="1"/>
              <a:stCxn id="33" idx="2"/>
            </p:cNvCxnSpPr>
            <p:nvPr/>
          </p:nvCxnSpPr>
          <p:spPr bwMode="auto">
            <a:xfrm rot="5400000">
              <a:off x="7517184" y="3535655"/>
              <a:ext cx="671389" cy="613275"/>
            </a:xfrm>
            <a:prstGeom prst="bentConnector3">
              <a:avLst>
                <a:gd name="adj1" fmla="val 49889"/>
              </a:avLst>
            </a:prstGeom>
            <a:noFill/>
            <a:ln w="9525">
              <a:gradFill>
                <a:gsLst>
                  <a:gs pos="0">
                    <a:srgbClr val="E3B43B"/>
                  </a:gs>
                  <a:gs pos="100000">
                    <a:srgbClr val="8B6735"/>
                  </a:gs>
                </a:gsLst>
                <a:lin ang="5400000" scaled="1"/>
              </a:gra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Connector: Elbow 20"/>
            <p:cNvCxnSpPr>
              <a:cxnSpLocks noChangeShapeType="1"/>
              <a:stCxn id="33" idx="2"/>
            </p:cNvCxnSpPr>
            <p:nvPr/>
          </p:nvCxnSpPr>
          <p:spPr bwMode="auto">
            <a:xfrm rot="16200000" flipH="1">
              <a:off x="8094519" y="3571595"/>
              <a:ext cx="671389" cy="541392"/>
            </a:xfrm>
            <a:prstGeom prst="bentConnector3">
              <a:avLst>
                <a:gd name="adj1" fmla="val 49889"/>
              </a:avLst>
            </a:prstGeom>
            <a:noFill/>
            <a:ln w="9525">
              <a:gradFill>
                <a:gsLst>
                  <a:gs pos="0">
                    <a:srgbClr val="E3B43B"/>
                  </a:gs>
                  <a:gs pos="100000">
                    <a:srgbClr val="8B6735"/>
                  </a:gs>
                </a:gsLst>
                <a:lin ang="5400000" scaled="1"/>
              </a:gra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Connector: Elbow 21"/>
            <p:cNvCxnSpPr>
              <a:cxnSpLocks noChangeShapeType="1"/>
              <a:stCxn id="33" idx="2"/>
            </p:cNvCxnSpPr>
            <p:nvPr/>
          </p:nvCxnSpPr>
          <p:spPr bwMode="auto">
            <a:xfrm rot="16200000" flipH="1">
              <a:off x="8671086" y="2995025"/>
              <a:ext cx="671389" cy="1694529"/>
            </a:xfrm>
            <a:prstGeom prst="bentConnector3">
              <a:avLst>
                <a:gd name="adj1" fmla="val 49889"/>
              </a:avLst>
            </a:prstGeom>
            <a:noFill/>
            <a:ln w="9525">
              <a:gradFill>
                <a:gsLst>
                  <a:gs pos="0">
                    <a:srgbClr val="E3B43B"/>
                  </a:gs>
                  <a:gs pos="100000">
                    <a:srgbClr val="8B6735"/>
                  </a:gs>
                </a:gsLst>
                <a:lin ang="5400000" scaled="1"/>
              </a:gra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Connector: Elbow 22"/>
            <p:cNvCxnSpPr>
              <a:cxnSpLocks noChangeShapeType="1"/>
              <a:stCxn id="31" idx="2"/>
              <a:endCxn id="35" idx="0"/>
            </p:cNvCxnSpPr>
            <p:nvPr/>
          </p:nvCxnSpPr>
          <p:spPr bwMode="auto">
            <a:xfrm rot="5400000">
              <a:off x="4812514" y="1433548"/>
              <a:ext cx="542921" cy="2159453"/>
            </a:xfrm>
            <a:prstGeom prst="bentConnector3">
              <a:avLst>
                <a:gd name="adj1" fmla="val 49861"/>
              </a:avLst>
            </a:prstGeom>
            <a:noFill/>
            <a:ln w="9525">
              <a:gradFill>
                <a:gsLst>
                  <a:gs pos="0">
                    <a:srgbClr val="E3B43B"/>
                  </a:gs>
                  <a:gs pos="100000">
                    <a:srgbClr val="8B6735"/>
                  </a:gs>
                </a:gsLst>
                <a:lin ang="5400000" scaled="1"/>
              </a:gra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Connector: Elbow 23"/>
            <p:cNvCxnSpPr>
              <a:cxnSpLocks noChangeShapeType="1"/>
              <a:stCxn id="31" idx="2"/>
              <a:endCxn id="33" idx="0"/>
            </p:cNvCxnSpPr>
            <p:nvPr/>
          </p:nvCxnSpPr>
          <p:spPr bwMode="auto">
            <a:xfrm rot="16200000" flipH="1">
              <a:off x="6890146" y="1515370"/>
              <a:ext cx="542921" cy="1995815"/>
            </a:xfrm>
            <a:prstGeom prst="bentConnector3">
              <a:avLst>
                <a:gd name="adj1" fmla="val 49861"/>
              </a:avLst>
            </a:prstGeom>
            <a:noFill/>
            <a:ln w="9525">
              <a:gradFill>
                <a:gsLst>
                  <a:gs pos="0">
                    <a:srgbClr val="E3B43B"/>
                  </a:gs>
                  <a:gs pos="100000">
                    <a:srgbClr val="8B6735"/>
                  </a:gs>
                </a:gsLst>
                <a:lin ang="5400000" scaled="1"/>
              </a:gra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 name="Freeform: Shape 51"/>
            <p:cNvSpPr/>
            <p:nvPr/>
          </p:nvSpPr>
          <p:spPr>
            <a:xfrm rot="5400000" flipH="1">
              <a:off x="1960595" y="4678515"/>
              <a:ext cx="1774919" cy="776916"/>
            </a:xfrm>
            <a:custGeom>
              <a:avLst/>
              <a:gdLst>
                <a:gd name="connsiteX0" fmla="*/ 1224601 w 1224601"/>
                <a:gd name="connsiteY0" fmla="*/ 0 h 536031"/>
                <a:gd name="connsiteX1" fmla="*/ 1224601 w 1224601"/>
                <a:gd name="connsiteY1" fmla="*/ 536031 h 536031"/>
                <a:gd name="connsiteX2" fmla="*/ 0 w 1224601"/>
                <a:gd name="connsiteY2" fmla="*/ 536031 h 536031"/>
                <a:gd name="connsiteX3" fmla="*/ 0 w 1224601"/>
                <a:gd name="connsiteY3" fmla="*/ 0 h 536031"/>
              </a:gdLst>
              <a:ahLst/>
              <a:cxnLst>
                <a:cxn ang="0">
                  <a:pos x="connsiteX0" y="connsiteY0"/>
                </a:cxn>
                <a:cxn ang="0">
                  <a:pos x="connsiteX1" y="connsiteY1"/>
                </a:cxn>
                <a:cxn ang="0">
                  <a:pos x="connsiteX2" y="connsiteY2"/>
                </a:cxn>
                <a:cxn ang="0">
                  <a:pos x="connsiteX3" y="connsiteY3"/>
                </a:cxn>
              </a:cxnLst>
              <a:rect l="l" t="t" r="r" b="b"/>
              <a:pathLst>
                <a:path w="1224601" h="536031">
                  <a:moveTo>
                    <a:pt x="1224601" y="0"/>
                  </a:moveTo>
                  <a:lnTo>
                    <a:pt x="1224601" y="536031"/>
                  </a:lnTo>
                  <a:lnTo>
                    <a:pt x="0" y="53603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tIns="360000" bIns="360000" anchor="ctr">
              <a:noAutofit/>
              <a:scene3d>
                <a:camera prst="orthographicFront"/>
                <a:lightRig rig="threePt" dir="t"/>
              </a:scene3d>
              <a:sp3d contourW="12700"/>
            </a:bodyPr>
            <a:lstStyle/>
            <a:p>
              <a:pPr algn="ctr"/>
              <a:r>
                <a:rPr lang="zh-CN" altLang="en-US" sz="1400" b="1">
                  <a:solidFill>
                    <a:schemeClr val="bg1"/>
                  </a:solidFill>
                </a:rPr>
                <a:t>标题文本预设</a:t>
              </a:r>
            </a:p>
          </p:txBody>
        </p:sp>
        <p:sp>
          <p:nvSpPr>
            <p:cNvPr id="19" name="Freeform: Shape 52"/>
            <p:cNvSpPr/>
            <p:nvPr/>
          </p:nvSpPr>
          <p:spPr>
            <a:xfrm rot="5400000" flipH="1">
              <a:off x="3135143" y="4678515"/>
              <a:ext cx="1774919" cy="776916"/>
            </a:xfrm>
            <a:custGeom>
              <a:avLst/>
              <a:gdLst>
                <a:gd name="connsiteX0" fmla="*/ 1224601 w 1224601"/>
                <a:gd name="connsiteY0" fmla="*/ 0 h 536031"/>
                <a:gd name="connsiteX1" fmla="*/ 1224601 w 1224601"/>
                <a:gd name="connsiteY1" fmla="*/ 536031 h 536031"/>
                <a:gd name="connsiteX2" fmla="*/ 0 w 1224601"/>
                <a:gd name="connsiteY2" fmla="*/ 536031 h 536031"/>
                <a:gd name="connsiteX3" fmla="*/ 0 w 1224601"/>
                <a:gd name="connsiteY3" fmla="*/ 0 h 536031"/>
              </a:gdLst>
              <a:ahLst/>
              <a:cxnLst>
                <a:cxn ang="0">
                  <a:pos x="connsiteX0" y="connsiteY0"/>
                </a:cxn>
                <a:cxn ang="0">
                  <a:pos x="connsiteX1" y="connsiteY1"/>
                </a:cxn>
                <a:cxn ang="0">
                  <a:pos x="connsiteX2" y="connsiteY2"/>
                </a:cxn>
                <a:cxn ang="0">
                  <a:pos x="connsiteX3" y="connsiteY3"/>
                </a:cxn>
              </a:cxnLst>
              <a:rect l="l" t="t" r="r" b="b"/>
              <a:pathLst>
                <a:path w="1224601" h="536031">
                  <a:moveTo>
                    <a:pt x="1224601" y="0"/>
                  </a:moveTo>
                  <a:lnTo>
                    <a:pt x="1224601" y="536031"/>
                  </a:lnTo>
                  <a:lnTo>
                    <a:pt x="0" y="53603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tIns="360000" bIns="360000" anchor="ctr">
              <a:noAutofit/>
              <a:scene3d>
                <a:camera prst="orthographicFront"/>
                <a:lightRig rig="threePt" dir="t"/>
              </a:scene3d>
              <a:sp3d contourW="12700"/>
            </a:bodyPr>
            <a:lstStyle/>
            <a:p>
              <a:pPr algn="ctr"/>
              <a:r>
                <a:rPr lang="zh-CN" altLang="en-US" sz="1400" b="1">
                  <a:solidFill>
                    <a:schemeClr val="bg1"/>
                  </a:solidFill>
                </a:rPr>
                <a:t>标题文本预设</a:t>
              </a:r>
            </a:p>
          </p:txBody>
        </p:sp>
        <p:sp>
          <p:nvSpPr>
            <p:cNvPr id="21" name="Freeform: Shape 53"/>
            <p:cNvSpPr/>
            <p:nvPr/>
          </p:nvSpPr>
          <p:spPr>
            <a:xfrm rot="5400000" flipH="1">
              <a:off x="4236281" y="4678515"/>
              <a:ext cx="1774919" cy="776916"/>
            </a:xfrm>
            <a:custGeom>
              <a:avLst/>
              <a:gdLst>
                <a:gd name="connsiteX0" fmla="*/ 1224601 w 1224601"/>
                <a:gd name="connsiteY0" fmla="*/ 0 h 536031"/>
                <a:gd name="connsiteX1" fmla="*/ 1224601 w 1224601"/>
                <a:gd name="connsiteY1" fmla="*/ 536031 h 536031"/>
                <a:gd name="connsiteX2" fmla="*/ 0 w 1224601"/>
                <a:gd name="connsiteY2" fmla="*/ 536031 h 536031"/>
                <a:gd name="connsiteX3" fmla="*/ 0 w 1224601"/>
                <a:gd name="connsiteY3" fmla="*/ 0 h 536031"/>
              </a:gdLst>
              <a:ahLst/>
              <a:cxnLst>
                <a:cxn ang="0">
                  <a:pos x="connsiteX0" y="connsiteY0"/>
                </a:cxn>
                <a:cxn ang="0">
                  <a:pos x="connsiteX1" y="connsiteY1"/>
                </a:cxn>
                <a:cxn ang="0">
                  <a:pos x="connsiteX2" y="connsiteY2"/>
                </a:cxn>
                <a:cxn ang="0">
                  <a:pos x="connsiteX3" y="connsiteY3"/>
                </a:cxn>
              </a:cxnLst>
              <a:rect l="l" t="t" r="r" b="b"/>
              <a:pathLst>
                <a:path w="1224601" h="536031">
                  <a:moveTo>
                    <a:pt x="1224601" y="0"/>
                  </a:moveTo>
                  <a:lnTo>
                    <a:pt x="1224601" y="536031"/>
                  </a:lnTo>
                  <a:lnTo>
                    <a:pt x="0" y="53603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tIns="360000" bIns="360000" anchor="ctr">
              <a:noAutofit/>
              <a:scene3d>
                <a:camera prst="orthographicFront"/>
                <a:lightRig rig="threePt" dir="t"/>
              </a:scene3d>
              <a:sp3d contourW="12700"/>
            </a:bodyPr>
            <a:lstStyle/>
            <a:p>
              <a:pPr algn="ctr"/>
              <a:r>
                <a:rPr lang="zh-CN" altLang="en-US" sz="1400" b="1">
                  <a:solidFill>
                    <a:schemeClr val="bg1"/>
                  </a:solidFill>
                </a:rPr>
                <a:t>标题文本预设</a:t>
              </a:r>
            </a:p>
          </p:txBody>
        </p:sp>
        <p:sp>
          <p:nvSpPr>
            <p:cNvPr id="23" name="Freeform: Shape 54"/>
            <p:cNvSpPr/>
            <p:nvPr/>
          </p:nvSpPr>
          <p:spPr>
            <a:xfrm rot="5400000" flipH="1">
              <a:off x="5505649" y="4678515"/>
              <a:ext cx="1774919" cy="776916"/>
            </a:xfrm>
            <a:custGeom>
              <a:avLst/>
              <a:gdLst>
                <a:gd name="connsiteX0" fmla="*/ 1224601 w 1224601"/>
                <a:gd name="connsiteY0" fmla="*/ 0 h 536031"/>
                <a:gd name="connsiteX1" fmla="*/ 1224601 w 1224601"/>
                <a:gd name="connsiteY1" fmla="*/ 536031 h 536031"/>
                <a:gd name="connsiteX2" fmla="*/ 0 w 1224601"/>
                <a:gd name="connsiteY2" fmla="*/ 536031 h 536031"/>
                <a:gd name="connsiteX3" fmla="*/ 0 w 1224601"/>
                <a:gd name="connsiteY3" fmla="*/ 0 h 536031"/>
              </a:gdLst>
              <a:ahLst/>
              <a:cxnLst>
                <a:cxn ang="0">
                  <a:pos x="connsiteX0" y="connsiteY0"/>
                </a:cxn>
                <a:cxn ang="0">
                  <a:pos x="connsiteX1" y="connsiteY1"/>
                </a:cxn>
                <a:cxn ang="0">
                  <a:pos x="connsiteX2" y="connsiteY2"/>
                </a:cxn>
                <a:cxn ang="0">
                  <a:pos x="connsiteX3" y="connsiteY3"/>
                </a:cxn>
              </a:cxnLst>
              <a:rect l="l" t="t" r="r" b="b"/>
              <a:pathLst>
                <a:path w="1224601" h="536031">
                  <a:moveTo>
                    <a:pt x="1224601" y="0"/>
                  </a:moveTo>
                  <a:lnTo>
                    <a:pt x="1224601" y="536031"/>
                  </a:lnTo>
                  <a:lnTo>
                    <a:pt x="0" y="53603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288000" tIns="360000" rIns="288000" bIns="360000" anchor="ctr" anchorCtr="1">
              <a:noAutofit/>
              <a:scene3d>
                <a:camera prst="orthographicFront"/>
                <a:lightRig rig="threePt" dir="t"/>
              </a:scene3d>
              <a:sp3d contourW="12700"/>
            </a:bodyPr>
            <a:lstStyle/>
            <a:p>
              <a:pPr algn="ctr"/>
              <a:r>
                <a:rPr lang="zh-CN" altLang="en-US" sz="1400" b="1">
                  <a:solidFill>
                    <a:schemeClr val="bg1"/>
                  </a:solidFill>
                </a:rPr>
                <a:t>标题文本预设</a:t>
              </a:r>
            </a:p>
          </p:txBody>
        </p:sp>
        <p:sp>
          <p:nvSpPr>
            <p:cNvPr id="25" name="Freeform: Shape 55"/>
            <p:cNvSpPr/>
            <p:nvPr/>
          </p:nvSpPr>
          <p:spPr>
            <a:xfrm rot="5400000" flipH="1">
              <a:off x="6658785" y="4678515"/>
              <a:ext cx="1774919" cy="776916"/>
            </a:xfrm>
            <a:custGeom>
              <a:avLst/>
              <a:gdLst>
                <a:gd name="connsiteX0" fmla="*/ 1224601 w 1224601"/>
                <a:gd name="connsiteY0" fmla="*/ 0 h 536031"/>
                <a:gd name="connsiteX1" fmla="*/ 1224601 w 1224601"/>
                <a:gd name="connsiteY1" fmla="*/ 536031 h 536031"/>
                <a:gd name="connsiteX2" fmla="*/ 0 w 1224601"/>
                <a:gd name="connsiteY2" fmla="*/ 536031 h 536031"/>
                <a:gd name="connsiteX3" fmla="*/ 0 w 1224601"/>
                <a:gd name="connsiteY3" fmla="*/ 0 h 536031"/>
              </a:gdLst>
              <a:ahLst/>
              <a:cxnLst>
                <a:cxn ang="0">
                  <a:pos x="connsiteX0" y="connsiteY0"/>
                </a:cxn>
                <a:cxn ang="0">
                  <a:pos x="connsiteX1" y="connsiteY1"/>
                </a:cxn>
                <a:cxn ang="0">
                  <a:pos x="connsiteX2" y="connsiteY2"/>
                </a:cxn>
                <a:cxn ang="0">
                  <a:pos x="connsiteX3" y="connsiteY3"/>
                </a:cxn>
              </a:cxnLst>
              <a:rect l="l" t="t" r="r" b="b"/>
              <a:pathLst>
                <a:path w="1224601" h="536031">
                  <a:moveTo>
                    <a:pt x="1224601" y="0"/>
                  </a:moveTo>
                  <a:lnTo>
                    <a:pt x="1224601" y="536031"/>
                  </a:lnTo>
                  <a:lnTo>
                    <a:pt x="0" y="53603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tIns="360000" bIns="360000" anchor="ctr">
              <a:noAutofit/>
              <a:scene3d>
                <a:camera prst="orthographicFront"/>
                <a:lightRig rig="threePt" dir="t"/>
              </a:scene3d>
              <a:sp3d contourW="12700"/>
            </a:bodyPr>
            <a:lstStyle/>
            <a:p>
              <a:pPr algn="ctr"/>
              <a:r>
                <a:rPr lang="zh-CN" altLang="en-US" sz="1400" b="1">
                  <a:solidFill>
                    <a:schemeClr val="bg1"/>
                  </a:solidFill>
                </a:rPr>
                <a:t>标题文本预设</a:t>
              </a:r>
            </a:p>
          </p:txBody>
        </p:sp>
        <p:sp>
          <p:nvSpPr>
            <p:cNvPr id="27" name="Freeform: Shape 56"/>
            <p:cNvSpPr/>
            <p:nvPr/>
          </p:nvSpPr>
          <p:spPr>
            <a:xfrm rot="5400000" flipH="1">
              <a:off x="7790509" y="4678515"/>
              <a:ext cx="1774919" cy="776916"/>
            </a:xfrm>
            <a:custGeom>
              <a:avLst/>
              <a:gdLst>
                <a:gd name="connsiteX0" fmla="*/ 1224601 w 1224601"/>
                <a:gd name="connsiteY0" fmla="*/ 0 h 536031"/>
                <a:gd name="connsiteX1" fmla="*/ 1224601 w 1224601"/>
                <a:gd name="connsiteY1" fmla="*/ 536031 h 536031"/>
                <a:gd name="connsiteX2" fmla="*/ 0 w 1224601"/>
                <a:gd name="connsiteY2" fmla="*/ 536031 h 536031"/>
                <a:gd name="connsiteX3" fmla="*/ 0 w 1224601"/>
                <a:gd name="connsiteY3" fmla="*/ 0 h 536031"/>
              </a:gdLst>
              <a:ahLst/>
              <a:cxnLst>
                <a:cxn ang="0">
                  <a:pos x="connsiteX0" y="connsiteY0"/>
                </a:cxn>
                <a:cxn ang="0">
                  <a:pos x="connsiteX1" y="connsiteY1"/>
                </a:cxn>
                <a:cxn ang="0">
                  <a:pos x="connsiteX2" y="connsiteY2"/>
                </a:cxn>
                <a:cxn ang="0">
                  <a:pos x="connsiteX3" y="connsiteY3"/>
                </a:cxn>
              </a:cxnLst>
              <a:rect l="l" t="t" r="r" b="b"/>
              <a:pathLst>
                <a:path w="1224601" h="536031">
                  <a:moveTo>
                    <a:pt x="1224601" y="0"/>
                  </a:moveTo>
                  <a:lnTo>
                    <a:pt x="1224601" y="536031"/>
                  </a:lnTo>
                  <a:lnTo>
                    <a:pt x="0" y="53603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tIns="360000" bIns="360000" anchor="ctr">
              <a:noAutofit/>
              <a:scene3d>
                <a:camera prst="orthographicFront"/>
                <a:lightRig rig="threePt" dir="t"/>
              </a:scene3d>
              <a:sp3d contourW="12700"/>
            </a:bodyPr>
            <a:lstStyle/>
            <a:p>
              <a:pPr algn="ctr"/>
              <a:r>
                <a:rPr lang="zh-CN" altLang="en-US" sz="1400" b="1">
                  <a:solidFill>
                    <a:schemeClr val="bg1"/>
                  </a:solidFill>
                </a:rPr>
                <a:t>标题文本预设</a:t>
              </a:r>
            </a:p>
          </p:txBody>
        </p:sp>
        <p:sp>
          <p:nvSpPr>
            <p:cNvPr id="29" name="Freeform: Shape 57"/>
            <p:cNvSpPr/>
            <p:nvPr/>
          </p:nvSpPr>
          <p:spPr>
            <a:xfrm rot="5400000" flipH="1">
              <a:off x="8934467" y="4678515"/>
              <a:ext cx="1774919" cy="776916"/>
            </a:xfrm>
            <a:custGeom>
              <a:avLst/>
              <a:gdLst>
                <a:gd name="connsiteX0" fmla="*/ 1224601 w 1224601"/>
                <a:gd name="connsiteY0" fmla="*/ 0 h 536031"/>
                <a:gd name="connsiteX1" fmla="*/ 1224601 w 1224601"/>
                <a:gd name="connsiteY1" fmla="*/ 536031 h 536031"/>
                <a:gd name="connsiteX2" fmla="*/ 0 w 1224601"/>
                <a:gd name="connsiteY2" fmla="*/ 536031 h 536031"/>
                <a:gd name="connsiteX3" fmla="*/ 0 w 1224601"/>
                <a:gd name="connsiteY3" fmla="*/ 0 h 536031"/>
              </a:gdLst>
              <a:ahLst/>
              <a:cxnLst>
                <a:cxn ang="0">
                  <a:pos x="connsiteX0" y="connsiteY0"/>
                </a:cxn>
                <a:cxn ang="0">
                  <a:pos x="connsiteX1" y="connsiteY1"/>
                </a:cxn>
                <a:cxn ang="0">
                  <a:pos x="connsiteX2" y="connsiteY2"/>
                </a:cxn>
                <a:cxn ang="0">
                  <a:pos x="connsiteX3" y="connsiteY3"/>
                </a:cxn>
              </a:cxnLst>
              <a:rect l="l" t="t" r="r" b="b"/>
              <a:pathLst>
                <a:path w="1224601" h="536031">
                  <a:moveTo>
                    <a:pt x="1224601" y="0"/>
                  </a:moveTo>
                  <a:lnTo>
                    <a:pt x="1224601" y="536031"/>
                  </a:lnTo>
                  <a:lnTo>
                    <a:pt x="0" y="53603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tIns="360000" bIns="360000" anchor="ctr">
              <a:noAutofit/>
              <a:scene3d>
                <a:camera prst="orthographicFront"/>
                <a:lightRig rig="threePt" dir="t"/>
              </a:scene3d>
              <a:sp3d contourW="12700"/>
            </a:bodyPr>
            <a:lstStyle/>
            <a:p>
              <a:pPr algn="ctr"/>
              <a:r>
                <a:rPr lang="zh-CN" altLang="en-US" sz="1400" b="1" dirty="0">
                  <a:solidFill>
                    <a:schemeClr val="bg1"/>
                  </a:solidFill>
                </a:rPr>
                <a:t>标题文本预设</a:t>
              </a:r>
            </a:p>
          </p:txBody>
        </p:sp>
      </p:grpSp>
      <p:grpSp>
        <p:nvGrpSpPr>
          <p:cNvPr id="22" name="组合 21"/>
          <p:cNvGrpSpPr/>
          <p:nvPr/>
        </p:nvGrpSpPr>
        <p:grpSpPr>
          <a:xfrm>
            <a:off x="3565071" y="450599"/>
            <a:ext cx="5061857" cy="698750"/>
            <a:chOff x="6096000" y="2061026"/>
            <a:chExt cx="5061857" cy="698750"/>
          </a:xfrm>
        </p:grpSpPr>
        <p:sp>
          <p:nvSpPr>
            <p:cNvPr id="24" name="文本框 23"/>
            <p:cNvSpPr txBox="1"/>
            <p:nvPr/>
          </p:nvSpPr>
          <p:spPr>
            <a:xfrm>
              <a:off x="7098305" y="2061026"/>
              <a:ext cx="3057248"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accent2"/>
                  </a:solidFill>
                </a:rPr>
                <a:t>标题文字添加此处</a:t>
              </a:r>
            </a:p>
          </p:txBody>
        </p:sp>
        <p:sp>
          <p:nvSpPr>
            <p:cNvPr id="26" name="文本框 25"/>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bg1">
                      <a:lumMod val="65000"/>
                    </a:schemeClr>
                  </a:solidFill>
                </a:rPr>
                <a:t>The user can demonstrate on a projector or computer</a:t>
              </a:r>
            </a:p>
          </p:txBody>
        </p:sp>
      </p:grpSp>
      <p:cxnSp>
        <p:nvCxnSpPr>
          <p:cNvPr id="28" name="直接连接符 27"/>
          <p:cNvCxnSpPr/>
          <p:nvPr/>
        </p:nvCxnSpPr>
        <p:spPr>
          <a:xfrm>
            <a:off x="874713" y="1268413"/>
            <a:ext cx="10442575" cy="0"/>
          </a:xfrm>
          <a:prstGeom prst="line">
            <a:avLst/>
          </a:prstGeom>
          <a:ln>
            <a:gradFill flip="none" rotWithShape="1">
              <a:gsLst>
                <a:gs pos="50000">
                  <a:schemeClr val="accent2"/>
                </a:gs>
                <a:gs pos="0">
                  <a:schemeClr val="tx1">
                    <a:lumMod val="85000"/>
                    <a:lumOff val="15000"/>
                    <a:alpha val="0"/>
                  </a:schemeClr>
                </a:gs>
                <a:gs pos="100000">
                  <a:schemeClr val="tx1">
                    <a:lumMod val="85000"/>
                    <a:lumOff val="15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259833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402540" y="2377802"/>
            <a:ext cx="1386918" cy="144655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800" b="0" i="0" u="none" strike="noStrike" kern="1200" cap="none" spc="0" normalizeH="0" baseline="0" noProof="0" dirty="0">
                <a:ln>
                  <a:noFill/>
                </a:ln>
                <a:solidFill>
                  <a:schemeClr val="accent1"/>
                </a:solidFill>
                <a:effectLst/>
                <a:uLnTx/>
                <a:uFillTx/>
                <a:latin typeface="Impact" panose="020B0806030902050204" pitchFamily="34" charset="0"/>
                <a:ea typeface="微软雅黑"/>
                <a:cs typeface="+mn-cs"/>
              </a:rPr>
              <a:t>03</a:t>
            </a:r>
            <a:endParaRPr kumimoji="0" lang="zh-CN" altLang="en-US" sz="8800" b="0" i="0" u="none" strike="noStrike" kern="1200" cap="none" spc="0" normalizeH="0" baseline="0" noProof="0" dirty="0">
              <a:ln>
                <a:noFill/>
              </a:ln>
              <a:solidFill>
                <a:schemeClr val="accent1"/>
              </a:solidFill>
              <a:effectLst/>
              <a:uLnTx/>
              <a:uFillTx/>
              <a:latin typeface="Impact" panose="020B0806030902050204" pitchFamily="34" charset="0"/>
              <a:ea typeface="微软雅黑"/>
              <a:cs typeface="+mn-cs"/>
            </a:endParaRPr>
          </a:p>
        </p:txBody>
      </p:sp>
      <p:sp>
        <p:nvSpPr>
          <p:cNvPr id="4" name="文本框 3"/>
          <p:cNvSpPr txBox="1"/>
          <p:nvPr/>
        </p:nvSpPr>
        <p:spPr>
          <a:xfrm>
            <a:off x="2552701" y="4119872"/>
            <a:ext cx="7086598" cy="76944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schemeClr val="accent1"/>
                </a:solidFill>
                <a:effectLst/>
                <a:uLnTx/>
                <a:uFillTx/>
                <a:latin typeface="微软雅黑"/>
                <a:ea typeface="微软雅黑"/>
                <a:cs typeface="+mn-cs"/>
              </a:rPr>
              <a:t>标题文字添加此处</a:t>
            </a:r>
          </a:p>
        </p:txBody>
      </p:sp>
      <p:sp>
        <p:nvSpPr>
          <p:cNvPr id="5" name="文本框 4"/>
          <p:cNvSpPr txBox="1"/>
          <p:nvPr/>
        </p:nvSpPr>
        <p:spPr>
          <a:xfrm>
            <a:off x="3016251" y="4898415"/>
            <a:ext cx="6159498" cy="613694"/>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lumMod val="85000"/>
                  </a:schemeClr>
                </a:solidFill>
                <a:effectLst/>
                <a:uLnTx/>
                <a:uFillTx/>
                <a:latin typeface="微软雅黑"/>
                <a:ea typeface="微软雅黑"/>
                <a:cs typeface="+mn-cs"/>
              </a:rPr>
              <a:t>The user can demonstrate on a projector or computer, or print the presentation and make it into a film to be used in a wider field</a:t>
            </a:r>
          </a:p>
        </p:txBody>
      </p:sp>
      <p:sp>
        <p:nvSpPr>
          <p:cNvPr id="6" name="矩形 5"/>
          <p:cNvSpPr/>
          <p:nvPr/>
        </p:nvSpPr>
        <p:spPr>
          <a:xfrm rot="2700000">
            <a:off x="4952582" y="-1272243"/>
            <a:ext cx="2269625" cy="2269625"/>
          </a:xfrm>
          <a:prstGeom prst="rect">
            <a:avLst/>
          </a:prstGeom>
          <a:noFill/>
          <a:ln w="76200">
            <a:solidFill>
              <a:srgbClr val="F3A7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2700000">
            <a:off x="5585329" y="-607464"/>
            <a:ext cx="1004130" cy="1004130"/>
          </a:xfrm>
          <a:prstGeom prst="rect">
            <a:avLst/>
          </a:prstGeom>
          <a:noFill/>
          <a:ln w="76200">
            <a:solidFill>
              <a:srgbClr val="F3A7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2700000">
            <a:off x="5466246" y="496332"/>
            <a:ext cx="1242297" cy="1242297"/>
          </a:xfrm>
          <a:prstGeom prst="rect">
            <a:avLst/>
          </a:prstGeom>
          <a:noFill/>
          <a:ln w="19050">
            <a:solidFill>
              <a:srgbClr val="F3A7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6130237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par>
                          <p:cTn id="23" fill="hold">
                            <p:stCondLst>
                              <p:cond delay="1000"/>
                            </p:stCondLst>
                            <p:childTnLst>
                              <p:par>
                                <p:cTn id="24" presetID="12" presetClass="entr" presetSubtype="2"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p:tgtEl>
                                          <p:spTgt spid="4"/>
                                        </p:tgtEl>
                                        <p:attrNameLst>
                                          <p:attrName>ppt_x</p:attrName>
                                        </p:attrNameLst>
                                      </p:cBhvr>
                                      <p:tavLst>
                                        <p:tav tm="0">
                                          <p:val>
                                            <p:strVal val="#ppt_x+#ppt_w*1.125000"/>
                                          </p:val>
                                        </p:tav>
                                        <p:tav tm="100000">
                                          <p:val>
                                            <p:strVal val="#ppt_x"/>
                                          </p:val>
                                        </p:tav>
                                      </p:tavLst>
                                    </p:anim>
                                    <p:animEffect transition="in" filter="wipe(left)">
                                      <p:cBhvr>
                                        <p:cTn id="27" dur="500"/>
                                        <p:tgtEl>
                                          <p:spTgt spid="4"/>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animBg="1"/>
      <p:bldP spid="8" grpId="0" animBg="1"/>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íṡľíḍè-Freeform: Shape 39"/>
          <p:cNvSpPr/>
          <p:nvPr/>
        </p:nvSpPr>
        <p:spPr>
          <a:xfrm>
            <a:off x="1161724" y="1916155"/>
            <a:ext cx="1834261" cy="473895"/>
          </a:xfrm>
          <a:custGeom>
            <a:avLst/>
            <a:gdLst>
              <a:gd name="connsiteX0" fmla="*/ 72009 w 1669902"/>
              <a:gd name="connsiteY0" fmla="*/ 0 h 540059"/>
              <a:gd name="connsiteX1" fmla="*/ 1597893 w 1669902"/>
              <a:gd name="connsiteY1" fmla="*/ 0 h 540059"/>
              <a:gd name="connsiteX2" fmla="*/ 1669902 w 1669902"/>
              <a:gd name="connsiteY2" fmla="*/ 72009 h 540059"/>
              <a:gd name="connsiteX3" fmla="*/ 1669902 w 1669902"/>
              <a:gd name="connsiteY3" fmla="*/ 360039 h 540059"/>
              <a:gd name="connsiteX4" fmla="*/ 1597893 w 1669902"/>
              <a:gd name="connsiteY4" fmla="*/ 432048 h 540059"/>
              <a:gd name="connsiteX5" fmla="*/ 897598 w 1669902"/>
              <a:gd name="connsiteY5" fmla="*/ 432048 h 540059"/>
              <a:gd name="connsiteX6" fmla="*/ 834952 w 1669902"/>
              <a:gd name="connsiteY6" fmla="*/ 540059 h 540059"/>
              <a:gd name="connsiteX7" fmla="*/ 772306 w 1669902"/>
              <a:gd name="connsiteY7" fmla="*/ 432048 h 540059"/>
              <a:gd name="connsiteX8" fmla="*/ 72009 w 1669902"/>
              <a:gd name="connsiteY8" fmla="*/ 432048 h 540059"/>
              <a:gd name="connsiteX9" fmla="*/ 0 w 1669902"/>
              <a:gd name="connsiteY9" fmla="*/ 360039 h 540059"/>
              <a:gd name="connsiteX10" fmla="*/ 0 w 1669902"/>
              <a:gd name="connsiteY10" fmla="*/ 72009 h 540059"/>
              <a:gd name="connsiteX11" fmla="*/ 72009 w 1669902"/>
              <a:gd name="connsiteY11" fmla="*/ 0 h 540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69902" h="540059">
                <a:moveTo>
                  <a:pt x="72009" y="0"/>
                </a:moveTo>
                <a:lnTo>
                  <a:pt x="1597893" y="0"/>
                </a:lnTo>
                <a:cubicBezTo>
                  <a:pt x="1637662" y="0"/>
                  <a:pt x="1669902" y="32240"/>
                  <a:pt x="1669902" y="72009"/>
                </a:cubicBezTo>
                <a:lnTo>
                  <a:pt x="1669902" y="360039"/>
                </a:lnTo>
                <a:cubicBezTo>
                  <a:pt x="1669902" y="399808"/>
                  <a:pt x="1637662" y="432048"/>
                  <a:pt x="1597893" y="432048"/>
                </a:cubicBezTo>
                <a:lnTo>
                  <a:pt x="897598" y="432048"/>
                </a:lnTo>
                <a:lnTo>
                  <a:pt x="834952" y="540059"/>
                </a:lnTo>
                <a:lnTo>
                  <a:pt x="772306" y="432048"/>
                </a:lnTo>
                <a:lnTo>
                  <a:pt x="72009" y="432048"/>
                </a:lnTo>
                <a:cubicBezTo>
                  <a:pt x="32240" y="432048"/>
                  <a:pt x="0" y="399808"/>
                  <a:pt x="0" y="360039"/>
                </a:cubicBezTo>
                <a:lnTo>
                  <a:pt x="0" y="72009"/>
                </a:lnTo>
                <a:cubicBezTo>
                  <a:pt x="0" y="32240"/>
                  <a:pt x="32240" y="0"/>
                  <a:pt x="7200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t">
            <a:normAutofit/>
          </a:bodyPr>
          <a:lstStyle/>
          <a:p>
            <a:pPr algn="ctr"/>
            <a:endParaRPr lang="zh-CN" altLang="en-US" sz="1600" b="1" dirty="0">
              <a:solidFill>
                <a:schemeClr val="bg1">
                  <a:lumMod val="95000"/>
                </a:schemeClr>
              </a:solidFill>
            </a:endParaRPr>
          </a:p>
        </p:txBody>
      </p:sp>
      <p:sp>
        <p:nvSpPr>
          <p:cNvPr id="8" name="íṡľíḍè-Freeform: Shape 43"/>
          <p:cNvSpPr/>
          <p:nvPr/>
        </p:nvSpPr>
        <p:spPr>
          <a:xfrm>
            <a:off x="3839824" y="1916155"/>
            <a:ext cx="1834261" cy="473895"/>
          </a:xfrm>
          <a:custGeom>
            <a:avLst/>
            <a:gdLst>
              <a:gd name="connsiteX0" fmla="*/ 72009 w 1669902"/>
              <a:gd name="connsiteY0" fmla="*/ 0 h 540059"/>
              <a:gd name="connsiteX1" fmla="*/ 1597893 w 1669902"/>
              <a:gd name="connsiteY1" fmla="*/ 0 h 540059"/>
              <a:gd name="connsiteX2" fmla="*/ 1669902 w 1669902"/>
              <a:gd name="connsiteY2" fmla="*/ 72009 h 540059"/>
              <a:gd name="connsiteX3" fmla="*/ 1669902 w 1669902"/>
              <a:gd name="connsiteY3" fmla="*/ 360039 h 540059"/>
              <a:gd name="connsiteX4" fmla="*/ 1597893 w 1669902"/>
              <a:gd name="connsiteY4" fmla="*/ 432048 h 540059"/>
              <a:gd name="connsiteX5" fmla="*/ 897598 w 1669902"/>
              <a:gd name="connsiteY5" fmla="*/ 432048 h 540059"/>
              <a:gd name="connsiteX6" fmla="*/ 834952 w 1669902"/>
              <a:gd name="connsiteY6" fmla="*/ 540059 h 540059"/>
              <a:gd name="connsiteX7" fmla="*/ 772306 w 1669902"/>
              <a:gd name="connsiteY7" fmla="*/ 432048 h 540059"/>
              <a:gd name="connsiteX8" fmla="*/ 72009 w 1669902"/>
              <a:gd name="connsiteY8" fmla="*/ 432048 h 540059"/>
              <a:gd name="connsiteX9" fmla="*/ 0 w 1669902"/>
              <a:gd name="connsiteY9" fmla="*/ 360039 h 540059"/>
              <a:gd name="connsiteX10" fmla="*/ 0 w 1669902"/>
              <a:gd name="connsiteY10" fmla="*/ 72009 h 540059"/>
              <a:gd name="connsiteX11" fmla="*/ 72009 w 1669902"/>
              <a:gd name="connsiteY11" fmla="*/ 0 h 540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69902" h="540059">
                <a:moveTo>
                  <a:pt x="72009" y="0"/>
                </a:moveTo>
                <a:lnTo>
                  <a:pt x="1597893" y="0"/>
                </a:lnTo>
                <a:cubicBezTo>
                  <a:pt x="1637662" y="0"/>
                  <a:pt x="1669902" y="32240"/>
                  <a:pt x="1669902" y="72009"/>
                </a:cubicBezTo>
                <a:lnTo>
                  <a:pt x="1669902" y="360039"/>
                </a:lnTo>
                <a:cubicBezTo>
                  <a:pt x="1669902" y="399808"/>
                  <a:pt x="1637662" y="432048"/>
                  <a:pt x="1597893" y="432048"/>
                </a:cubicBezTo>
                <a:lnTo>
                  <a:pt x="897598" y="432048"/>
                </a:lnTo>
                <a:lnTo>
                  <a:pt x="834952" y="540059"/>
                </a:lnTo>
                <a:lnTo>
                  <a:pt x="772306" y="432048"/>
                </a:lnTo>
                <a:lnTo>
                  <a:pt x="72009" y="432048"/>
                </a:lnTo>
                <a:cubicBezTo>
                  <a:pt x="32240" y="432048"/>
                  <a:pt x="0" y="399808"/>
                  <a:pt x="0" y="360039"/>
                </a:cubicBezTo>
                <a:lnTo>
                  <a:pt x="0" y="72009"/>
                </a:lnTo>
                <a:cubicBezTo>
                  <a:pt x="0" y="32240"/>
                  <a:pt x="32240" y="0"/>
                  <a:pt x="7200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t">
            <a:normAutofit/>
          </a:bodyPr>
          <a:lstStyle/>
          <a:p>
            <a:pPr algn="ctr"/>
            <a:endParaRPr lang="zh-CN" altLang="en-US" sz="1600" b="1" dirty="0">
              <a:solidFill>
                <a:schemeClr val="bg1">
                  <a:lumMod val="95000"/>
                </a:schemeClr>
              </a:solidFill>
            </a:endParaRPr>
          </a:p>
        </p:txBody>
      </p:sp>
      <p:sp>
        <p:nvSpPr>
          <p:cNvPr id="9" name="íṡľíḍè-Freeform: Shape 44"/>
          <p:cNvSpPr/>
          <p:nvPr/>
        </p:nvSpPr>
        <p:spPr>
          <a:xfrm>
            <a:off x="6517924" y="1916155"/>
            <a:ext cx="1834261" cy="473895"/>
          </a:xfrm>
          <a:custGeom>
            <a:avLst/>
            <a:gdLst>
              <a:gd name="connsiteX0" fmla="*/ 72009 w 1669902"/>
              <a:gd name="connsiteY0" fmla="*/ 0 h 540059"/>
              <a:gd name="connsiteX1" fmla="*/ 1597893 w 1669902"/>
              <a:gd name="connsiteY1" fmla="*/ 0 h 540059"/>
              <a:gd name="connsiteX2" fmla="*/ 1669902 w 1669902"/>
              <a:gd name="connsiteY2" fmla="*/ 72009 h 540059"/>
              <a:gd name="connsiteX3" fmla="*/ 1669902 w 1669902"/>
              <a:gd name="connsiteY3" fmla="*/ 360039 h 540059"/>
              <a:gd name="connsiteX4" fmla="*/ 1597893 w 1669902"/>
              <a:gd name="connsiteY4" fmla="*/ 432048 h 540059"/>
              <a:gd name="connsiteX5" fmla="*/ 897598 w 1669902"/>
              <a:gd name="connsiteY5" fmla="*/ 432048 h 540059"/>
              <a:gd name="connsiteX6" fmla="*/ 834952 w 1669902"/>
              <a:gd name="connsiteY6" fmla="*/ 540059 h 540059"/>
              <a:gd name="connsiteX7" fmla="*/ 772306 w 1669902"/>
              <a:gd name="connsiteY7" fmla="*/ 432048 h 540059"/>
              <a:gd name="connsiteX8" fmla="*/ 72009 w 1669902"/>
              <a:gd name="connsiteY8" fmla="*/ 432048 h 540059"/>
              <a:gd name="connsiteX9" fmla="*/ 0 w 1669902"/>
              <a:gd name="connsiteY9" fmla="*/ 360039 h 540059"/>
              <a:gd name="connsiteX10" fmla="*/ 0 w 1669902"/>
              <a:gd name="connsiteY10" fmla="*/ 72009 h 540059"/>
              <a:gd name="connsiteX11" fmla="*/ 72009 w 1669902"/>
              <a:gd name="connsiteY11" fmla="*/ 0 h 540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69902" h="540059">
                <a:moveTo>
                  <a:pt x="72009" y="0"/>
                </a:moveTo>
                <a:lnTo>
                  <a:pt x="1597893" y="0"/>
                </a:lnTo>
                <a:cubicBezTo>
                  <a:pt x="1637662" y="0"/>
                  <a:pt x="1669902" y="32240"/>
                  <a:pt x="1669902" y="72009"/>
                </a:cubicBezTo>
                <a:lnTo>
                  <a:pt x="1669902" y="360039"/>
                </a:lnTo>
                <a:cubicBezTo>
                  <a:pt x="1669902" y="399808"/>
                  <a:pt x="1637662" y="432048"/>
                  <a:pt x="1597893" y="432048"/>
                </a:cubicBezTo>
                <a:lnTo>
                  <a:pt x="897598" y="432048"/>
                </a:lnTo>
                <a:lnTo>
                  <a:pt x="834952" y="540059"/>
                </a:lnTo>
                <a:lnTo>
                  <a:pt x="772306" y="432048"/>
                </a:lnTo>
                <a:lnTo>
                  <a:pt x="72009" y="432048"/>
                </a:lnTo>
                <a:cubicBezTo>
                  <a:pt x="32240" y="432048"/>
                  <a:pt x="0" y="399808"/>
                  <a:pt x="0" y="360039"/>
                </a:cubicBezTo>
                <a:lnTo>
                  <a:pt x="0" y="72009"/>
                </a:lnTo>
                <a:cubicBezTo>
                  <a:pt x="0" y="32240"/>
                  <a:pt x="32240" y="0"/>
                  <a:pt x="7200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t">
            <a:normAutofit/>
          </a:bodyPr>
          <a:lstStyle/>
          <a:p>
            <a:pPr algn="ctr"/>
            <a:endParaRPr lang="zh-CN" altLang="en-US" sz="1600" b="1" dirty="0">
              <a:solidFill>
                <a:schemeClr val="bg1">
                  <a:lumMod val="95000"/>
                </a:schemeClr>
              </a:solidFill>
            </a:endParaRPr>
          </a:p>
        </p:txBody>
      </p:sp>
      <p:sp>
        <p:nvSpPr>
          <p:cNvPr id="10" name="íṡľíḍè-Freeform: Shape 45"/>
          <p:cNvSpPr/>
          <p:nvPr/>
        </p:nvSpPr>
        <p:spPr>
          <a:xfrm>
            <a:off x="9199376" y="1916155"/>
            <a:ext cx="1834261" cy="473895"/>
          </a:xfrm>
          <a:custGeom>
            <a:avLst/>
            <a:gdLst>
              <a:gd name="connsiteX0" fmla="*/ 72009 w 1669902"/>
              <a:gd name="connsiteY0" fmla="*/ 0 h 540059"/>
              <a:gd name="connsiteX1" fmla="*/ 1597893 w 1669902"/>
              <a:gd name="connsiteY1" fmla="*/ 0 h 540059"/>
              <a:gd name="connsiteX2" fmla="*/ 1669902 w 1669902"/>
              <a:gd name="connsiteY2" fmla="*/ 72009 h 540059"/>
              <a:gd name="connsiteX3" fmla="*/ 1669902 w 1669902"/>
              <a:gd name="connsiteY3" fmla="*/ 360039 h 540059"/>
              <a:gd name="connsiteX4" fmla="*/ 1597893 w 1669902"/>
              <a:gd name="connsiteY4" fmla="*/ 432048 h 540059"/>
              <a:gd name="connsiteX5" fmla="*/ 897598 w 1669902"/>
              <a:gd name="connsiteY5" fmla="*/ 432048 h 540059"/>
              <a:gd name="connsiteX6" fmla="*/ 834952 w 1669902"/>
              <a:gd name="connsiteY6" fmla="*/ 540059 h 540059"/>
              <a:gd name="connsiteX7" fmla="*/ 772306 w 1669902"/>
              <a:gd name="connsiteY7" fmla="*/ 432048 h 540059"/>
              <a:gd name="connsiteX8" fmla="*/ 72009 w 1669902"/>
              <a:gd name="connsiteY8" fmla="*/ 432048 h 540059"/>
              <a:gd name="connsiteX9" fmla="*/ 0 w 1669902"/>
              <a:gd name="connsiteY9" fmla="*/ 360039 h 540059"/>
              <a:gd name="connsiteX10" fmla="*/ 0 w 1669902"/>
              <a:gd name="connsiteY10" fmla="*/ 72009 h 540059"/>
              <a:gd name="connsiteX11" fmla="*/ 72009 w 1669902"/>
              <a:gd name="connsiteY11" fmla="*/ 0 h 540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69902" h="540059">
                <a:moveTo>
                  <a:pt x="72009" y="0"/>
                </a:moveTo>
                <a:lnTo>
                  <a:pt x="1597893" y="0"/>
                </a:lnTo>
                <a:cubicBezTo>
                  <a:pt x="1637662" y="0"/>
                  <a:pt x="1669902" y="32240"/>
                  <a:pt x="1669902" y="72009"/>
                </a:cubicBezTo>
                <a:lnTo>
                  <a:pt x="1669902" y="360039"/>
                </a:lnTo>
                <a:cubicBezTo>
                  <a:pt x="1669902" y="399808"/>
                  <a:pt x="1637662" y="432048"/>
                  <a:pt x="1597893" y="432048"/>
                </a:cubicBezTo>
                <a:lnTo>
                  <a:pt x="897598" y="432048"/>
                </a:lnTo>
                <a:lnTo>
                  <a:pt x="834952" y="540059"/>
                </a:lnTo>
                <a:lnTo>
                  <a:pt x="772306" y="432048"/>
                </a:lnTo>
                <a:lnTo>
                  <a:pt x="72009" y="432048"/>
                </a:lnTo>
                <a:cubicBezTo>
                  <a:pt x="32240" y="432048"/>
                  <a:pt x="0" y="399808"/>
                  <a:pt x="0" y="360039"/>
                </a:cubicBezTo>
                <a:lnTo>
                  <a:pt x="0" y="72009"/>
                </a:lnTo>
                <a:cubicBezTo>
                  <a:pt x="0" y="32240"/>
                  <a:pt x="32240" y="0"/>
                  <a:pt x="7200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t">
            <a:normAutofit/>
          </a:bodyPr>
          <a:lstStyle/>
          <a:p>
            <a:pPr algn="ctr"/>
            <a:endParaRPr lang="zh-CN" altLang="en-US" sz="1600" b="1" dirty="0">
              <a:solidFill>
                <a:schemeClr val="bg1">
                  <a:lumMod val="95000"/>
                </a:schemeClr>
              </a:solidFill>
            </a:endParaRPr>
          </a:p>
        </p:txBody>
      </p:sp>
      <p:sp>
        <p:nvSpPr>
          <p:cNvPr id="36" name="矩形 35"/>
          <p:cNvSpPr/>
          <p:nvPr/>
        </p:nvSpPr>
        <p:spPr>
          <a:xfrm>
            <a:off x="1022398" y="1924295"/>
            <a:ext cx="2050552"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mn-ea"/>
              </a:rPr>
              <a:t>标题文字添加</a:t>
            </a:r>
          </a:p>
        </p:txBody>
      </p:sp>
      <p:sp>
        <p:nvSpPr>
          <p:cNvPr id="37" name="矩形 36"/>
          <p:cNvSpPr/>
          <p:nvPr/>
        </p:nvSpPr>
        <p:spPr>
          <a:xfrm>
            <a:off x="3731678" y="1924295"/>
            <a:ext cx="2050552"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mn-ea"/>
              </a:rPr>
              <a:t>标题文字添加</a:t>
            </a:r>
          </a:p>
        </p:txBody>
      </p:sp>
      <p:sp>
        <p:nvSpPr>
          <p:cNvPr id="38" name="矩形 37"/>
          <p:cNvSpPr/>
          <p:nvPr/>
        </p:nvSpPr>
        <p:spPr>
          <a:xfrm>
            <a:off x="6440958" y="1924295"/>
            <a:ext cx="2050552"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mn-ea"/>
              </a:rPr>
              <a:t>标题文字添加</a:t>
            </a:r>
          </a:p>
        </p:txBody>
      </p:sp>
      <p:sp>
        <p:nvSpPr>
          <p:cNvPr id="39" name="矩形 38"/>
          <p:cNvSpPr/>
          <p:nvPr/>
        </p:nvSpPr>
        <p:spPr>
          <a:xfrm>
            <a:off x="9150238" y="1924295"/>
            <a:ext cx="2050552"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mn-ea"/>
              </a:rPr>
              <a:t>标题文字添加</a:t>
            </a:r>
          </a:p>
        </p:txBody>
      </p:sp>
      <p:sp>
        <p:nvSpPr>
          <p:cNvPr id="3" name="íṡľíḍè-Oval 1"/>
          <p:cNvSpPr/>
          <p:nvPr/>
        </p:nvSpPr>
        <p:spPr>
          <a:xfrm>
            <a:off x="1161724" y="2624088"/>
            <a:ext cx="1834261" cy="1834261"/>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 name="íṡľíḍè-Oval 2"/>
          <p:cNvSpPr/>
          <p:nvPr/>
        </p:nvSpPr>
        <p:spPr>
          <a:xfrm>
            <a:off x="3839824" y="2624092"/>
            <a:ext cx="1834261" cy="1834261"/>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íṡľíḍè-Oval 3"/>
          <p:cNvSpPr/>
          <p:nvPr/>
        </p:nvSpPr>
        <p:spPr>
          <a:xfrm>
            <a:off x="6517924" y="2624092"/>
            <a:ext cx="1834261" cy="1834261"/>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íṡľíḍè-Oval 4"/>
          <p:cNvSpPr/>
          <p:nvPr/>
        </p:nvSpPr>
        <p:spPr>
          <a:xfrm>
            <a:off x="9199376" y="2624092"/>
            <a:ext cx="1834261" cy="1834261"/>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24" name="组合 23"/>
          <p:cNvGrpSpPr/>
          <p:nvPr/>
        </p:nvGrpSpPr>
        <p:grpSpPr>
          <a:xfrm>
            <a:off x="1053578" y="4692387"/>
            <a:ext cx="2050552" cy="1053296"/>
            <a:chOff x="7885432" y="3392005"/>
            <a:chExt cx="2050552" cy="1053296"/>
          </a:xfrm>
        </p:grpSpPr>
        <p:sp>
          <p:nvSpPr>
            <p:cNvPr id="25" name="矩形 24"/>
            <p:cNvSpPr/>
            <p:nvPr/>
          </p:nvSpPr>
          <p:spPr>
            <a:xfrm>
              <a:off x="7885432" y="3747033"/>
              <a:ext cx="2050552" cy="698268"/>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bg1">
                      <a:lumMod val="85000"/>
                    </a:schemeClr>
                  </a:solidFill>
                  <a:latin typeface="+mn-ea"/>
                </a:rPr>
                <a:t>用户可以在投影仪或者计算机上进行演示也可以将演示文稿打印出来制作成胶片用户以在投影仪</a:t>
              </a:r>
            </a:p>
          </p:txBody>
        </p:sp>
        <p:sp>
          <p:nvSpPr>
            <p:cNvPr id="26" name="矩形 25"/>
            <p:cNvSpPr/>
            <p:nvPr/>
          </p:nvSpPr>
          <p:spPr>
            <a:xfrm>
              <a:off x="7885432" y="3392005"/>
              <a:ext cx="2050552"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lumMod val="85000"/>
                    </a:schemeClr>
                  </a:solidFill>
                  <a:latin typeface="+mn-ea"/>
                </a:rPr>
                <a:t>标题文字添加</a:t>
              </a:r>
            </a:p>
          </p:txBody>
        </p:sp>
      </p:grpSp>
      <p:grpSp>
        <p:nvGrpSpPr>
          <p:cNvPr id="27" name="组合 26"/>
          <p:cNvGrpSpPr/>
          <p:nvPr/>
        </p:nvGrpSpPr>
        <p:grpSpPr>
          <a:xfrm>
            <a:off x="3731678" y="4692387"/>
            <a:ext cx="2050552" cy="1053296"/>
            <a:chOff x="7885432" y="3392005"/>
            <a:chExt cx="2050552" cy="1053296"/>
          </a:xfrm>
        </p:grpSpPr>
        <p:sp>
          <p:nvSpPr>
            <p:cNvPr id="28" name="矩形 27"/>
            <p:cNvSpPr/>
            <p:nvPr/>
          </p:nvSpPr>
          <p:spPr>
            <a:xfrm>
              <a:off x="7885432" y="3747033"/>
              <a:ext cx="2050552" cy="698268"/>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bg1">
                      <a:lumMod val="85000"/>
                    </a:schemeClr>
                  </a:solidFill>
                  <a:latin typeface="+mn-ea"/>
                </a:rPr>
                <a:t>用户可以在投影仪或者计算机上进行演示也可以将演示文稿打印出来制作成胶片用户以在投影仪</a:t>
              </a:r>
            </a:p>
          </p:txBody>
        </p:sp>
        <p:sp>
          <p:nvSpPr>
            <p:cNvPr id="29" name="矩形 28"/>
            <p:cNvSpPr/>
            <p:nvPr/>
          </p:nvSpPr>
          <p:spPr>
            <a:xfrm>
              <a:off x="7885432" y="3392005"/>
              <a:ext cx="2050552"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lumMod val="85000"/>
                    </a:schemeClr>
                  </a:solidFill>
                  <a:latin typeface="+mn-ea"/>
                </a:rPr>
                <a:t>标题文字添加</a:t>
              </a:r>
            </a:p>
          </p:txBody>
        </p:sp>
      </p:grpSp>
      <p:grpSp>
        <p:nvGrpSpPr>
          <p:cNvPr id="30" name="组合 29"/>
          <p:cNvGrpSpPr/>
          <p:nvPr/>
        </p:nvGrpSpPr>
        <p:grpSpPr>
          <a:xfrm>
            <a:off x="6409778" y="4692387"/>
            <a:ext cx="2050552" cy="1053296"/>
            <a:chOff x="7885432" y="3392005"/>
            <a:chExt cx="2050552" cy="1053296"/>
          </a:xfrm>
        </p:grpSpPr>
        <p:sp>
          <p:nvSpPr>
            <p:cNvPr id="31" name="矩形 30"/>
            <p:cNvSpPr/>
            <p:nvPr/>
          </p:nvSpPr>
          <p:spPr>
            <a:xfrm>
              <a:off x="7885432" y="3747033"/>
              <a:ext cx="2050552" cy="698268"/>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bg1">
                      <a:lumMod val="85000"/>
                    </a:schemeClr>
                  </a:solidFill>
                  <a:latin typeface="+mn-ea"/>
                </a:rPr>
                <a:t>用户可以在投影仪或者计算机上进行演示也可以将演示文稿打印出来制作成胶片用户以在投影仪</a:t>
              </a:r>
            </a:p>
          </p:txBody>
        </p:sp>
        <p:sp>
          <p:nvSpPr>
            <p:cNvPr id="32" name="矩形 31"/>
            <p:cNvSpPr/>
            <p:nvPr/>
          </p:nvSpPr>
          <p:spPr>
            <a:xfrm>
              <a:off x="7885432" y="3392005"/>
              <a:ext cx="2050552"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lumMod val="85000"/>
                    </a:schemeClr>
                  </a:solidFill>
                  <a:latin typeface="+mn-ea"/>
                </a:rPr>
                <a:t>标题文字添加</a:t>
              </a:r>
            </a:p>
          </p:txBody>
        </p:sp>
      </p:grpSp>
      <p:grpSp>
        <p:nvGrpSpPr>
          <p:cNvPr id="33" name="组合 32"/>
          <p:cNvGrpSpPr/>
          <p:nvPr/>
        </p:nvGrpSpPr>
        <p:grpSpPr>
          <a:xfrm>
            <a:off x="9091230" y="4692387"/>
            <a:ext cx="2050552" cy="1053296"/>
            <a:chOff x="7885432" y="3392005"/>
            <a:chExt cx="2050552" cy="1053296"/>
          </a:xfrm>
        </p:grpSpPr>
        <p:sp>
          <p:nvSpPr>
            <p:cNvPr id="34" name="矩形 33"/>
            <p:cNvSpPr/>
            <p:nvPr/>
          </p:nvSpPr>
          <p:spPr>
            <a:xfrm>
              <a:off x="7885432" y="3747033"/>
              <a:ext cx="2050552" cy="698268"/>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bg1">
                      <a:lumMod val="85000"/>
                    </a:schemeClr>
                  </a:solidFill>
                  <a:latin typeface="+mn-ea"/>
                </a:rPr>
                <a:t>用户可以在投影仪或者计算机上进行演示也可以将演示文稿打印出来制作成胶片用户以在投影仪</a:t>
              </a:r>
            </a:p>
          </p:txBody>
        </p:sp>
        <p:sp>
          <p:nvSpPr>
            <p:cNvPr id="35" name="矩形 34"/>
            <p:cNvSpPr/>
            <p:nvPr/>
          </p:nvSpPr>
          <p:spPr>
            <a:xfrm>
              <a:off x="7885432" y="3392005"/>
              <a:ext cx="2050552"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lumMod val="85000"/>
                    </a:schemeClr>
                  </a:solidFill>
                  <a:latin typeface="+mn-ea"/>
                </a:rPr>
                <a:t>标题文字添加</a:t>
              </a:r>
            </a:p>
          </p:txBody>
        </p:sp>
      </p:grpSp>
      <p:pic>
        <p:nvPicPr>
          <p:cNvPr id="50" name="图片占位符 49"/>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20937" r="20937"/>
          <a:stretch>
            <a:fillRect/>
          </a:stretch>
        </p:blipFill>
        <p:spPr/>
      </p:pic>
      <p:pic>
        <p:nvPicPr>
          <p:cNvPr id="53" name="图片占位符 52"/>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l="20937" r="20937"/>
          <a:stretch>
            <a:fillRect/>
          </a:stretch>
        </p:blipFill>
        <p:spPr/>
      </p:pic>
      <p:pic>
        <p:nvPicPr>
          <p:cNvPr id="52" name="图片占位符 51"/>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l="25780" r="25780"/>
          <a:stretch>
            <a:fillRect/>
          </a:stretch>
        </p:blipFill>
        <p:spPr/>
      </p:pic>
      <p:pic>
        <p:nvPicPr>
          <p:cNvPr id="51" name="图片占位符 50"/>
          <p:cNvPicPr>
            <a:picLocks noGrp="1" noChangeAspect="1"/>
          </p:cNvPicPr>
          <p:nvPr>
            <p:ph type="pic" sz="quarter" idx="13"/>
          </p:nvPr>
        </p:nvPicPr>
        <p:blipFill>
          <a:blip r:embed="rId7" cstate="print">
            <a:extLst>
              <a:ext uri="{28A0092B-C50C-407E-A947-70E740481C1C}">
                <a14:useLocalDpi xmlns:a14="http://schemas.microsoft.com/office/drawing/2010/main" val="0"/>
              </a:ext>
            </a:extLst>
          </a:blip>
          <a:srcRect l="25780" r="25780"/>
          <a:stretch>
            <a:fillRect/>
          </a:stretch>
        </p:blipFill>
        <p:spPr/>
      </p:pic>
      <p:grpSp>
        <p:nvGrpSpPr>
          <p:cNvPr id="40" name="组合 39"/>
          <p:cNvGrpSpPr/>
          <p:nvPr/>
        </p:nvGrpSpPr>
        <p:grpSpPr>
          <a:xfrm>
            <a:off x="3565071" y="450599"/>
            <a:ext cx="5061857" cy="698750"/>
            <a:chOff x="6096000" y="2061026"/>
            <a:chExt cx="5061857" cy="698750"/>
          </a:xfrm>
        </p:grpSpPr>
        <p:sp>
          <p:nvSpPr>
            <p:cNvPr id="41" name="文本框 40"/>
            <p:cNvSpPr txBox="1"/>
            <p:nvPr/>
          </p:nvSpPr>
          <p:spPr>
            <a:xfrm>
              <a:off x="7098305" y="2061026"/>
              <a:ext cx="3057248"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accent2"/>
                  </a:solidFill>
                </a:rPr>
                <a:t>标题文字添加此处</a:t>
              </a:r>
            </a:p>
          </p:txBody>
        </p:sp>
        <p:sp>
          <p:nvSpPr>
            <p:cNvPr id="42" name="文本框 41"/>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bg1">
                      <a:lumMod val="65000"/>
                    </a:schemeClr>
                  </a:solidFill>
                </a:rPr>
                <a:t>The user can demonstrate on a projector or computer</a:t>
              </a:r>
            </a:p>
          </p:txBody>
        </p:sp>
      </p:grpSp>
      <p:cxnSp>
        <p:nvCxnSpPr>
          <p:cNvPr id="11" name="直接连接符 10"/>
          <p:cNvCxnSpPr/>
          <p:nvPr/>
        </p:nvCxnSpPr>
        <p:spPr>
          <a:xfrm>
            <a:off x="874713" y="1268413"/>
            <a:ext cx="10442575" cy="0"/>
          </a:xfrm>
          <a:prstGeom prst="line">
            <a:avLst/>
          </a:prstGeom>
          <a:ln>
            <a:gradFill flip="none" rotWithShape="1">
              <a:gsLst>
                <a:gs pos="50000">
                  <a:schemeClr val="accent2"/>
                </a:gs>
                <a:gs pos="0">
                  <a:schemeClr val="tx1">
                    <a:lumMod val="85000"/>
                    <a:lumOff val="15000"/>
                    <a:alpha val="0"/>
                  </a:schemeClr>
                </a:gs>
                <a:gs pos="100000">
                  <a:schemeClr val="tx1">
                    <a:lumMod val="85000"/>
                    <a:lumOff val="15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05853530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1000"/>
                                        <p:tgtEl>
                                          <p:spTgt spid="37"/>
                                        </p:tgtEl>
                                      </p:cBhvr>
                                    </p:animEffect>
                                    <p:anim calcmode="lin" valueType="num">
                                      <p:cBhvr>
                                        <p:cTn id="13" dur="1000" fill="hold"/>
                                        <p:tgtEl>
                                          <p:spTgt spid="37"/>
                                        </p:tgtEl>
                                        <p:attrNameLst>
                                          <p:attrName>ppt_x</p:attrName>
                                        </p:attrNameLst>
                                      </p:cBhvr>
                                      <p:tavLst>
                                        <p:tav tm="0">
                                          <p:val>
                                            <p:strVal val="#ppt_x"/>
                                          </p:val>
                                        </p:tav>
                                        <p:tav tm="100000">
                                          <p:val>
                                            <p:strVal val="#ppt_x"/>
                                          </p:val>
                                        </p:tav>
                                      </p:tavLst>
                                    </p:anim>
                                    <p:anim calcmode="lin" valueType="num">
                                      <p:cBhvr>
                                        <p:cTn id="14" dur="1000" fill="hold"/>
                                        <p:tgtEl>
                                          <p:spTgt spid="37"/>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1000"/>
                                        <p:tgtEl>
                                          <p:spTgt spid="38"/>
                                        </p:tgtEl>
                                      </p:cBhvr>
                                    </p:animEffect>
                                    <p:anim calcmode="lin" valueType="num">
                                      <p:cBhvr>
                                        <p:cTn id="18" dur="1000" fill="hold"/>
                                        <p:tgtEl>
                                          <p:spTgt spid="38"/>
                                        </p:tgtEl>
                                        <p:attrNameLst>
                                          <p:attrName>ppt_x</p:attrName>
                                        </p:attrNameLst>
                                      </p:cBhvr>
                                      <p:tavLst>
                                        <p:tav tm="0">
                                          <p:val>
                                            <p:strVal val="#ppt_x"/>
                                          </p:val>
                                        </p:tav>
                                        <p:tav tm="100000">
                                          <p:val>
                                            <p:strVal val="#ppt_x"/>
                                          </p:val>
                                        </p:tav>
                                      </p:tavLst>
                                    </p:anim>
                                    <p:anim calcmode="lin" valueType="num">
                                      <p:cBhvr>
                                        <p:cTn id="19" dur="1000" fill="hold"/>
                                        <p:tgtEl>
                                          <p:spTgt spid="38"/>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1000"/>
                                        <p:tgtEl>
                                          <p:spTgt spid="39"/>
                                        </p:tgtEl>
                                      </p:cBhvr>
                                    </p:animEffect>
                                    <p:anim calcmode="lin" valueType="num">
                                      <p:cBhvr>
                                        <p:cTn id="23" dur="1000" fill="hold"/>
                                        <p:tgtEl>
                                          <p:spTgt spid="39"/>
                                        </p:tgtEl>
                                        <p:attrNameLst>
                                          <p:attrName>ppt_x</p:attrName>
                                        </p:attrNameLst>
                                      </p:cBhvr>
                                      <p:tavLst>
                                        <p:tav tm="0">
                                          <p:val>
                                            <p:strVal val="#ppt_x"/>
                                          </p:val>
                                        </p:tav>
                                        <p:tav tm="100000">
                                          <p:val>
                                            <p:strVal val="#ppt_x"/>
                                          </p:val>
                                        </p:tav>
                                      </p:tavLst>
                                    </p:anim>
                                    <p:anim calcmode="lin" valueType="num">
                                      <p:cBhvr>
                                        <p:cTn id="24" dur="1000" fill="hold"/>
                                        <p:tgtEl>
                                          <p:spTgt spid="39"/>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par>
                          <p:cTn id="45" fill="hold">
                            <p:stCondLst>
                              <p:cond delay="1000"/>
                            </p:stCondLst>
                            <p:childTnLst>
                              <p:par>
                                <p:cTn id="46" presetID="53" presetClass="entr" presetSubtype="16" fill="hold" grpId="0" nodeType="afterEffect">
                                  <p:stCondLst>
                                    <p:cond delay="0"/>
                                  </p:stCondLst>
                                  <p:childTnLst>
                                    <p:set>
                                      <p:cBhvr>
                                        <p:cTn id="47" dur="1" fill="hold">
                                          <p:stCondLst>
                                            <p:cond delay="0"/>
                                          </p:stCondLst>
                                        </p:cTn>
                                        <p:tgtEl>
                                          <p:spTgt spid="3"/>
                                        </p:tgtEl>
                                        <p:attrNameLst>
                                          <p:attrName>style.visibility</p:attrName>
                                        </p:attrNameLst>
                                      </p:cBhvr>
                                      <p:to>
                                        <p:strVal val="visible"/>
                                      </p:to>
                                    </p:set>
                                    <p:anim calcmode="lin" valueType="num">
                                      <p:cBhvr>
                                        <p:cTn id="48" dur="500" fill="hold"/>
                                        <p:tgtEl>
                                          <p:spTgt spid="3"/>
                                        </p:tgtEl>
                                        <p:attrNameLst>
                                          <p:attrName>ppt_w</p:attrName>
                                        </p:attrNameLst>
                                      </p:cBhvr>
                                      <p:tavLst>
                                        <p:tav tm="0">
                                          <p:val>
                                            <p:fltVal val="0"/>
                                          </p:val>
                                        </p:tav>
                                        <p:tav tm="100000">
                                          <p:val>
                                            <p:strVal val="#ppt_w"/>
                                          </p:val>
                                        </p:tav>
                                      </p:tavLst>
                                    </p:anim>
                                    <p:anim calcmode="lin" valueType="num">
                                      <p:cBhvr>
                                        <p:cTn id="49" dur="500" fill="hold"/>
                                        <p:tgtEl>
                                          <p:spTgt spid="3"/>
                                        </p:tgtEl>
                                        <p:attrNameLst>
                                          <p:attrName>ppt_h</p:attrName>
                                        </p:attrNameLst>
                                      </p:cBhvr>
                                      <p:tavLst>
                                        <p:tav tm="0">
                                          <p:val>
                                            <p:fltVal val="0"/>
                                          </p:val>
                                        </p:tav>
                                        <p:tav tm="100000">
                                          <p:val>
                                            <p:strVal val="#ppt_h"/>
                                          </p:val>
                                        </p:tav>
                                      </p:tavLst>
                                    </p:anim>
                                    <p:animEffect transition="in" filter="fade">
                                      <p:cBhvr>
                                        <p:cTn id="50" dur="500"/>
                                        <p:tgtEl>
                                          <p:spTgt spid="3"/>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4"/>
                                        </p:tgtEl>
                                        <p:attrNameLst>
                                          <p:attrName>style.visibility</p:attrName>
                                        </p:attrNameLst>
                                      </p:cBhvr>
                                      <p:to>
                                        <p:strVal val="visible"/>
                                      </p:to>
                                    </p:set>
                                    <p:anim calcmode="lin" valueType="num">
                                      <p:cBhvr>
                                        <p:cTn id="53" dur="500" fill="hold"/>
                                        <p:tgtEl>
                                          <p:spTgt spid="4"/>
                                        </p:tgtEl>
                                        <p:attrNameLst>
                                          <p:attrName>ppt_w</p:attrName>
                                        </p:attrNameLst>
                                      </p:cBhvr>
                                      <p:tavLst>
                                        <p:tav tm="0">
                                          <p:val>
                                            <p:fltVal val="0"/>
                                          </p:val>
                                        </p:tav>
                                        <p:tav tm="100000">
                                          <p:val>
                                            <p:strVal val="#ppt_w"/>
                                          </p:val>
                                        </p:tav>
                                      </p:tavLst>
                                    </p:anim>
                                    <p:anim calcmode="lin" valueType="num">
                                      <p:cBhvr>
                                        <p:cTn id="54" dur="500" fill="hold"/>
                                        <p:tgtEl>
                                          <p:spTgt spid="4"/>
                                        </p:tgtEl>
                                        <p:attrNameLst>
                                          <p:attrName>ppt_h</p:attrName>
                                        </p:attrNameLst>
                                      </p:cBhvr>
                                      <p:tavLst>
                                        <p:tav tm="0">
                                          <p:val>
                                            <p:fltVal val="0"/>
                                          </p:val>
                                        </p:tav>
                                        <p:tav tm="100000">
                                          <p:val>
                                            <p:strVal val="#ppt_h"/>
                                          </p:val>
                                        </p:tav>
                                      </p:tavLst>
                                    </p:anim>
                                    <p:animEffect transition="in" filter="fade">
                                      <p:cBhvr>
                                        <p:cTn id="55" dur="500"/>
                                        <p:tgtEl>
                                          <p:spTgt spid="4"/>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5"/>
                                        </p:tgtEl>
                                        <p:attrNameLst>
                                          <p:attrName>style.visibility</p:attrName>
                                        </p:attrNameLst>
                                      </p:cBhvr>
                                      <p:to>
                                        <p:strVal val="visible"/>
                                      </p:to>
                                    </p:set>
                                    <p:anim calcmode="lin" valueType="num">
                                      <p:cBhvr>
                                        <p:cTn id="58" dur="500" fill="hold"/>
                                        <p:tgtEl>
                                          <p:spTgt spid="5"/>
                                        </p:tgtEl>
                                        <p:attrNameLst>
                                          <p:attrName>ppt_w</p:attrName>
                                        </p:attrNameLst>
                                      </p:cBhvr>
                                      <p:tavLst>
                                        <p:tav tm="0">
                                          <p:val>
                                            <p:fltVal val="0"/>
                                          </p:val>
                                        </p:tav>
                                        <p:tav tm="100000">
                                          <p:val>
                                            <p:strVal val="#ppt_w"/>
                                          </p:val>
                                        </p:tav>
                                      </p:tavLst>
                                    </p:anim>
                                    <p:anim calcmode="lin" valueType="num">
                                      <p:cBhvr>
                                        <p:cTn id="59" dur="500" fill="hold"/>
                                        <p:tgtEl>
                                          <p:spTgt spid="5"/>
                                        </p:tgtEl>
                                        <p:attrNameLst>
                                          <p:attrName>ppt_h</p:attrName>
                                        </p:attrNameLst>
                                      </p:cBhvr>
                                      <p:tavLst>
                                        <p:tav tm="0">
                                          <p:val>
                                            <p:fltVal val="0"/>
                                          </p:val>
                                        </p:tav>
                                        <p:tav tm="100000">
                                          <p:val>
                                            <p:strVal val="#ppt_h"/>
                                          </p:val>
                                        </p:tav>
                                      </p:tavLst>
                                    </p:anim>
                                    <p:animEffect transition="in" filter="fade">
                                      <p:cBhvr>
                                        <p:cTn id="60" dur="500"/>
                                        <p:tgtEl>
                                          <p:spTgt spid="5"/>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6"/>
                                        </p:tgtEl>
                                        <p:attrNameLst>
                                          <p:attrName>style.visibility</p:attrName>
                                        </p:attrNameLst>
                                      </p:cBhvr>
                                      <p:to>
                                        <p:strVal val="visible"/>
                                      </p:to>
                                    </p:set>
                                    <p:anim calcmode="lin" valueType="num">
                                      <p:cBhvr>
                                        <p:cTn id="63" dur="500" fill="hold"/>
                                        <p:tgtEl>
                                          <p:spTgt spid="6"/>
                                        </p:tgtEl>
                                        <p:attrNameLst>
                                          <p:attrName>ppt_w</p:attrName>
                                        </p:attrNameLst>
                                      </p:cBhvr>
                                      <p:tavLst>
                                        <p:tav tm="0">
                                          <p:val>
                                            <p:fltVal val="0"/>
                                          </p:val>
                                        </p:tav>
                                        <p:tav tm="100000">
                                          <p:val>
                                            <p:strVal val="#ppt_w"/>
                                          </p:val>
                                        </p:tav>
                                      </p:tavLst>
                                    </p:anim>
                                    <p:anim calcmode="lin" valueType="num">
                                      <p:cBhvr>
                                        <p:cTn id="64" dur="500" fill="hold"/>
                                        <p:tgtEl>
                                          <p:spTgt spid="6"/>
                                        </p:tgtEl>
                                        <p:attrNameLst>
                                          <p:attrName>ppt_h</p:attrName>
                                        </p:attrNameLst>
                                      </p:cBhvr>
                                      <p:tavLst>
                                        <p:tav tm="0">
                                          <p:val>
                                            <p:fltVal val="0"/>
                                          </p:val>
                                        </p:tav>
                                        <p:tav tm="100000">
                                          <p:val>
                                            <p:strVal val="#ppt_h"/>
                                          </p:val>
                                        </p:tav>
                                      </p:tavLst>
                                    </p:anim>
                                    <p:animEffect transition="in" filter="fade">
                                      <p:cBhvr>
                                        <p:cTn id="65" dur="500"/>
                                        <p:tgtEl>
                                          <p:spTgt spid="6"/>
                                        </p:tgtEl>
                                      </p:cBhvr>
                                    </p:animEffect>
                                  </p:childTnLst>
                                </p:cTn>
                              </p:par>
                              <p:par>
                                <p:cTn id="66" presetID="53" presetClass="entr" presetSubtype="16" fill="hold" nodeType="withEffect">
                                  <p:stCondLst>
                                    <p:cond delay="0"/>
                                  </p:stCondLst>
                                  <p:childTnLst>
                                    <p:set>
                                      <p:cBhvr>
                                        <p:cTn id="67" dur="1" fill="hold">
                                          <p:stCondLst>
                                            <p:cond delay="0"/>
                                          </p:stCondLst>
                                        </p:cTn>
                                        <p:tgtEl>
                                          <p:spTgt spid="50"/>
                                        </p:tgtEl>
                                        <p:attrNameLst>
                                          <p:attrName>style.visibility</p:attrName>
                                        </p:attrNameLst>
                                      </p:cBhvr>
                                      <p:to>
                                        <p:strVal val="visible"/>
                                      </p:to>
                                    </p:set>
                                    <p:anim calcmode="lin" valueType="num">
                                      <p:cBhvr>
                                        <p:cTn id="68" dur="500" fill="hold"/>
                                        <p:tgtEl>
                                          <p:spTgt spid="50"/>
                                        </p:tgtEl>
                                        <p:attrNameLst>
                                          <p:attrName>ppt_w</p:attrName>
                                        </p:attrNameLst>
                                      </p:cBhvr>
                                      <p:tavLst>
                                        <p:tav tm="0">
                                          <p:val>
                                            <p:fltVal val="0"/>
                                          </p:val>
                                        </p:tav>
                                        <p:tav tm="100000">
                                          <p:val>
                                            <p:strVal val="#ppt_w"/>
                                          </p:val>
                                        </p:tav>
                                      </p:tavLst>
                                    </p:anim>
                                    <p:anim calcmode="lin" valueType="num">
                                      <p:cBhvr>
                                        <p:cTn id="69" dur="500" fill="hold"/>
                                        <p:tgtEl>
                                          <p:spTgt spid="50"/>
                                        </p:tgtEl>
                                        <p:attrNameLst>
                                          <p:attrName>ppt_h</p:attrName>
                                        </p:attrNameLst>
                                      </p:cBhvr>
                                      <p:tavLst>
                                        <p:tav tm="0">
                                          <p:val>
                                            <p:fltVal val="0"/>
                                          </p:val>
                                        </p:tav>
                                        <p:tav tm="100000">
                                          <p:val>
                                            <p:strVal val="#ppt_h"/>
                                          </p:val>
                                        </p:tav>
                                      </p:tavLst>
                                    </p:anim>
                                    <p:animEffect transition="in" filter="fade">
                                      <p:cBhvr>
                                        <p:cTn id="70" dur="500"/>
                                        <p:tgtEl>
                                          <p:spTgt spid="50"/>
                                        </p:tgtEl>
                                      </p:cBhvr>
                                    </p:animEffect>
                                  </p:childTnLst>
                                </p:cTn>
                              </p:par>
                              <p:par>
                                <p:cTn id="71" presetID="53" presetClass="entr" presetSubtype="16" fill="hold" nodeType="withEffect">
                                  <p:stCondLst>
                                    <p:cond delay="0"/>
                                  </p:stCondLst>
                                  <p:childTnLst>
                                    <p:set>
                                      <p:cBhvr>
                                        <p:cTn id="72" dur="1" fill="hold">
                                          <p:stCondLst>
                                            <p:cond delay="0"/>
                                          </p:stCondLst>
                                        </p:cTn>
                                        <p:tgtEl>
                                          <p:spTgt spid="53"/>
                                        </p:tgtEl>
                                        <p:attrNameLst>
                                          <p:attrName>style.visibility</p:attrName>
                                        </p:attrNameLst>
                                      </p:cBhvr>
                                      <p:to>
                                        <p:strVal val="visible"/>
                                      </p:to>
                                    </p:set>
                                    <p:anim calcmode="lin" valueType="num">
                                      <p:cBhvr>
                                        <p:cTn id="73" dur="500" fill="hold"/>
                                        <p:tgtEl>
                                          <p:spTgt spid="53"/>
                                        </p:tgtEl>
                                        <p:attrNameLst>
                                          <p:attrName>ppt_w</p:attrName>
                                        </p:attrNameLst>
                                      </p:cBhvr>
                                      <p:tavLst>
                                        <p:tav tm="0">
                                          <p:val>
                                            <p:fltVal val="0"/>
                                          </p:val>
                                        </p:tav>
                                        <p:tav tm="100000">
                                          <p:val>
                                            <p:strVal val="#ppt_w"/>
                                          </p:val>
                                        </p:tav>
                                      </p:tavLst>
                                    </p:anim>
                                    <p:anim calcmode="lin" valueType="num">
                                      <p:cBhvr>
                                        <p:cTn id="74" dur="500" fill="hold"/>
                                        <p:tgtEl>
                                          <p:spTgt spid="53"/>
                                        </p:tgtEl>
                                        <p:attrNameLst>
                                          <p:attrName>ppt_h</p:attrName>
                                        </p:attrNameLst>
                                      </p:cBhvr>
                                      <p:tavLst>
                                        <p:tav tm="0">
                                          <p:val>
                                            <p:fltVal val="0"/>
                                          </p:val>
                                        </p:tav>
                                        <p:tav tm="100000">
                                          <p:val>
                                            <p:strVal val="#ppt_h"/>
                                          </p:val>
                                        </p:tav>
                                      </p:tavLst>
                                    </p:anim>
                                    <p:animEffect transition="in" filter="fade">
                                      <p:cBhvr>
                                        <p:cTn id="75" dur="500"/>
                                        <p:tgtEl>
                                          <p:spTgt spid="53"/>
                                        </p:tgtEl>
                                      </p:cBhvr>
                                    </p:animEffect>
                                  </p:childTnLst>
                                </p:cTn>
                              </p:par>
                              <p:par>
                                <p:cTn id="76" presetID="53" presetClass="entr" presetSubtype="16" fill="hold" nodeType="withEffect">
                                  <p:stCondLst>
                                    <p:cond delay="0"/>
                                  </p:stCondLst>
                                  <p:childTnLst>
                                    <p:set>
                                      <p:cBhvr>
                                        <p:cTn id="77" dur="1" fill="hold">
                                          <p:stCondLst>
                                            <p:cond delay="0"/>
                                          </p:stCondLst>
                                        </p:cTn>
                                        <p:tgtEl>
                                          <p:spTgt spid="52"/>
                                        </p:tgtEl>
                                        <p:attrNameLst>
                                          <p:attrName>style.visibility</p:attrName>
                                        </p:attrNameLst>
                                      </p:cBhvr>
                                      <p:to>
                                        <p:strVal val="visible"/>
                                      </p:to>
                                    </p:set>
                                    <p:anim calcmode="lin" valueType="num">
                                      <p:cBhvr>
                                        <p:cTn id="78" dur="500" fill="hold"/>
                                        <p:tgtEl>
                                          <p:spTgt spid="52"/>
                                        </p:tgtEl>
                                        <p:attrNameLst>
                                          <p:attrName>ppt_w</p:attrName>
                                        </p:attrNameLst>
                                      </p:cBhvr>
                                      <p:tavLst>
                                        <p:tav tm="0">
                                          <p:val>
                                            <p:fltVal val="0"/>
                                          </p:val>
                                        </p:tav>
                                        <p:tav tm="100000">
                                          <p:val>
                                            <p:strVal val="#ppt_w"/>
                                          </p:val>
                                        </p:tav>
                                      </p:tavLst>
                                    </p:anim>
                                    <p:anim calcmode="lin" valueType="num">
                                      <p:cBhvr>
                                        <p:cTn id="79" dur="500" fill="hold"/>
                                        <p:tgtEl>
                                          <p:spTgt spid="52"/>
                                        </p:tgtEl>
                                        <p:attrNameLst>
                                          <p:attrName>ppt_h</p:attrName>
                                        </p:attrNameLst>
                                      </p:cBhvr>
                                      <p:tavLst>
                                        <p:tav tm="0">
                                          <p:val>
                                            <p:fltVal val="0"/>
                                          </p:val>
                                        </p:tav>
                                        <p:tav tm="100000">
                                          <p:val>
                                            <p:strVal val="#ppt_h"/>
                                          </p:val>
                                        </p:tav>
                                      </p:tavLst>
                                    </p:anim>
                                    <p:animEffect transition="in" filter="fade">
                                      <p:cBhvr>
                                        <p:cTn id="80" dur="500"/>
                                        <p:tgtEl>
                                          <p:spTgt spid="52"/>
                                        </p:tgtEl>
                                      </p:cBhvr>
                                    </p:animEffect>
                                  </p:childTnLst>
                                </p:cTn>
                              </p:par>
                              <p:par>
                                <p:cTn id="81" presetID="53" presetClass="entr" presetSubtype="16" fill="hold" nodeType="withEffect">
                                  <p:stCondLst>
                                    <p:cond delay="0"/>
                                  </p:stCondLst>
                                  <p:childTnLst>
                                    <p:set>
                                      <p:cBhvr>
                                        <p:cTn id="82" dur="1" fill="hold">
                                          <p:stCondLst>
                                            <p:cond delay="0"/>
                                          </p:stCondLst>
                                        </p:cTn>
                                        <p:tgtEl>
                                          <p:spTgt spid="51"/>
                                        </p:tgtEl>
                                        <p:attrNameLst>
                                          <p:attrName>style.visibility</p:attrName>
                                        </p:attrNameLst>
                                      </p:cBhvr>
                                      <p:to>
                                        <p:strVal val="visible"/>
                                      </p:to>
                                    </p:set>
                                    <p:anim calcmode="lin" valueType="num">
                                      <p:cBhvr>
                                        <p:cTn id="83" dur="500" fill="hold"/>
                                        <p:tgtEl>
                                          <p:spTgt spid="51"/>
                                        </p:tgtEl>
                                        <p:attrNameLst>
                                          <p:attrName>ppt_w</p:attrName>
                                        </p:attrNameLst>
                                      </p:cBhvr>
                                      <p:tavLst>
                                        <p:tav tm="0">
                                          <p:val>
                                            <p:fltVal val="0"/>
                                          </p:val>
                                        </p:tav>
                                        <p:tav tm="100000">
                                          <p:val>
                                            <p:strVal val="#ppt_w"/>
                                          </p:val>
                                        </p:tav>
                                      </p:tavLst>
                                    </p:anim>
                                    <p:anim calcmode="lin" valueType="num">
                                      <p:cBhvr>
                                        <p:cTn id="84" dur="500" fill="hold"/>
                                        <p:tgtEl>
                                          <p:spTgt spid="51"/>
                                        </p:tgtEl>
                                        <p:attrNameLst>
                                          <p:attrName>ppt_h</p:attrName>
                                        </p:attrNameLst>
                                      </p:cBhvr>
                                      <p:tavLst>
                                        <p:tav tm="0">
                                          <p:val>
                                            <p:fltVal val="0"/>
                                          </p:val>
                                        </p:tav>
                                        <p:tav tm="100000">
                                          <p:val>
                                            <p:strVal val="#ppt_h"/>
                                          </p:val>
                                        </p:tav>
                                      </p:tavLst>
                                    </p:anim>
                                    <p:animEffect transition="in" filter="fade">
                                      <p:cBhvr>
                                        <p:cTn id="85" dur="500"/>
                                        <p:tgtEl>
                                          <p:spTgt spid="51"/>
                                        </p:tgtEl>
                                      </p:cBhvr>
                                    </p:animEffect>
                                  </p:childTnLst>
                                </p:cTn>
                              </p:par>
                            </p:childTnLst>
                          </p:cTn>
                        </p:par>
                        <p:par>
                          <p:cTn id="86" fill="hold">
                            <p:stCondLst>
                              <p:cond delay="1500"/>
                            </p:stCondLst>
                            <p:childTnLst>
                              <p:par>
                                <p:cTn id="87" presetID="2" presetClass="entr" presetSubtype="4" fill="hold" nodeType="afterEffect">
                                  <p:stCondLst>
                                    <p:cond delay="0"/>
                                  </p:stCondLst>
                                  <p:childTnLst>
                                    <p:set>
                                      <p:cBhvr>
                                        <p:cTn id="88" dur="1" fill="hold">
                                          <p:stCondLst>
                                            <p:cond delay="0"/>
                                          </p:stCondLst>
                                        </p:cTn>
                                        <p:tgtEl>
                                          <p:spTgt spid="24"/>
                                        </p:tgtEl>
                                        <p:attrNameLst>
                                          <p:attrName>style.visibility</p:attrName>
                                        </p:attrNameLst>
                                      </p:cBhvr>
                                      <p:to>
                                        <p:strVal val="visible"/>
                                      </p:to>
                                    </p:set>
                                    <p:anim calcmode="lin" valueType="num">
                                      <p:cBhvr additive="base">
                                        <p:cTn id="89" dur="500" fill="hold"/>
                                        <p:tgtEl>
                                          <p:spTgt spid="24"/>
                                        </p:tgtEl>
                                        <p:attrNameLst>
                                          <p:attrName>ppt_x</p:attrName>
                                        </p:attrNameLst>
                                      </p:cBhvr>
                                      <p:tavLst>
                                        <p:tav tm="0">
                                          <p:val>
                                            <p:strVal val="#ppt_x"/>
                                          </p:val>
                                        </p:tav>
                                        <p:tav tm="100000">
                                          <p:val>
                                            <p:strVal val="#ppt_x"/>
                                          </p:val>
                                        </p:tav>
                                      </p:tavLst>
                                    </p:anim>
                                    <p:anim calcmode="lin" valueType="num">
                                      <p:cBhvr additive="base">
                                        <p:cTn id="90" dur="500" fill="hold"/>
                                        <p:tgtEl>
                                          <p:spTgt spid="24"/>
                                        </p:tgtEl>
                                        <p:attrNameLst>
                                          <p:attrName>ppt_y</p:attrName>
                                        </p:attrNameLst>
                                      </p:cBhvr>
                                      <p:tavLst>
                                        <p:tav tm="0">
                                          <p:val>
                                            <p:strVal val="1+#ppt_h/2"/>
                                          </p:val>
                                        </p:tav>
                                        <p:tav tm="100000">
                                          <p:val>
                                            <p:strVal val="#ppt_y"/>
                                          </p:val>
                                        </p:tav>
                                      </p:tavLst>
                                    </p:anim>
                                  </p:childTnLst>
                                </p:cTn>
                              </p:par>
                              <p:par>
                                <p:cTn id="91" presetID="2" presetClass="entr" presetSubtype="4" fill="hold" nodeType="withEffect">
                                  <p:stCondLst>
                                    <p:cond delay="250"/>
                                  </p:stCondLst>
                                  <p:childTnLst>
                                    <p:set>
                                      <p:cBhvr>
                                        <p:cTn id="92" dur="1" fill="hold">
                                          <p:stCondLst>
                                            <p:cond delay="0"/>
                                          </p:stCondLst>
                                        </p:cTn>
                                        <p:tgtEl>
                                          <p:spTgt spid="27"/>
                                        </p:tgtEl>
                                        <p:attrNameLst>
                                          <p:attrName>style.visibility</p:attrName>
                                        </p:attrNameLst>
                                      </p:cBhvr>
                                      <p:to>
                                        <p:strVal val="visible"/>
                                      </p:to>
                                    </p:set>
                                    <p:anim calcmode="lin" valueType="num">
                                      <p:cBhvr additive="base">
                                        <p:cTn id="93" dur="500" fill="hold"/>
                                        <p:tgtEl>
                                          <p:spTgt spid="27"/>
                                        </p:tgtEl>
                                        <p:attrNameLst>
                                          <p:attrName>ppt_x</p:attrName>
                                        </p:attrNameLst>
                                      </p:cBhvr>
                                      <p:tavLst>
                                        <p:tav tm="0">
                                          <p:val>
                                            <p:strVal val="#ppt_x"/>
                                          </p:val>
                                        </p:tav>
                                        <p:tav tm="100000">
                                          <p:val>
                                            <p:strVal val="#ppt_x"/>
                                          </p:val>
                                        </p:tav>
                                      </p:tavLst>
                                    </p:anim>
                                    <p:anim calcmode="lin" valueType="num">
                                      <p:cBhvr additive="base">
                                        <p:cTn id="94" dur="500" fill="hold"/>
                                        <p:tgtEl>
                                          <p:spTgt spid="27"/>
                                        </p:tgtEl>
                                        <p:attrNameLst>
                                          <p:attrName>ppt_y</p:attrName>
                                        </p:attrNameLst>
                                      </p:cBhvr>
                                      <p:tavLst>
                                        <p:tav tm="0">
                                          <p:val>
                                            <p:strVal val="1+#ppt_h/2"/>
                                          </p:val>
                                        </p:tav>
                                        <p:tav tm="100000">
                                          <p:val>
                                            <p:strVal val="#ppt_y"/>
                                          </p:val>
                                        </p:tav>
                                      </p:tavLst>
                                    </p:anim>
                                  </p:childTnLst>
                                </p:cTn>
                              </p:par>
                              <p:par>
                                <p:cTn id="95" presetID="2" presetClass="entr" presetSubtype="4" fill="hold" nodeType="withEffect">
                                  <p:stCondLst>
                                    <p:cond delay="500"/>
                                  </p:stCondLst>
                                  <p:childTnLst>
                                    <p:set>
                                      <p:cBhvr>
                                        <p:cTn id="96" dur="1" fill="hold">
                                          <p:stCondLst>
                                            <p:cond delay="0"/>
                                          </p:stCondLst>
                                        </p:cTn>
                                        <p:tgtEl>
                                          <p:spTgt spid="30"/>
                                        </p:tgtEl>
                                        <p:attrNameLst>
                                          <p:attrName>style.visibility</p:attrName>
                                        </p:attrNameLst>
                                      </p:cBhvr>
                                      <p:to>
                                        <p:strVal val="visible"/>
                                      </p:to>
                                    </p:set>
                                    <p:anim calcmode="lin" valueType="num">
                                      <p:cBhvr additive="base">
                                        <p:cTn id="97" dur="500" fill="hold"/>
                                        <p:tgtEl>
                                          <p:spTgt spid="30"/>
                                        </p:tgtEl>
                                        <p:attrNameLst>
                                          <p:attrName>ppt_x</p:attrName>
                                        </p:attrNameLst>
                                      </p:cBhvr>
                                      <p:tavLst>
                                        <p:tav tm="0">
                                          <p:val>
                                            <p:strVal val="#ppt_x"/>
                                          </p:val>
                                        </p:tav>
                                        <p:tav tm="100000">
                                          <p:val>
                                            <p:strVal val="#ppt_x"/>
                                          </p:val>
                                        </p:tav>
                                      </p:tavLst>
                                    </p:anim>
                                    <p:anim calcmode="lin" valueType="num">
                                      <p:cBhvr additive="base">
                                        <p:cTn id="98" dur="500" fill="hold"/>
                                        <p:tgtEl>
                                          <p:spTgt spid="30"/>
                                        </p:tgtEl>
                                        <p:attrNameLst>
                                          <p:attrName>ppt_y</p:attrName>
                                        </p:attrNameLst>
                                      </p:cBhvr>
                                      <p:tavLst>
                                        <p:tav tm="0">
                                          <p:val>
                                            <p:strVal val="1+#ppt_h/2"/>
                                          </p:val>
                                        </p:tav>
                                        <p:tav tm="100000">
                                          <p:val>
                                            <p:strVal val="#ppt_y"/>
                                          </p:val>
                                        </p:tav>
                                      </p:tavLst>
                                    </p:anim>
                                  </p:childTnLst>
                                </p:cTn>
                              </p:par>
                              <p:par>
                                <p:cTn id="99" presetID="2" presetClass="entr" presetSubtype="4" fill="hold" nodeType="withEffect">
                                  <p:stCondLst>
                                    <p:cond delay="750"/>
                                  </p:stCondLst>
                                  <p:childTnLst>
                                    <p:set>
                                      <p:cBhvr>
                                        <p:cTn id="100" dur="1" fill="hold">
                                          <p:stCondLst>
                                            <p:cond delay="0"/>
                                          </p:stCondLst>
                                        </p:cTn>
                                        <p:tgtEl>
                                          <p:spTgt spid="33"/>
                                        </p:tgtEl>
                                        <p:attrNameLst>
                                          <p:attrName>style.visibility</p:attrName>
                                        </p:attrNameLst>
                                      </p:cBhvr>
                                      <p:to>
                                        <p:strVal val="visible"/>
                                      </p:to>
                                    </p:set>
                                    <p:anim calcmode="lin" valueType="num">
                                      <p:cBhvr additive="base">
                                        <p:cTn id="101" dur="500" fill="hold"/>
                                        <p:tgtEl>
                                          <p:spTgt spid="33"/>
                                        </p:tgtEl>
                                        <p:attrNameLst>
                                          <p:attrName>ppt_x</p:attrName>
                                        </p:attrNameLst>
                                      </p:cBhvr>
                                      <p:tavLst>
                                        <p:tav tm="0">
                                          <p:val>
                                            <p:strVal val="#ppt_x"/>
                                          </p:val>
                                        </p:tav>
                                        <p:tav tm="100000">
                                          <p:val>
                                            <p:strVal val="#ppt_x"/>
                                          </p:val>
                                        </p:tav>
                                      </p:tavLst>
                                    </p:anim>
                                    <p:anim calcmode="lin" valueType="num">
                                      <p:cBhvr additive="base">
                                        <p:cTn id="102"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36" grpId="0"/>
      <p:bldP spid="37" grpId="0"/>
      <p:bldP spid="38" grpId="0"/>
      <p:bldP spid="39" grpId="0"/>
      <p:bldP spid="3" grpId="0" animBg="1"/>
      <p:bldP spid="4" grpId="0" animBg="1"/>
      <p:bldP spid="5" grpId="0" animBg="1"/>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Rectangle 82"/>
          <p:cNvSpPr/>
          <p:nvPr/>
        </p:nvSpPr>
        <p:spPr>
          <a:xfrm>
            <a:off x="767556" y="3014270"/>
            <a:ext cx="2571751" cy="2471715"/>
          </a:xfrm>
          <a:prstGeom prst="rect">
            <a:avLst/>
          </a:prstGeom>
          <a:solidFill>
            <a:schemeClr val="tx1">
              <a:lumMod val="65000"/>
              <a:lumOff val="35000"/>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1"/>
              </a:solidFill>
              <a:latin typeface="Century Gothic" panose="020B0502020202020204" pitchFamily="34" charset="0"/>
            </a:endParaRPr>
          </a:p>
        </p:txBody>
      </p:sp>
      <p:sp>
        <p:nvSpPr>
          <p:cNvPr id="84" name="Rectangle 83"/>
          <p:cNvSpPr/>
          <p:nvPr/>
        </p:nvSpPr>
        <p:spPr>
          <a:xfrm>
            <a:off x="767556" y="1880828"/>
            <a:ext cx="2571750" cy="11334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Century Gothic" panose="020B0502020202020204" pitchFamily="34" charset="0"/>
            </a:endParaRPr>
          </a:p>
        </p:txBody>
      </p:sp>
      <p:sp>
        <p:nvSpPr>
          <p:cNvPr id="85" name="TextBox 84"/>
          <p:cNvSpPr txBox="1"/>
          <p:nvPr/>
        </p:nvSpPr>
        <p:spPr>
          <a:xfrm>
            <a:off x="1214108" y="3705816"/>
            <a:ext cx="1678646" cy="1692771"/>
          </a:xfrm>
          <a:prstGeom prst="rect">
            <a:avLst/>
          </a:prstGeom>
          <a:noFill/>
        </p:spPr>
        <p:txBody>
          <a:bodyPr wrap="square" lIns="0" tIns="0" rIns="0" bIns="0" rtlCol="0">
            <a:spAutoFit/>
          </a:bodyPr>
          <a:lstStyle/>
          <a:p>
            <a:pPr algn="ctr">
              <a:lnSpc>
                <a:spcPct val="200000"/>
              </a:lnSpc>
            </a:pPr>
            <a:r>
              <a:rPr lang="en-US" sz="1100" dirty="0" err="1">
                <a:solidFill>
                  <a:schemeClr val="bg1"/>
                </a:solidFill>
                <a:latin typeface="Century Gothic" panose="020B0502020202020204" pitchFamily="34" charset="0"/>
                <a:ea typeface="Poppins Light" charset="0"/>
                <a:cs typeface="Poppins Light" charset="0"/>
              </a:rPr>
              <a:t>Augue</a:t>
            </a:r>
            <a:endParaRPr lang="en-US" sz="1100" dirty="0">
              <a:solidFill>
                <a:schemeClr val="bg1"/>
              </a:solidFill>
              <a:latin typeface="Century Gothic" panose="020B0502020202020204" pitchFamily="34" charset="0"/>
              <a:ea typeface="Poppins Light" charset="0"/>
              <a:cs typeface="Poppins Light" charset="0"/>
            </a:endParaRPr>
          </a:p>
          <a:p>
            <a:pPr algn="ctr">
              <a:lnSpc>
                <a:spcPct val="200000"/>
              </a:lnSpc>
            </a:pPr>
            <a:r>
              <a:rPr lang="en-US" sz="1100" dirty="0" err="1">
                <a:solidFill>
                  <a:schemeClr val="bg1"/>
                </a:solidFill>
                <a:latin typeface="Century Gothic" panose="020B0502020202020204" pitchFamily="34" charset="0"/>
                <a:ea typeface="Poppins Light" charset="0"/>
                <a:cs typeface="Poppins Light" charset="0"/>
              </a:rPr>
              <a:t>Laoreet</a:t>
            </a:r>
            <a:endParaRPr lang="en-US" sz="1100" dirty="0">
              <a:solidFill>
                <a:schemeClr val="bg1"/>
              </a:solidFill>
              <a:latin typeface="Century Gothic" panose="020B0502020202020204" pitchFamily="34" charset="0"/>
              <a:ea typeface="Poppins Light" charset="0"/>
              <a:cs typeface="Poppins Light" charset="0"/>
            </a:endParaRPr>
          </a:p>
          <a:p>
            <a:pPr algn="ctr">
              <a:lnSpc>
                <a:spcPct val="200000"/>
              </a:lnSpc>
            </a:pPr>
            <a:r>
              <a:rPr lang="en-US" sz="1100" dirty="0" err="1">
                <a:solidFill>
                  <a:schemeClr val="bg1"/>
                </a:solidFill>
                <a:latin typeface="Century Gothic" panose="020B0502020202020204" pitchFamily="34" charset="0"/>
                <a:ea typeface="Poppins Light" charset="0"/>
                <a:cs typeface="Poppins Light" charset="0"/>
              </a:rPr>
              <a:t>Aliquam</a:t>
            </a:r>
            <a:endParaRPr lang="en-US" sz="1100" dirty="0">
              <a:solidFill>
                <a:schemeClr val="bg1"/>
              </a:solidFill>
              <a:latin typeface="Century Gothic" panose="020B0502020202020204" pitchFamily="34" charset="0"/>
              <a:ea typeface="Poppins Light" charset="0"/>
              <a:cs typeface="Poppins Light" charset="0"/>
            </a:endParaRPr>
          </a:p>
          <a:p>
            <a:pPr algn="ctr">
              <a:lnSpc>
                <a:spcPct val="200000"/>
              </a:lnSpc>
            </a:pPr>
            <a:r>
              <a:rPr lang="en-US" sz="1100" dirty="0" err="1">
                <a:solidFill>
                  <a:schemeClr val="bg1"/>
                </a:solidFill>
                <a:latin typeface="Century Gothic" panose="020B0502020202020204" pitchFamily="34" charset="0"/>
                <a:ea typeface="Poppins Light" charset="0"/>
                <a:cs typeface="Poppins Light" charset="0"/>
              </a:rPr>
              <a:t>Efficitur</a:t>
            </a:r>
            <a:endParaRPr lang="en-US" sz="1100" dirty="0">
              <a:solidFill>
                <a:schemeClr val="bg1"/>
              </a:solidFill>
              <a:latin typeface="Century Gothic" panose="020B0502020202020204" pitchFamily="34" charset="0"/>
              <a:ea typeface="Poppins Light" charset="0"/>
              <a:cs typeface="Poppins Light" charset="0"/>
            </a:endParaRPr>
          </a:p>
          <a:p>
            <a:pPr algn="ctr">
              <a:lnSpc>
                <a:spcPct val="200000"/>
              </a:lnSpc>
            </a:pPr>
            <a:r>
              <a:rPr lang="en-US" sz="1100" dirty="0" err="1">
                <a:solidFill>
                  <a:schemeClr val="bg1"/>
                </a:solidFill>
                <a:latin typeface="Century Gothic" panose="020B0502020202020204" pitchFamily="34" charset="0"/>
                <a:ea typeface="Poppins Light" charset="0"/>
                <a:cs typeface="Poppins Light" charset="0"/>
              </a:rPr>
              <a:t>Aherte</a:t>
            </a:r>
            <a:endParaRPr lang="en-US" sz="1100" dirty="0">
              <a:solidFill>
                <a:schemeClr val="bg1"/>
              </a:solidFill>
              <a:latin typeface="Century Gothic" panose="020B0502020202020204" pitchFamily="34" charset="0"/>
              <a:ea typeface="Poppins Light" charset="0"/>
              <a:cs typeface="Poppins Light" charset="0"/>
            </a:endParaRPr>
          </a:p>
        </p:txBody>
      </p:sp>
      <p:sp>
        <p:nvSpPr>
          <p:cNvPr id="88" name="TextBox 87"/>
          <p:cNvSpPr txBox="1"/>
          <p:nvPr/>
        </p:nvSpPr>
        <p:spPr>
          <a:xfrm>
            <a:off x="1415500" y="3182287"/>
            <a:ext cx="1275863" cy="405320"/>
          </a:xfrm>
          <a:prstGeom prst="rect">
            <a:avLst/>
          </a:prstGeom>
          <a:noFill/>
        </p:spPr>
        <p:txBody>
          <a:bodyPr wrap="square" lIns="0" tIns="0" rIns="0" bIns="0" rtlCol="0">
            <a:noAutofit/>
          </a:bodyPr>
          <a:lstStyle/>
          <a:p>
            <a:pPr algn="ctr"/>
            <a:r>
              <a:rPr lang="en-US" sz="2000" dirty="0">
                <a:solidFill>
                  <a:schemeClr val="bg1"/>
                </a:solidFill>
                <a:latin typeface="Century Gothic" panose="020B0502020202020204" pitchFamily="34" charset="0"/>
                <a:ea typeface="Poppins Light" charset="0"/>
                <a:cs typeface="Poppins Light" charset="0"/>
              </a:rPr>
              <a:t>$</a:t>
            </a:r>
            <a:r>
              <a:rPr lang="en-US" sz="3600" b="1" dirty="0">
                <a:solidFill>
                  <a:schemeClr val="bg1"/>
                </a:solidFill>
                <a:latin typeface="Century Gothic" panose="020B0502020202020204" pitchFamily="34" charset="0"/>
                <a:ea typeface="Poppins SemiBold" charset="0"/>
                <a:cs typeface="Poppins SemiBold" charset="0"/>
              </a:rPr>
              <a:t>8</a:t>
            </a:r>
          </a:p>
        </p:txBody>
      </p:sp>
      <p:cxnSp>
        <p:nvCxnSpPr>
          <p:cNvPr id="6" name="Straight Connector 5"/>
          <p:cNvCxnSpPr/>
          <p:nvPr/>
        </p:nvCxnSpPr>
        <p:spPr>
          <a:xfrm>
            <a:off x="1207337" y="4066439"/>
            <a:ext cx="1692188" cy="0"/>
          </a:xfrm>
          <a:prstGeom prst="line">
            <a:avLst/>
          </a:prstGeom>
          <a:ln>
            <a:solidFill>
              <a:srgbClr val="E4BB6D"/>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1207337" y="4426479"/>
            <a:ext cx="1692188" cy="0"/>
          </a:xfrm>
          <a:prstGeom prst="line">
            <a:avLst/>
          </a:prstGeom>
          <a:ln>
            <a:solidFill>
              <a:srgbClr val="E4BB6D"/>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a:off x="1207337" y="4750515"/>
            <a:ext cx="1692188" cy="0"/>
          </a:xfrm>
          <a:prstGeom prst="line">
            <a:avLst/>
          </a:prstGeom>
          <a:ln>
            <a:solidFill>
              <a:srgbClr val="E4BB6D"/>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1207337" y="5074551"/>
            <a:ext cx="1692188" cy="0"/>
          </a:xfrm>
          <a:prstGeom prst="line">
            <a:avLst/>
          </a:prstGeom>
          <a:ln>
            <a:solidFill>
              <a:srgbClr val="E4BB6D"/>
            </a:solidFill>
          </a:ln>
        </p:spPr>
        <p:style>
          <a:lnRef idx="1">
            <a:schemeClr val="accent1"/>
          </a:lnRef>
          <a:fillRef idx="0">
            <a:schemeClr val="accent1"/>
          </a:fillRef>
          <a:effectRef idx="0">
            <a:schemeClr val="accent1"/>
          </a:effectRef>
          <a:fontRef idx="minor">
            <a:schemeClr val="tx1"/>
          </a:fontRef>
        </p:style>
      </p:cxnSp>
      <p:sp>
        <p:nvSpPr>
          <p:cNvPr id="141" name="Rectangle 140"/>
          <p:cNvSpPr/>
          <p:nvPr/>
        </p:nvSpPr>
        <p:spPr>
          <a:xfrm>
            <a:off x="3467708" y="3014270"/>
            <a:ext cx="2571751" cy="2471715"/>
          </a:xfrm>
          <a:prstGeom prst="rect">
            <a:avLst/>
          </a:prstGeom>
          <a:solidFill>
            <a:schemeClr val="tx1">
              <a:lumMod val="65000"/>
              <a:lumOff val="35000"/>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1"/>
              </a:solidFill>
              <a:latin typeface="Century Gothic" panose="020B0502020202020204" pitchFamily="34" charset="0"/>
            </a:endParaRPr>
          </a:p>
        </p:txBody>
      </p:sp>
      <p:sp>
        <p:nvSpPr>
          <p:cNvPr id="142" name="Rectangle 141"/>
          <p:cNvSpPr/>
          <p:nvPr/>
        </p:nvSpPr>
        <p:spPr>
          <a:xfrm>
            <a:off x="3467708" y="1880828"/>
            <a:ext cx="2571750" cy="11334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Century Gothic" panose="020B0502020202020204" pitchFamily="34" charset="0"/>
            </a:endParaRPr>
          </a:p>
        </p:txBody>
      </p:sp>
      <p:sp>
        <p:nvSpPr>
          <p:cNvPr id="143" name="TextBox 142"/>
          <p:cNvSpPr txBox="1"/>
          <p:nvPr/>
        </p:nvSpPr>
        <p:spPr>
          <a:xfrm>
            <a:off x="3914260" y="3705816"/>
            <a:ext cx="1678646" cy="1692771"/>
          </a:xfrm>
          <a:prstGeom prst="rect">
            <a:avLst/>
          </a:prstGeom>
          <a:noFill/>
        </p:spPr>
        <p:txBody>
          <a:bodyPr wrap="square" lIns="0" tIns="0" rIns="0" bIns="0" rtlCol="0">
            <a:spAutoFit/>
          </a:bodyPr>
          <a:lstStyle/>
          <a:p>
            <a:pPr algn="ctr">
              <a:lnSpc>
                <a:spcPct val="200000"/>
              </a:lnSpc>
            </a:pPr>
            <a:r>
              <a:rPr lang="en-US" sz="1100" dirty="0" err="1">
                <a:solidFill>
                  <a:schemeClr val="bg1"/>
                </a:solidFill>
                <a:latin typeface="Century Gothic" panose="020B0502020202020204" pitchFamily="34" charset="0"/>
                <a:ea typeface="Poppins Light" charset="0"/>
                <a:cs typeface="Poppins Light" charset="0"/>
              </a:rPr>
              <a:t>Augue</a:t>
            </a:r>
            <a:endParaRPr lang="en-US" sz="1100" dirty="0">
              <a:solidFill>
                <a:schemeClr val="bg1"/>
              </a:solidFill>
              <a:latin typeface="Century Gothic" panose="020B0502020202020204" pitchFamily="34" charset="0"/>
              <a:ea typeface="Poppins Light" charset="0"/>
              <a:cs typeface="Poppins Light" charset="0"/>
            </a:endParaRPr>
          </a:p>
          <a:p>
            <a:pPr algn="ctr">
              <a:lnSpc>
                <a:spcPct val="200000"/>
              </a:lnSpc>
            </a:pPr>
            <a:r>
              <a:rPr lang="en-US" sz="1100" dirty="0" err="1">
                <a:solidFill>
                  <a:schemeClr val="bg1"/>
                </a:solidFill>
                <a:latin typeface="Century Gothic" panose="020B0502020202020204" pitchFamily="34" charset="0"/>
                <a:ea typeface="Poppins Light" charset="0"/>
                <a:cs typeface="Poppins Light" charset="0"/>
              </a:rPr>
              <a:t>Laoreet</a:t>
            </a:r>
            <a:endParaRPr lang="en-US" sz="1100" dirty="0">
              <a:solidFill>
                <a:schemeClr val="bg1"/>
              </a:solidFill>
              <a:latin typeface="Century Gothic" panose="020B0502020202020204" pitchFamily="34" charset="0"/>
              <a:ea typeface="Poppins Light" charset="0"/>
              <a:cs typeface="Poppins Light" charset="0"/>
            </a:endParaRPr>
          </a:p>
          <a:p>
            <a:pPr algn="ctr">
              <a:lnSpc>
                <a:spcPct val="200000"/>
              </a:lnSpc>
            </a:pPr>
            <a:r>
              <a:rPr lang="en-US" sz="1100" dirty="0" err="1">
                <a:solidFill>
                  <a:schemeClr val="bg1"/>
                </a:solidFill>
                <a:latin typeface="Century Gothic" panose="020B0502020202020204" pitchFamily="34" charset="0"/>
                <a:ea typeface="Poppins Light" charset="0"/>
                <a:cs typeface="Poppins Light" charset="0"/>
              </a:rPr>
              <a:t>Aliquam</a:t>
            </a:r>
            <a:endParaRPr lang="en-US" sz="1100" dirty="0">
              <a:solidFill>
                <a:schemeClr val="bg1"/>
              </a:solidFill>
              <a:latin typeface="Century Gothic" panose="020B0502020202020204" pitchFamily="34" charset="0"/>
              <a:ea typeface="Poppins Light" charset="0"/>
              <a:cs typeface="Poppins Light" charset="0"/>
            </a:endParaRPr>
          </a:p>
          <a:p>
            <a:pPr algn="ctr">
              <a:lnSpc>
                <a:spcPct val="200000"/>
              </a:lnSpc>
            </a:pPr>
            <a:r>
              <a:rPr lang="en-US" sz="1100" dirty="0" err="1">
                <a:solidFill>
                  <a:schemeClr val="bg1"/>
                </a:solidFill>
                <a:latin typeface="Century Gothic" panose="020B0502020202020204" pitchFamily="34" charset="0"/>
                <a:ea typeface="Poppins Light" charset="0"/>
                <a:cs typeface="Poppins Light" charset="0"/>
              </a:rPr>
              <a:t>Efficitur</a:t>
            </a:r>
            <a:endParaRPr lang="en-US" sz="1100" dirty="0">
              <a:solidFill>
                <a:schemeClr val="bg1"/>
              </a:solidFill>
              <a:latin typeface="Century Gothic" panose="020B0502020202020204" pitchFamily="34" charset="0"/>
              <a:ea typeface="Poppins Light" charset="0"/>
              <a:cs typeface="Poppins Light" charset="0"/>
            </a:endParaRPr>
          </a:p>
          <a:p>
            <a:pPr algn="ctr">
              <a:lnSpc>
                <a:spcPct val="200000"/>
              </a:lnSpc>
            </a:pPr>
            <a:r>
              <a:rPr lang="en-US" sz="1100" dirty="0" err="1">
                <a:solidFill>
                  <a:schemeClr val="bg1"/>
                </a:solidFill>
                <a:latin typeface="Century Gothic" panose="020B0502020202020204" pitchFamily="34" charset="0"/>
                <a:ea typeface="Poppins Light" charset="0"/>
                <a:cs typeface="Poppins Light" charset="0"/>
              </a:rPr>
              <a:t>Aherte</a:t>
            </a:r>
            <a:endParaRPr lang="en-US" sz="1100" dirty="0">
              <a:solidFill>
                <a:schemeClr val="bg1"/>
              </a:solidFill>
              <a:latin typeface="Century Gothic" panose="020B0502020202020204" pitchFamily="34" charset="0"/>
              <a:ea typeface="Poppins Light" charset="0"/>
              <a:cs typeface="Poppins Light" charset="0"/>
            </a:endParaRPr>
          </a:p>
        </p:txBody>
      </p:sp>
      <p:sp>
        <p:nvSpPr>
          <p:cNvPr id="145" name="TextBox 144"/>
          <p:cNvSpPr txBox="1"/>
          <p:nvPr/>
        </p:nvSpPr>
        <p:spPr>
          <a:xfrm>
            <a:off x="4115652" y="3182287"/>
            <a:ext cx="1275863" cy="405320"/>
          </a:xfrm>
          <a:prstGeom prst="rect">
            <a:avLst/>
          </a:prstGeom>
          <a:noFill/>
        </p:spPr>
        <p:txBody>
          <a:bodyPr wrap="square" lIns="0" tIns="0" rIns="0" bIns="0" rtlCol="0">
            <a:noAutofit/>
          </a:bodyPr>
          <a:lstStyle/>
          <a:p>
            <a:pPr algn="ctr"/>
            <a:r>
              <a:rPr lang="en-US" sz="2000" dirty="0">
                <a:solidFill>
                  <a:schemeClr val="bg1"/>
                </a:solidFill>
                <a:latin typeface="Century Gothic" panose="020B0502020202020204" pitchFamily="34" charset="0"/>
                <a:ea typeface="Poppins Light" charset="0"/>
                <a:cs typeface="Poppins Light" charset="0"/>
              </a:rPr>
              <a:t>$</a:t>
            </a:r>
            <a:r>
              <a:rPr lang="en-US" sz="3600" b="1" dirty="0">
                <a:solidFill>
                  <a:schemeClr val="bg1"/>
                </a:solidFill>
                <a:latin typeface="Century Gothic" panose="020B0502020202020204" pitchFamily="34" charset="0"/>
                <a:ea typeface="Poppins SemiBold" charset="0"/>
                <a:cs typeface="Poppins SemiBold" charset="0"/>
              </a:rPr>
              <a:t>18</a:t>
            </a:r>
          </a:p>
        </p:txBody>
      </p:sp>
      <p:cxnSp>
        <p:nvCxnSpPr>
          <p:cNvPr id="147" name="Straight Connector 146"/>
          <p:cNvCxnSpPr/>
          <p:nvPr/>
        </p:nvCxnSpPr>
        <p:spPr>
          <a:xfrm>
            <a:off x="3907489" y="4066439"/>
            <a:ext cx="1692188" cy="0"/>
          </a:xfrm>
          <a:prstGeom prst="line">
            <a:avLst/>
          </a:prstGeom>
          <a:ln>
            <a:solidFill>
              <a:srgbClr val="E4BB6D"/>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a:xfrm>
            <a:off x="3907489" y="4426479"/>
            <a:ext cx="1692188" cy="0"/>
          </a:xfrm>
          <a:prstGeom prst="line">
            <a:avLst/>
          </a:prstGeom>
          <a:ln>
            <a:solidFill>
              <a:srgbClr val="E4BB6D"/>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nvCxnSpPr>
        <p:spPr>
          <a:xfrm>
            <a:off x="3907489" y="4750515"/>
            <a:ext cx="1692188" cy="0"/>
          </a:xfrm>
          <a:prstGeom prst="line">
            <a:avLst/>
          </a:prstGeom>
          <a:ln>
            <a:solidFill>
              <a:srgbClr val="E4BB6D"/>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p:nvPr/>
        </p:nvCxnSpPr>
        <p:spPr>
          <a:xfrm>
            <a:off x="3907489" y="5074551"/>
            <a:ext cx="1692188" cy="0"/>
          </a:xfrm>
          <a:prstGeom prst="line">
            <a:avLst/>
          </a:prstGeom>
          <a:ln>
            <a:solidFill>
              <a:srgbClr val="E4BB6D"/>
            </a:solidFill>
          </a:ln>
        </p:spPr>
        <p:style>
          <a:lnRef idx="1">
            <a:schemeClr val="accent1"/>
          </a:lnRef>
          <a:fillRef idx="0">
            <a:schemeClr val="accent1"/>
          </a:fillRef>
          <a:effectRef idx="0">
            <a:schemeClr val="accent1"/>
          </a:effectRef>
          <a:fontRef idx="minor">
            <a:schemeClr val="tx1"/>
          </a:fontRef>
        </p:style>
      </p:cxnSp>
      <p:sp>
        <p:nvSpPr>
          <p:cNvPr id="151" name="Rectangle 150"/>
          <p:cNvSpPr/>
          <p:nvPr/>
        </p:nvSpPr>
        <p:spPr>
          <a:xfrm>
            <a:off x="6168008" y="3014270"/>
            <a:ext cx="2571751" cy="2471715"/>
          </a:xfrm>
          <a:prstGeom prst="rect">
            <a:avLst/>
          </a:prstGeom>
          <a:solidFill>
            <a:schemeClr val="tx1">
              <a:lumMod val="65000"/>
              <a:lumOff val="35000"/>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1"/>
              </a:solidFill>
              <a:latin typeface="Century Gothic" panose="020B0502020202020204" pitchFamily="34" charset="0"/>
            </a:endParaRPr>
          </a:p>
        </p:txBody>
      </p:sp>
      <p:sp>
        <p:nvSpPr>
          <p:cNvPr id="152" name="Rectangle 151"/>
          <p:cNvSpPr/>
          <p:nvPr/>
        </p:nvSpPr>
        <p:spPr>
          <a:xfrm>
            <a:off x="6168008" y="1880828"/>
            <a:ext cx="2571750" cy="11334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Century Gothic" panose="020B0502020202020204" pitchFamily="34" charset="0"/>
            </a:endParaRPr>
          </a:p>
        </p:txBody>
      </p:sp>
      <p:sp>
        <p:nvSpPr>
          <p:cNvPr id="153" name="TextBox 152"/>
          <p:cNvSpPr txBox="1"/>
          <p:nvPr/>
        </p:nvSpPr>
        <p:spPr>
          <a:xfrm>
            <a:off x="6614560" y="3705816"/>
            <a:ext cx="1678646" cy="1692771"/>
          </a:xfrm>
          <a:prstGeom prst="rect">
            <a:avLst/>
          </a:prstGeom>
          <a:noFill/>
        </p:spPr>
        <p:txBody>
          <a:bodyPr wrap="square" lIns="0" tIns="0" rIns="0" bIns="0" rtlCol="0">
            <a:spAutoFit/>
          </a:bodyPr>
          <a:lstStyle/>
          <a:p>
            <a:pPr algn="ctr">
              <a:lnSpc>
                <a:spcPct val="200000"/>
              </a:lnSpc>
            </a:pPr>
            <a:r>
              <a:rPr lang="en-US" sz="1100" dirty="0" err="1">
                <a:solidFill>
                  <a:schemeClr val="bg1"/>
                </a:solidFill>
                <a:latin typeface="Century Gothic" panose="020B0502020202020204" pitchFamily="34" charset="0"/>
                <a:ea typeface="Poppins Light" charset="0"/>
                <a:cs typeface="Poppins Light" charset="0"/>
              </a:rPr>
              <a:t>Augue</a:t>
            </a:r>
            <a:endParaRPr lang="en-US" sz="1100" dirty="0">
              <a:solidFill>
                <a:schemeClr val="bg1"/>
              </a:solidFill>
              <a:latin typeface="Century Gothic" panose="020B0502020202020204" pitchFamily="34" charset="0"/>
              <a:ea typeface="Poppins Light" charset="0"/>
              <a:cs typeface="Poppins Light" charset="0"/>
            </a:endParaRPr>
          </a:p>
          <a:p>
            <a:pPr algn="ctr">
              <a:lnSpc>
                <a:spcPct val="200000"/>
              </a:lnSpc>
            </a:pPr>
            <a:r>
              <a:rPr lang="en-US" sz="1100" dirty="0" err="1">
                <a:solidFill>
                  <a:schemeClr val="bg1"/>
                </a:solidFill>
                <a:latin typeface="Century Gothic" panose="020B0502020202020204" pitchFamily="34" charset="0"/>
                <a:ea typeface="Poppins Light" charset="0"/>
                <a:cs typeface="Poppins Light" charset="0"/>
              </a:rPr>
              <a:t>Laoreet</a:t>
            </a:r>
            <a:endParaRPr lang="en-US" sz="1100" dirty="0">
              <a:solidFill>
                <a:schemeClr val="bg1"/>
              </a:solidFill>
              <a:latin typeface="Century Gothic" panose="020B0502020202020204" pitchFamily="34" charset="0"/>
              <a:ea typeface="Poppins Light" charset="0"/>
              <a:cs typeface="Poppins Light" charset="0"/>
            </a:endParaRPr>
          </a:p>
          <a:p>
            <a:pPr algn="ctr">
              <a:lnSpc>
                <a:spcPct val="200000"/>
              </a:lnSpc>
            </a:pPr>
            <a:r>
              <a:rPr lang="en-US" sz="1100" dirty="0" err="1">
                <a:solidFill>
                  <a:schemeClr val="bg1"/>
                </a:solidFill>
                <a:latin typeface="Century Gothic" panose="020B0502020202020204" pitchFamily="34" charset="0"/>
                <a:ea typeface="Poppins Light" charset="0"/>
                <a:cs typeface="Poppins Light" charset="0"/>
              </a:rPr>
              <a:t>Aliquam</a:t>
            </a:r>
            <a:endParaRPr lang="en-US" sz="1100" dirty="0">
              <a:solidFill>
                <a:schemeClr val="bg1"/>
              </a:solidFill>
              <a:latin typeface="Century Gothic" panose="020B0502020202020204" pitchFamily="34" charset="0"/>
              <a:ea typeface="Poppins Light" charset="0"/>
              <a:cs typeface="Poppins Light" charset="0"/>
            </a:endParaRPr>
          </a:p>
          <a:p>
            <a:pPr algn="ctr">
              <a:lnSpc>
                <a:spcPct val="200000"/>
              </a:lnSpc>
            </a:pPr>
            <a:r>
              <a:rPr lang="en-US" sz="1100" dirty="0" err="1">
                <a:solidFill>
                  <a:schemeClr val="bg1"/>
                </a:solidFill>
                <a:latin typeface="Century Gothic" panose="020B0502020202020204" pitchFamily="34" charset="0"/>
                <a:ea typeface="Poppins Light" charset="0"/>
                <a:cs typeface="Poppins Light" charset="0"/>
              </a:rPr>
              <a:t>Efficitur</a:t>
            </a:r>
            <a:endParaRPr lang="en-US" sz="1100" dirty="0">
              <a:solidFill>
                <a:schemeClr val="bg1"/>
              </a:solidFill>
              <a:latin typeface="Century Gothic" panose="020B0502020202020204" pitchFamily="34" charset="0"/>
              <a:ea typeface="Poppins Light" charset="0"/>
              <a:cs typeface="Poppins Light" charset="0"/>
            </a:endParaRPr>
          </a:p>
          <a:p>
            <a:pPr algn="ctr">
              <a:lnSpc>
                <a:spcPct val="200000"/>
              </a:lnSpc>
            </a:pPr>
            <a:r>
              <a:rPr lang="en-US" sz="1100" dirty="0" err="1">
                <a:solidFill>
                  <a:schemeClr val="bg1"/>
                </a:solidFill>
                <a:latin typeface="Century Gothic" panose="020B0502020202020204" pitchFamily="34" charset="0"/>
                <a:ea typeface="Poppins Light" charset="0"/>
                <a:cs typeface="Poppins Light" charset="0"/>
              </a:rPr>
              <a:t>Aherte</a:t>
            </a:r>
            <a:endParaRPr lang="en-US" sz="1100" dirty="0">
              <a:solidFill>
                <a:schemeClr val="bg1"/>
              </a:solidFill>
              <a:latin typeface="Century Gothic" panose="020B0502020202020204" pitchFamily="34" charset="0"/>
              <a:ea typeface="Poppins Light" charset="0"/>
              <a:cs typeface="Poppins Light" charset="0"/>
            </a:endParaRPr>
          </a:p>
        </p:txBody>
      </p:sp>
      <p:sp>
        <p:nvSpPr>
          <p:cNvPr id="155" name="TextBox 154"/>
          <p:cNvSpPr txBox="1"/>
          <p:nvPr/>
        </p:nvSpPr>
        <p:spPr>
          <a:xfrm>
            <a:off x="6815952" y="3182287"/>
            <a:ext cx="1275863" cy="405320"/>
          </a:xfrm>
          <a:prstGeom prst="rect">
            <a:avLst/>
          </a:prstGeom>
          <a:noFill/>
        </p:spPr>
        <p:txBody>
          <a:bodyPr wrap="square" lIns="0" tIns="0" rIns="0" bIns="0" rtlCol="0">
            <a:noAutofit/>
          </a:bodyPr>
          <a:lstStyle/>
          <a:p>
            <a:pPr algn="ctr"/>
            <a:r>
              <a:rPr lang="en-US" sz="2000" dirty="0">
                <a:solidFill>
                  <a:schemeClr val="bg1"/>
                </a:solidFill>
                <a:latin typeface="Century Gothic" panose="020B0502020202020204" pitchFamily="34" charset="0"/>
                <a:ea typeface="Poppins Light" charset="0"/>
                <a:cs typeface="Poppins Light" charset="0"/>
              </a:rPr>
              <a:t>$</a:t>
            </a:r>
            <a:r>
              <a:rPr lang="en-US" sz="3600" b="1" dirty="0">
                <a:solidFill>
                  <a:schemeClr val="bg1"/>
                </a:solidFill>
                <a:latin typeface="Century Gothic" panose="020B0502020202020204" pitchFamily="34" charset="0"/>
                <a:ea typeface="Poppins SemiBold" charset="0"/>
                <a:cs typeface="Poppins SemiBold" charset="0"/>
              </a:rPr>
              <a:t>28</a:t>
            </a:r>
          </a:p>
        </p:txBody>
      </p:sp>
      <p:cxnSp>
        <p:nvCxnSpPr>
          <p:cNvPr id="157" name="Straight Connector 156"/>
          <p:cNvCxnSpPr/>
          <p:nvPr/>
        </p:nvCxnSpPr>
        <p:spPr>
          <a:xfrm>
            <a:off x="6607789" y="4066439"/>
            <a:ext cx="1692188" cy="0"/>
          </a:xfrm>
          <a:prstGeom prst="line">
            <a:avLst/>
          </a:prstGeom>
          <a:ln>
            <a:solidFill>
              <a:srgbClr val="E4BB6D"/>
            </a:solidFill>
          </a:ln>
        </p:spPr>
        <p:style>
          <a:lnRef idx="1">
            <a:schemeClr val="accent1"/>
          </a:lnRef>
          <a:fillRef idx="0">
            <a:schemeClr val="accent1"/>
          </a:fillRef>
          <a:effectRef idx="0">
            <a:schemeClr val="accent1"/>
          </a:effectRef>
          <a:fontRef idx="minor">
            <a:schemeClr val="tx1"/>
          </a:fontRef>
        </p:style>
      </p:cxnSp>
      <p:cxnSp>
        <p:nvCxnSpPr>
          <p:cNvPr id="158" name="Straight Connector 157"/>
          <p:cNvCxnSpPr/>
          <p:nvPr/>
        </p:nvCxnSpPr>
        <p:spPr>
          <a:xfrm>
            <a:off x="6607789" y="4426479"/>
            <a:ext cx="1692188" cy="0"/>
          </a:xfrm>
          <a:prstGeom prst="line">
            <a:avLst/>
          </a:prstGeom>
          <a:ln>
            <a:solidFill>
              <a:srgbClr val="E4BB6D"/>
            </a:solidFill>
          </a:ln>
        </p:spPr>
        <p:style>
          <a:lnRef idx="1">
            <a:schemeClr val="accent1"/>
          </a:lnRef>
          <a:fillRef idx="0">
            <a:schemeClr val="accent1"/>
          </a:fillRef>
          <a:effectRef idx="0">
            <a:schemeClr val="accent1"/>
          </a:effectRef>
          <a:fontRef idx="minor">
            <a:schemeClr val="tx1"/>
          </a:fontRef>
        </p:style>
      </p:cxnSp>
      <p:cxnSp>
        <p:nvCxnSpPr>
          <p:cNvPr id="159" name="Straight Connector 158"/>
          <p:cNvCxnSpPr/>
          <p:nvPr/>
        </p:nvCxnSpPr>
        <p:spPr>
          <a:xfrm>
            <a:off x="6607789" y="4750515"/>
            <a:ext cx="1692188" cy="0"/>
          </a:xfrm>
          <a:prstGeom prst="line">
            <a:avLst/>
          </a:prstGeom>
          <a:ln>
            <a:solidFill>
              <a:srgbClr val="E4BB6D"/>
            </a:solidFill>
          </a:ln>
        </p:spPr>
        <p:style>
          <a:lnRef idx="1">
            <a:schemeClr val="accent1"/>
          </a:lnRef>
          <a:fillRef idx="0">
            <a:schemeClr val="accent1"/>
          </a:fillRef>
          <a:effectRef idx="0">
            <a:schemeClr val="accent1"/>
          </a:effectRef>
          <a:fontRef idx="minor">
            <a:schemeClr val="tx1"/>
          </a:fontRef>
        </p:style>
      </p:cxnSp>
      <p:cxnSp>
        <p:nvCxnSpPr>
          <p:cNvPr id="160" name="Straight Connector 159"/>
          <p:cNvCxnSpPr/>
          <p:nvPr/>
        </p:nvCxnSpPr>
        <p:spPr>
          <a:xfrm>
            <a:off x="6607789" y="5074551"/>
            <a:ext cx="1692188" cy="0"/>
          </a:xfrm>
          <a:prstGeom prst="line">
            <a:avLst/>
          </a:prstGeom>
          <a:ln>
            <a:solidFill>
              <a:srgbClr val="E4BB6D"/>
            </a:solidFill>
          </a:ln>
        </p:spPr>
        <p:style>
          <a:lnRef idx="1">
            <a:schemeClr val="accent1"/>
          </a:lnRef>
          <a:fillRef idx="0">
            <a:schemeClr val="accent1"/>
          </a:fillRef>
          <a:effectRef idx="0">
            <a:schemeClr val="accent1"/>
          </a:effectRef>
          <a:fontRef idx="minor">
            <a:schemeClr val="tx1"/>
          </a:fontRef>
        </p:style>
      </p:cxnSp>
      <p:sp>
        <p:nvSpPr>
          <p:cNvPr id="161" name="Rectangle 160"/>
          <p:cNvSpPr/>
          <p:nvPr/>
        </p:nvSpPr>
        <p:spPr>
          <a:xfrm>
            <a:off x="8852694" y="3014270"/>
            <a:ext cx="2571751" cy="2471715"/>
          </a:xfrm>
          <a:prstGeom prst="rect">
            <a:avLst/>
          </a:prstGeom>
          <a:solidFill>
            <a:schemeClr val="tx1">
              <a:lumMod val="65000"/>
              <a:lumOff val="35000"/>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bg1"/>
              </a:solidFill>
              <a:latin typeface="Century Gothic" panose="020B0502020202020204" pitchFamily="34" charset="0"/>
            </a:endParaRPr>
          </a:p>
        </p:txBody>
      </p:sp>
      <p:sp>
        <p:nvSpPr>
          <p:cNvPr id="162" name="Rectangle 161"/>
          <p:cNvSpPr/>
          <p:nvPr/>
        </p:nvSpPr>
        <p:spPr>
          <a:xfrm>
            <a:off x="8852694" y="1880828"/>
            <a:ext cx="2571750" cy="11334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Century Gothic" panose="020B0502020202020204" pitchFamily="34" charset="0"/>
            </a:endParaRPr>
          </a:p>
        </p:txBody>
      </p:sp>
      <p:sp>
        <p:nvSpPr>
          <p:cNvPr id="163" name="TextBox 162"/>
          <p:cNvSpPr txBox="1"/>
          <p:nvPr/>
        </p:nvSpPr>
        <p:spPr>
          <a:xfrm>
            <a:off x="9299246" y="3705816"/>
            <a:ext cx="1678646" cy="1692771"/>
          </a:xfrm>
          <a:prstGeom prst="rect">
            <a:avLst/>
          </a:prstGeom>
          <a:noFill/>
        </p:spPr>
        <p:txBody>
          <a:bodyPr wrap="square" lIns="0" tIns="0" rIns="0" bIns="0" rtlCol="0">
            <a:spAutoFit/>
          </a:bodyPr>
          <a:lstStyle/>
          <a:p>
            <a:pPr algn="ctr">
              <a:lnSpc>
                <a:spcPct val="200000"/>
              </a:lnSpc>
            </a:pPr>
            <a:r>
              <a:rPr lang="en-US" sz="1100" dirty="0" err="1">
                <a:solidFill>
                  <a:schemeClr val="bg1"/>
                </a:solidFill>
                <a:latin typeface="Century Gothic" panose="020B0502020202020204" pitchFamily="34" charset="0"/>
                <a:ea typeface="Poppins Light" charset="0"/>
                <a:cs typeface="Poppins Light" charset="0"/>
              </a:rPr>
              <a:t>Augue</a:t>
            </a:r>
            <a:endParaRPr lang="en-US" sz="1100" dirty="0">
              <a:solidFill>
                <a:schemeClr val="bg1"/>
              </a:solidFill>
              <a:latin typeface="Century Gothic" panose="020B0502020202020204" pitchFamily="34" charset="0"/>
              <a:ea typeface="Poppins Light" charset="0"/>
              <a:cs typeface="Poppins Light" charset="0"/>
            </a:endParaRPr>
          </a:p>
          <a:p>
            <a:pPr algn="ctr">
              <a:lnSpc>
                <a:spcPct val="200000"/>
              </a:lnSpc>
            </a:pPr>
            <a:r>
              <a:rPr lang="en-US" sz="1100" dirty="0" err="1">
                <a:solidFill>
                  <a:schemeClr val="bg1"/>
                </a:solidFill>
                <a:latin typeface="Century Gothic" panose="020B0502020202020204" pitchFamily="34" charset="0"/>
                <a:ea typeface="Poppins Light" charset="0"/>
                <a:cs typeface="Poppins Light" charset="0"/>
              </a:rPr>
              <a:t>Laoreet</a:t>
            </a:r>
            <a:endParaRPr lang="en-US" sz="1100" dirty="0">
              <a:solidFill>
                <a:schemeClr val="bg1"/>
              </a:solidFill>
              <a:latin typeface="Century Gothic" panose="020B0502020202020204" pitchFamily="34" charset="0"/>
              <a:ea typeface="Poppins Light" charset="0"/>
              <a:cs typeface="Poppins Light" charset="0"/>
            </a:endParaRPr>
          </a:p>
          <a:p>
            <a:pPr algn="ctr">
              <a:lnSpc>
                <a:spcPct val="200000"/>
              </a:lnSpc>
            </a:pPr>
            <a:r>
              <a:rPr lang="en-US" sz="1100" dirty="0" err="1">
                <a:solidFill>
                  <a:schemeClr val="bg1"/>
                </a:solidFill>
                <a:latin typeface="Century Gothic" panose="020B0502020202020204" pitchFamily="34" charset="0"/>
                <a:ea typeface="Poppins Light" charset="0"/>
                <a:cs typeface="Poppins Light" charset="0"/>
              </a:rPr>
              <a:t>Aliquam</a:t>
            </a:r>
            <a:endParaRPr lang="en-US" sz="1100" dirty="0">
              <a:solidFill>
                <a:schemeClr val="bg1"/>
              </a:solidFill>
              <a:latin typeface="Century Gothic" panose="020B0502020202020204" pitchFamily="34" charset="0"/>
              <a:ea typeface="Poppins Light" charset="0"/>
              <a:cs typeface="Poppins Light" charset="0"/>
            </a:endParaRPr>
          </a:p>
          <a:p>
            <a:pPr algn="ctr">
              <a:lnSpc>
                <a:spcPct val="200000"/>
              </a:lnSpc>
            </a:pPr>
            <a:r>
              <a:rPr lang="en-US" sz="1100" dirty="0" err="1">
                <a:solidFill>
                  <a:schemeClr val="bg1"/>
                </a:solidFill>
                <a:latin typeface="Century Gothic" panose="020B0502020202020204" pitchFamily="34" charset="0"/>
                <a:ea typeface="Poppins Light" charset="0"/>
                <a:cs typeface="Poppins Light" charset="0"/>
              </a:rPr>
              <a:t>Efficitur</a:t>
            </a:r>
            <a:endParaRPr lang="en-US" sz="1100" dirty="0">
              <a:solidFill>
                <a:schemeClr val="bg1"/>
              </a:solidFill>
              <a:latin typeface="Century Gothic" panose="020B0502020202020204" pitchFamily="34" charset="0"/>
              <a:ea typeface="Poppins Light" charset="0"/>
              <a:cs typeface="Poppins Light" charset="0"/>
            </a:endParaRPr>
          </a:p>
          <a:p>
            <a:pPr algn="ctr">
              <a:lnSpc>
                <a:spcPct val="200000"/>
              </a:lnSpc>
            </a:pPr>
            <a:r>
              <a:rPr lang="en-US" sz="1100" dirty="0" err="1">
                <a:solidFill>
                  <a:schemeClr val="bg1"/>
                </a:solidFill>
                <a:latin typeface="Century Gothic" panose="020B0502020202020204" pitchFamily="34" charset="0"/>
                <a:ea typeface="Poppins Light" charset="0"/>
                <a:cs typeface="Poppins Light" charset="0"/>
              </a:rPr>
              <a:t>Aherte</a:t>
            </a:r>
            <a:endParaRPr lang="en-US" sz="1100" dirty="0">
              <a:solidFill>
                <a:schemeClr val="bg1"/>
              </a:solidFill>
              <a:latin typeface="Century Gothic" panose="020B0502020202020204" pitchFamily="34" charset="0"/>
              <a:ea typeface="Poppins Light" charset="0"/>
              <a:cs typeface="Poppins Light" charset="0"/>
            </a:endParaRPr>
          </a:p>
        </p:txBody>
      </p:sp>
      <p:sp>
        <p:nvSpPr>
          <p:cNvPr id="165" name="TextBox 164"/>
          <p:cNvSpPr txBox="1"/>
          <p:nvPr/>
        </p:nvSpPr>
        <p:spPr>
          <a:xfrm>
            <a:off x="9500637" y="3182287"/>
            <a:ext cx="1275863" cy="405320"/>
          </a:xfrm>
          <a:prstGeom prst="rect">
            <a:avLst/>
          </a:prstGeom>
          <a:noFill/>
        </p:spPr>
        <p:txBody>
          <a:bodyPr wrap="square" lIns="0" tIns="0" rIns="0" bIns="0" rtlCol="0">
            <a:noAutofit/>
          </a:bodyPr>
          <a:lstStyle/>
          <a:p>
            <a:pPr algn="ctr"/>
            <a:r>
              <a:rPr lang="en-US" sz="2000" dirty="0">
                <a:solidFill>
                  <a:schemeClr val="bg1"/>
                </a:solidFill>
                <a:latin typeface="Century Gothic" panose="020B0502020202020204" pitchFamily="34" charset="0"/>
                <a:ea typeface="Poppins Light" charset="0"/>
                <a:cs typeface="Poppins Light" charset="0"/>
              </a:rPr>
              <a:t>$</a:t>
            </a:r>
            <a:r>
              <a:rPr lang="en-US" sz="3600" b="1" dirty="0">
                <a:solidFill>
                  <a:schemeClr val="bg1"/>
                </a:solidFill>
                <a:latin typeface="Century Gothic" panose="020B0502020202020204" pitchFamily="34" charset="0"/>
                <a:ea typeface="Poppins SemiBold" charset="0"/>
                <a:cs typeface="Poppins SemiBold" charset="0"/>
              </a:rPr>
              <a:t>48</a:t>
            </a:r>
          </a:p>
        </p:txBody>
      </p:sp>
      <p:cxnSp>
        <p:nvCxnSpPr>
          <p:cNvPr id="167" name="Straight Connector 166"/>
          <p:cNvCxnSpPr/>
          <p:nvPr/>
        </p:nvCxnSpPr>
        <p:spPr>
          <a:xfrm>
            <a:off x="9292475" y="4066439"/>
            <a:ext cx="1692188" cy="0"/>
          </a:xfrm>
          <a:prstGeom prst="line">
            <a:avLst/>
          </a:prstGeom>
          <a:ln>
            <a:solidFill>
              <a:srgbClr val="E4BB6D"/>
            </a:solidFill>
          </a:ln>
        </p:spPr>
        <p:style>
          <a:lnRef idx="1">
            <a:schemeClr val="accent1"/>
          </a:lnRef>
          <a:fillRef idx="0">
            <a:schemeClr val="accent1"/>
          </a:fillRef>
          <a:effectRef idx="0">
            <a:schemeClr val="accent1"/>
          </a:effectRef>
          <a:fontRef idx="minor">
            <a:schemeClr val="tx1"/>
          </a:fontRef>
        </p:style>
      </p:cxnSp>
      <p:cxnSp>
        <p:nvCxnSpPr>
          <p:cNvPr id="168" name="Straight Connector 167"/>
          <p:cNvCxnSpPr/>
          <p:nvPr/>
        </p:nvCxnSpPr>
        <p:spPr>
          <a:xfrm>
            <a:off x="9292475" y="4426479"/>
            <a:ext cx="1692188" cy="0"/>
          </a:xfrm>
          <a:prstGeom prst="line">
            <a:avLst/>
          </a:prstGeom>
          <a:ln>
            <a:solidFill>
              <a:srgbClr val="E4BB6D"/>
            </a:solidFill>
          </a:ln>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a:off x="9292475" y="4750515"/>
            <a:ext cx="1692188" cy="0"/>
          </a:xfrm>
          <a:prstGeom prst="line">
            <a:avLst/>
          </a:prstGeom>
          <a:ln>
            <a:solidFill>
              <a:srgbClr val="E4BB6D"/>
            </a:solidFill>
          </a:ln>
        </p:spPr>
        <p:style>
          <a:lnRef idx="1">
            <a:schemeClr val="accent1"/>
          </a:lnRef>
          <a:fillRef idx="0">
            <a:schemeClr val="accent1"/>
          </a:fillRef>
          <a:effectRef idx="0">
            <a:schemeClr val="accent1"/>
          </a:effectRef>
          <a:fontRef idx="minor">
            <a:schemeClr val="tx1"/>
          </a:fontRef>
        </p:style>
      </p:cxnSp>
      <p:cxnSp>
        <p:nvCxnSpPr>
          <p:cNvPr id="170" name="Straight Connector 169"/>
          <p:cNvCxnSpPr/>
          <p:nvPr/>
        </p:nvCxnSpPr>
        <p:spPr>
          <a:xfrm>
            <a:off x="9292475" y="5074551"/>
            <a:ext cx="1692188" cy="0"/>
          </a:xfrm>
          <a:prstGeom prst="line">
            <a:avLst/>
          </a:prstGeom>
          <a:ln>
            <a:solidFill>
              <a:srgbClr val="E4BB6D"/>
            </a:solidFill>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888855" y="2044638"/>
            <a:ext cx="2329152"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bg1"/>
                </a:solidFill>
              </a:rPr>
              <a:t>用户可以在投影仪或者计算机上可以将演示文稿打印出来制作成胶片以便应用到更广泛的领域中</a:t>
            </a:r>
          </a:p>
        </p:txBody>
      </p:sp>
      <p:sp>
        <p:nvSpPr>
          <p:cNvPr id="50" name="矩形 49"/>
          <p:cNvSpPr/>
          <p:nvPr/>
        </p:nvSpPr>
        <p:spPr>
          <a:xfrm>
            <a:off x="3589007" y="2044638"/>
            <a:ext cx="2329152"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bg1"/>
                </a:solidFill>
              </a:rPr>
              <a:t>用户可以在投影仪或者计算机上可以将演示文稿打印出来制作成胶片以便应用到更广泛的领域中</a:t>
            </a:r>
          </a:p>
        </p:txBody>
      </p:sp>
      <p:sp>
        <p:nvSpPr>
          <p:cNvPr id="51" name="矩形 50"/>
          <p:cNvSpPr/>
          <p:nvPr/>
        </p:nvSpPr>
        <p:spPr>
          <a:xfrm>
            <a:off x="6289307" y="2044638"/>
            <a:ext cx="2329152"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bg1"/>
                </a:solidFill>
              </a:rPr>
              <a:t>用户可以在投影仪或者计算机上可以将演示文稿打印出来制作成胶片以便应用到更广泛的领域中</a:t>
            </a:r>
          </a:p>
        </p:txBody>
      </p:sp>
      <p:sp>
        <p:nvSpPr>
          <p:cNvPr id="52" name="矩形 51"/>
          <p:cNvSpPr/>
          <p:nvPr/>
        </p:nvSpPr>
        <p:spPr>
          <a:xfrm>
            <a:off x="8973992" y="2044638"/>
            <a:ext cx="2329152"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bg1"/>
                </a:solidFill>
              </a:rPr>
              <a:t>用户可以在投影仪或者计算机上可以将演示文稿打印出来制作成胶片以便应用到更广泛的领域中</a:t>
            </a:r>
          </a:p>
        </p:txBody>
      </p:sp>
      <p:grpSp>
        <p:nvGrpSpPr>
          <p:cNvPr id="38" name="组合 37"/>
          <p:cNvGrpSpPr/>
          <p:nvPr/>
        </p:nvGrpSpPr>
        <p:grpSpPr>
          <a:xfrm>
            <a:off x="3565071" y="450599"/>
            <a:ext cx="5061857" cy="698750"/>
            <a:chOff x="6096000" y="2061026"/>
            <a:chExt cx="5061857" cy="698750"/>
          </a:xfrm>
        </p:grpSpPr>
        <p:sp>
          <p:nvSpPr>
            <p:cNvPr id="39" name="文本框 38"/>
            <p:cNvSpPr txBox="1"/>
            <p:nvPr/>
          </p:nvSpPr>
          <p:spPr>
            <a:xfrm>
              <a:off x="7098305" y="2061026"/>
              <a:ext cx="3057248"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accent2"/>
                  </a:solidFill>
                </a:rPr>
                <a:t>标题文字添加此处</a:t>
              </a:r>
            </a:p>
          </p:txBody>
        </p:sp>
        <p:sp>
          <p:nvSpPr>
            <p:cNvPr id="40" name="文本框 39"/>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bg1">
                      <a:lumMod val="65000"/>
                    </a:schemeClr>
                  </a:solidFill>
                </a:rPr>
                <a:t>The user can demonstrate on a projector or computer</a:t>
              </a:r>
            </a:p>
          </p:txBody>
        </p:sp>
      </p:grpSp>
      <p:cxnSp>
        <p:nvCxnSpPr>
          <p:cNvPr id="41" name="直接连接符 40"/>
          <p:cNvCxnSpPr/>
          <p:nvPr/>
        </p:nvCxnSpPr>
        <p:spPr>
          <a:xfrm>
            <a:off x="874713" y="1268413"/>
            <a:ext cx="10442575" cy="0"/>
          </a:xfrm>
          <a:prstGeom prst="line">
            <a:avLst/>
          </a:prstGeom>
          <a:ln>
            <a:gradFill flip="none" rotWithShape="1">
              <a:gsLst>
                <a:gs pos="50000">
                  <a:schemeClr val="accent2"/>
                </a:gs>
                <a:gs pos="0">
                  <a:schemeClr val="tx1">
                    <a:lumMod val="85000"/>
                    <a:lumOff val="15000"/>
                    <a:alpha val="0"/>
                  </a:schemeClr>
                </a:gs>
                <a:gs pos="100000">
                  <a:schemeClr val="tx1">
                    <a:lumMod val="85000"/>
                    <a:lumOff val="15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622876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 calcmode="lin" valueType="num">
                                      <p:cBhvr additive="base">
                                        <p:cTn id="7" dur="500" fill="hold"/>
                                        <p:tgtEl>
                                          <p:spTgt spid="84"/>
                                        </p:tgtEl>
                                        <p:attrNameLst>
                                          <p:attrName>ppt_x</p:attrName>
                                        </p:attrNameLst>
                                      </p:cBhvr>
                                      <p:tavLst>
                                        <p:tav tm="0">
                                          <p:val>
                                            <p:strVal val="1+#ppt_w/2"/>
                                          </p:val>
                                        </p:tav>
                                        <p:tav tm="100000">
                                          <p:val>
                                            <p:strVal val="#ppt_x"/>
                                          </p:val>
                                        </p:tav>
                                      </p:tavLst>
                                    </p:anim>
                                    <p:anim calcmode="lin" valueType="num">
                                      <p:cBhvr additive="base">
                                        <p:cTn id="8" dur="500" fill="hold"/>
                                        <p:tgtEl>
                                          <p:spTgt spid="8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42"/>
                                        </p:tgtEl>
                                        <p:attrNameLst>
                                          <p:attrName>style.visibility</p:attrName>
                                        </p:attrNameLst>
                                      </p:cBhvr>
                                      <p:to>
                                        <p:strVal val="visible"/>
                                      </p:to>
                                    </p:set>
                                    <p:anim calcmode="lin" valueType="num">
                                      <p:cBhvr additive="base">
                                        <p:cTn id="11" dur="500" fill="hold"/>
                                        <p:tgtEl>
                                          <p:spTgt spid="142"/>
                                        </p:tgtEl>
                                        <p:attrNameLst>
                                          <p:attrName>ppt_x</p:attrName>
                                        </p:attrNameLst>
                                      </p:cBhvr>
                                      <p:tavLst>
                                        <p:tav tm="0">
                                          <p:val>
                                            <p:strVal val="1+#ppt_w/2"/>
                                          </p:val>
                                        </p:tav>
                                        <p:tav tm="100000">
                                          <p:val>
                                            <p:strVal val="#ppt_x"/>
                                          </p:val>
                                        </p:tav>
                                      </p:tavLst>
                                    </p:anim>
                                    <p:anim calcmode="lin" valueType="num">
                                      <p:cBhvr additive="base">
                                        <p:cTn id="12" dur="500" fill="hold"/>
                                        <p:tgtEl>
                                          <p:spTgt spid="14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52"/>
                                        </p:tgtEl>
                                        <p:attrNameLst>
                                          <p:attrName>style.visibility</p:attrName>
                                        </p:attrNameLst>
                                      </p:cBhvr>
                                      <p:to>
                                        <p:strVal val="visible"/>
                                      </p:to>
                                    </p:set>
                                    <p:anim calcmode="lin" valueType="num">
                                      <p:cBhvr additive="base">
                                        <p:cTn id="15" dur="500" fill="hold"/>
                                        <p:tgtEl>
                                          <p:spTgt spid="152"/>
                                        </p:tgtEl>
                                        <p:attrNameLst>
                                          <p:attrName>ppt_x</p:attrName>
                                        </p:attrNameLst>
                                      </p:cBhvr>
                                      <p:tavLst>
                                        <p:tav tm="0">
                                          <p:val>
                                            <p:strVal val="1+#ppt_w/2"/>
                                          </p:val>
                                        </p:tav>
                                        <p:tav tm="100000">
                                          <p:val>
                                            <p:strVal val="#ppt_x"/>
                                          </p:val>
                                        </p:tav>
                                      </p:tavLst>
                                    </p:anim>
                                    <p:anim calcmode="lin" valueType="num">
                                      <p:cBhvr additive="base">
                                        <p:cTn id="16" dur="500" fill="hold"/>
                                        <p:tgtEl>
                                          <p:spTgt spid="152"/>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62"/>
                                        </p:tgtEl>
                                        <p:attrNameLst>
                                          <p:attrName>style.visibility</p:attrName>
                                        </p:attrNameLst>
                                      </p:cBhvr>
                                      <p:to>
                                        <p:strVal val="visible"/>
                                      </p:to>
                                    </p:set>
                                    <p:anim calcmode="lin" valueType="num">
                                      <p:cBhvr additive="base">
                                        <p:cTn id="19" dur="500" fill="hold"/>
                                        <p:tgtEl>
                                          <p:spTgt spid="162"/>
                                        </p:tgtEl>
                                        <p:attrNameLst>
                                          <p:attrName>ppt_x</p:attrName>
                                        </p:attrNameLst>
                                      </p:cBhvr>
                                      <p:tavLst>
                                        <p:tav tm="0">
                                          <p:val>
                                            <p:strVal val="1+#ppt_w/2"/>
                                          </p:val>
                                        </p:tav>
                                        <p:tav tm="100000">
                                          <p:val>
                                            <p:strVal val="#ppt_x"/>
                                          </p:val>
                                        </p:tav>
                                      </p:tavLst>
                                    </p:anim>
                                    <p:anim calcmode="lin" valueType="num">
                                      <p:cBhvr additive="base">
                                        <p:cTn id="20" dur="500" fill="hold"/>
                                        <p:tgtEl>
                                          <p:spTgt spid="162"/>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500" fill="hold"/>
                                        <p:tgtEl>
                                          <p:spTgt spid="49"/>
                                        </p:tgtEl>
                                        <p:attrNameLst>
                                          <p:attrName>ppt_x</p:attrName>
                                        </p:attrNameLst>
                                      </p:cBhvr>
                                      <p:tavLst>
                                        <p:tav tm="0">
                                          <p:val>
                                            <p:strVal val="1+#ppt_w/2"/>
                                          </p:val>
                                        </p:tav>
                                        <p:tav tm="100000">
                                          <p:val>
                                            <p:strVal val="#ppt_x"/>
                                          </p:val>
                                        </p:tav>
                                      </p:tavLst>
                                    </p:anim>
                                    <p:anim calcmode="lin" valueType="num">
                                      <p:cBhvr additive="base">
                                        <p:cTn id="24" dur="500" fill="hold"/>
                                        <p:tgtEl>
                                          <p:spTgt spid="4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50"/>
                                        </p:tgtEl>
                                        <p:attrNameLst>
                                          <p:attrName>style.visibility</p:attrName>
                                        </p:attrNameLst>
                                      </p:cBhvr>
                                      <p:to>
                                        <p:strVal val="visible"/>
                                      </p:to>
                                    </p:set>
                                    <p:anim calcmode="lin" valueType="num">
                                      <p:cBhvr additive="base">
                                        <p:cTn id="27" dur="500" fill="hold"/>
                                        <p:tgtEl>
                                          <p:spTgt spid="50"/>
                                        </p:tgtEl>
                                        <p:attrNameLst>
                                          <p:attrName>ppt_x</p:attrName>
                                        </p:attrNameLst>
                                      </p:cBhvr>
                                      <p:tavLst>
                                        <p:tav tm="0">
                                          <p:val>
                                            <p:strVal val="1+#ppt_w/2"/>
                                          </p:val>
                                        </p:tav>
                                        <p:tav tm="100000">
                                          <p:val>
                                            <p:strVal val="#ppt_x"/>
                                          </p:val>
                                        </p:tav>
                                      </p:tavLst>
                                    </p:anim>
                                    <p:anim calcmode="lin" valueType="num">
                                      <p:cBhvr additive="base">
                                        <p:cTn id="28" dur="500" fill="hold"/>
                                        <p:tgtEl>
                                          <p:spTgt spid="5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51"/>
                                        </p:tgtEl>
                                        <p:attrNameLst>
                                          <p:attrName>style.visibility</p:attrName>
                                        </p:attrNameLst>
                                      </p:cBhvr>
                                      <p:to>
                                        <p:strVal val="visible"/>
                                      </p:to>
                                    </p:set>
                                    <p:anim calcmode="lin" valueType="num">
                                      <p:cBhvr additive="base">
                                        <p:cTn id="31" dur="500" fill="hold"/>
                                        <p:tgtEl>
                                          <p:spTgt spid="51"/>
                                        </p:tgtEl>
                                        <p:attrNameLst>
                                          <p:attrName>ppt_x</p:attrName>
                                        </p:attrNameLst>
                                      </p:cBhvr>
                                      <p:tavLst>
                                        <p:tav tm="0">
                                          <p:val>
                                            <p:strVal val="1+#ppt_w/2"/>
                                          </p:val>
                                        </p:tav>
                                        <p:tav tm="100000">
                                          <p:val>
                                            <p:strVal val="#ppt_x"/>
                                          </p:val>
                                        </p:tav>
                                      </p:tavLst>
                                    </p:anim>
                                    <p:anim calcmode="lin" valueType="num">
                                      <p:cBhvr additive="base">
                                        <p:cTn id="32" dur="500" fill="hold"/>
                                        <p:tgtEl>
                                          <p:spTgt spid="51"/>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anim calcmode="lin" valueType="num">
                                      <p:cBhvr additive="base">
                                        <p:cTn id="35" dur="500" fill="hold"/>
                                        <p:tgtEl>
                                          <p:spTgt spid="52"/>
                                        </p:tgtEl>
                                        <p:attrNameLst>
                                          <p:attrName>ppt_x</p:attrName>
                                        </p:attrNameLst>
                                      </p:cBhvr>
                                      <p:tavLst>
                                        <p:tav tm="0">
                                          <p:val>
                                            <p:strVal val="1+#ppt_w/2"/>
                                          </p:val>
                                        </p:tav>
                                        <p:tav tm="100000">
                                          <p:val>
                                            <p:strVal val="#ppt_x"/>
                                          </p:val>
                                        </p:tav>
                                      </p:tavLst>
                                    </p:anim>
                                    <p:anim calcmode="lin" valueType="num">
                                      <p:cBhvr additive="base">
                                        <p:cTn id="36" dur="500" fill="hold"/>
                                        <p:tgtEl>
                                          <p:spTgt spid="52"/>
                                        </p:tgtEl>
                                        <p:attrNameLst>
                                          <p:attrName>ppt_y</p:attrName>
                                        </p:attrNameLst>
                                      </p:cBhvr>
                                      <p:tavLst>
                                        <p:tav tm="0">
                                          <p:val>
                                            <p:strVal val="#ppt_y"/>
                                          </p:val>
                                        </p:tav>
                                        <p:tav tm="100000">
                                          <p:val>
                                            <p:strVal val="#ppt_y"/>
                                          </p:val>
                                        </p:tav>
                                      </p:tavLst>
                                    </p:anim>
                                  </p:childTnLst>
                                </p:cTn>
                              </p:par>
                            </p:childTnLst>
                          </p:cTn>
                        </p:par>
                        <p:par>
                          <p:cTn id="37" fill="hold">
                            <p:stCondLst>
                              <p:cond delay="500"/>
                            </p:stCondLst>
                            <p:childTnLst>
                              <p:par>
                                <p:cTn id="38" presetID="42" presetClass="entr" presetSubtype="0" fill="hold" grpId="0" nodeType="afterEffect">
                                  <p:stCondLst>
                                    <p:cond delay="0"/>
                                  </p:stCondLst>
                                  <p:childTnLst>
                                    <p:set>
                                      <p:cBhvr>
                                        <p:cTn id="39" dur="1" fill="hold">
                                          <p:stCondLst>
                                            <p:cond delay="0"/>
                                          </p:stCondLst>
                                        </p:cTn>
                                        <p:tgtEl>
                                          <p:spTgt spid="83"/>
                                        </p:tgtEl>
                                        <p:attrNameLst>
                                          <p:attrName>style.visibility</p:attrName>
                                        </p:attrNameLst>
                                      </p:cBhvr>
                                      <p:to>
                                        <p:strVal val="visible"/>
                                      </p:to>
                                    </p:set>
                                    <p:animEffect transition="in" filter="fade">
                                      <p:cBhvr>
                                        <p:cTn id="40" dur="1000"/>
                                        <p:tgtEl>
                                          <p:spTgt spid="83"/>
                                        </p:tgtEl>
                                      </p:cBhvr>
                                    </p:animEffect>
                                    <p:anim calcmode="lin" valueType="num">
                                      <p:cBhvr>
                                        <p:cTn id="41" dur="1000" fill="hold"/>
                                        <p:tgtEl>
                                          <p:spTgt spid="83"/>
                                        </p:tgtEl>
                                        <p:attrNameLst>
                                          <p:attrName>ppt_x</p:attrName>
                                        </p:attrNameLst>
                                      </p:cBhvr>
                                      <p:tavLst>
                                        <p:tav tm="0">
                                          <p:val>
                                            <p:strVal val="#ppt_x"/>
                                          </p:val>
                                        </p:tav>
                                        <p:tav tm="100000">
                                          <p:val>
                                            <p:strVal val="#ppt_x"/>
                                          </p:val>
                                        </p:tav>
                                      </p:tavLst>
                                    </p:anim>
                                    <p:anim calcmode="lin" valueType="num">
                                      <p:cBhvr>
                                        <p:cTn id="42" dur="1000" fill="hold"/>
                                        <p:tgtEl>
                                          <p:spTgt spid="83"/>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85"/>
                                        </p:tgtEl>
                                        <p:attrNameLst>
                                          <p:attrName>style.visibility</p:attrName>
                                        </p:attrNameLst>
                                      </p:cBhvr>
                                      <p:to>
                                        <p:strVal val="visible"/>
                                      </p:to>
                                    </p:set>
                                    <p:animEffect transition="in" filter="fade">
                                      <p:cBhvr>
                                        <p:cTn id="45" dur="1000"/>
                                        <p:tgtEl>
                                          <p:spTgt spid="85"/>
                                        </p:tgtEl>
                                      </p:cBhvr>
                                    </p:animEffect>
                                    <p:anim calcmode="lin" valueType="num">
                                      <p:cBhvr>
                                        <p:cTn id="46" dur="1000" fill="hold"/>
                                        <p:tgtEl>
                                          <p:spTgt spid="85"/>
                                        </p:tgtEl>
                                        <p:attrNameLst>
                                          <p:attrName>ppt_x</p:attrName>
                                        </p:attrNameLst>
                                      </p:cBhvr>
                                      <p:tavLst>
                                        <p:tav tm="0">
                                          <p:val>
                                            <p:strVal val="#ppt_x"/>
                                          </p:val>
                                        </p:tav>
                                        <p:tav tm="100000">
                                          <p:val>
                                            <p:strVal val="#ppt_x"/>
                                          </p:val>
                                        </p:tav>
                                      </p:tavLst>
                                    </p:anim>
                                    <p:anim calcmode="lin" valueType="num">
                                      <p:cBhvr>
                                        <p:cTn id="47" dur="1000" fill="hold"/>
                                        <p:tgtEl>
                                          <p:spTgt spid="85"/>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88"/>
                                        </p:tgtEl>
                                        <p:attrNameLst>
                                          <p:attrName>style.visibility</p:attrName>
                                        </p:attrNameLst>
                                      </p:cBhvr>
                                      <p:to>
                                        <p:strVal val="visible"/>
                                      </p:to>
                                    </p:set>
                                    <p:animEffect transition="in" filter="fade">
                                      <p:cBhvr>
                                        <p:cTn id="50" dur="1000"/>
                                        <p:tgtEl>
                                          <p:spTgt spid="88"/>
                                        </p:tgtEl>
                                      </p:cBhvr>
                                    </p:animEffect>
                                    <p:anim calcmode="lin" valueType="num">
                                      <p:cBhvr>
                                        <p:cTn id="51" dur="1000" fill="hold"/>
                                        <p:tgtEl>
                                          <p:spTgt spid="88"/>
                                        </p:tgtEl>
                                        <p:attrNameLst>
                                          <p:attrName>ppt_x</p:attrName>
                                        </p:attrNameLst>
                                      </p:cBhvr>
                                      <p:tavLst>
                                        <p:tav tm="0">
                                          <p:val>
                                            <p:strVal val="#ppt_x"/>
                                          </p:val>
                                        </p:tav>
                                        <p:tav tm="100000">
                                          <p:val>
                                            <p:strVal val="#ppt_x"/>
                                          </p:val>
                                        </p:tav>
                                      </p:tavLst>
                                    </p:anim>
                                    <p:anim calcmode="lin" valueType="num">
                                      <p:cBhvr>
                                        <p:cTn id="52" dur="1000" fill="hold"/>
                                        <p:tgtEl>
                                          <p:spTgt spid="88"/>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fade">
                                      <p:cBhvr>
                                        <p:cTn id="55" dur="1000"/>
                                        <p:tgtEl>
                                          <p:spTgt spid="6"/>
                                        </p:tgtEl>
                                      </p:cBhvr>
                                    </p:animEffect>
                                    <p:anim calcmode="lin" valueType="num">
                                      <p:cBhvr>
                                        <p:cTn id="56" dur="1000" fill="hold"/>
                                        <p:tgtEl>
                                          <p:spTgt spid="6"/>
                                        </p:tgtEl>
                                        <p:attrNameLst>
                                          <p:attrName>ppt_x</p:attrName>
                                        </p:attrNameLst>
                                      </p:cBhvr>
                                      <p:tavLst>
                                        <p:tav tm="0">
                                          <p:val>
                                            <p:strVal val="#ppt_x"/>
                                          </p:val>
                                        </p:tav>
                                        <p:tav tm="100000">
                                          <p:val>
                                            <p:strVal val="#ppt_x"/>
                                          </p:val>
                                        </p:tav>
                                      </p:tavLst>
                                    </p:anim>
                                    <p:anim calcmode="lin" valueType="num">
                                      <p:cBhvr>
                                        <p:cTn id="57" dur="1000" fill="hold"/>
                                        <p:tgtEl>
                                          <p:spTgt spid="6"/>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57"/>
                                        </p:tgtEl>
                                        <p:attrNameLst>
                                          <p:attrName>style.visibility</p:attrName>
                                        </p:attrNameLst>
                                      </p:cBhvr>
                                      <p:to>
                                        <p:strVal val="visible"/>
                                      </p:to>
                                    </p:set>
                                    <p:animEffect transition="in" filter="fade">
                                      <p:cBhvr>
                                        <p:cTn id="60" dur="1000"/>
                                        <p:tgtEl>
                                          <p:spTgt spid="57"/>
                                        </p:tgtEl>
                                      </p:cBhvr>
                                    </p:animEffect>
                                    <p:anim calcmode="lin" valueType="num">
                                      <p:cBhvr>
                                        <p:cTn id="61" dur="1000" fill="hold"/>
                                        <p:tgtEl>
                                          <p:spTgt spid="57"/>
                                        </p:tgtEl>
                                        <p:attrNameLst>
                                          <p:attrName>ppt_x</p:attrName>
                                        </p:attrNameLst>
                                      </p:cBhvr>
                                      <p:tavLst>
                                        <p:tav tm="0">
                                          <p:val>
                                            <p:strVal val="#ppt_x"/>
                                          </p:val>
                                        </p:tav>
                                        <p:tav tm="100000">
                                          <p:val>
                                            <p:strVal val="#ppt_x"/>
                                          </p:val>
                                        </p:tav>
                                      </p:tavLst>
                                    </p:anim>
                                    <p:anim calcmode="lin" valueType="num">
                                      <p:cBhvr>
                                        <p:cTn id="62" dur="1000" fill="hold"/>
                                        <p:tgtEl>
                                          <p:spTgt spid="57"/>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0"/>
                                  </p:stCondLst>
                                  <p:childTnLst>
                                    <p:set>
                                      <p:cBhvr>
                                        <p:cTn id="64" dur="1" fill="hold">
                                          <p:stCondLst>
                                            <p:cond delay="0"/>
                                          </p:stCondLst>
                                        </p:cTn>
                                        <p:tgtEl>
                                          <p:spTgt spid="58"/>
                                        </p:tgtEl>
                                        <p:attrNameLst>
                                          <p:attrName>style.visibility</p:attrName>
                                        </p:attrNameLst>
                                      </p:cBhvr>
                                      <p:to>
                                        <p:strVal val="visible"/>
                                      </p:to>
                                    </p:set>
                                    <p:animEffect transition="in" filter="fade">
                                      <p:cBhvr>
                                        <p:cTn id="65" dur="1000"/>
                                        <p:tgtEl>
                                          <p:spTgt spid="58"/>
                                        </p:tgtEl>
                                      </p:cBhvr>
                                    </p:animEffect>
                                    <p:anim calcmode="lin" valueType="num">
                                      <p:cBhvr>
                                        <p:cTn id="66" dur="1000" fill="hold"/>
                                        <p:tgtEl>
                                          <p:spTgt spid="58"/>
                                        </p:tgtEl>
                                        <p:attrNameLst>
                                          <p:attrName>ppt_x</p:attrName>
                                        </p:attrNameLst>
                                      </p:cBhvr>
                                      <p:tavLst>
                                        <p:tav tm="0">
                                          <p:val>
                                            <p:strVal val="#ppt_x"/>
                                          </p:val>
                                        </p:tav>
                                        <p:tav tm="100000">
                                          <p:val>
                                            <p:strVal val="#ppt_x"/>
                                          </p:val>
                                        </p:tav>
                                      </p:tavLst>
                                    </p:anim>
                                    <p:anim calcmode="lin" valueType="num">
                                      <p:cBhvr>
                                        <p:cTn id="67" dur="1000" fill="hold"/>
                                        <p:tgtEl>
                                          <p:spTgt spid="58"/>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0"/>
                                  </p:stCondLst>
                                  <p:childTnLst>
                                    <p:set>
                                      <p:cBhvr>
                                        <p:cTn id="69" dur="1" fill="hold">
                                          <p:stCondLst>
                                            <p:cond delay="0"/>
                                          </p:stCondLst>
                                        </p:cTn>
                                        <p:tgtEl>
                                          <p:spTgt spid="59"/>
                                        </p:tgtEl>
                                        <p:attrNameLst>
                                          <p:attrName>style.visibility</p:attrName>
                                        </p:attrNameLst>
                                      </p:cBhvr>
                                      <p:to>
                                        <p:strVal val="visible"/>
                                      </p:to>
                                    </p:set>
                                    <p:animEffect transition="in" filter="fade">
                                      <p:cBhvr>
                                        <p:cTn id="70" dur="1000"/>
                                        <p:tgtEl>
                                          <p:spTgt spid="59"/>
                                        </p:tgtEl>
                                      </p:cBhvr>
                                    </p:animEffect>
                                    <p:anim calcmode="lin" valueType="num">
                                      <p:cBhvr>
                                        <p:cTn id="71" dur="1000" fill="hold"/>
                                        <p:tgtEl>
                                          <p:spTgt spid="59"/>
                                        </p:tgtEl>
                                        <p:attrNameLst>
                                          <p:attrName>ppt_x</p:attrName>
                                        </p:attrNameLst>
                                      </p:cBhvr>
                                      <p:tavLst>
                                        <p:tav tm="0">
                                          <p:val>
                                            <p:strVal val="#ppt_x"/>
                                          </p:val>
                                        </p:tav>
                                        <p:tav tm="100000">
                                          <p:val>
                                            <p:strVal val="#ppt_x"/>
                                          </p:val>
                                        </p:tav>
                                      </p:tavLst>
                                    </p:anim>
                                    <p:anim calcmode="lin" valueType="num">
                                      <p:cBhvr>
                                        <p:cTn id="72" dur="1000" fill="hold"/>
                                        <p:tgtEl>
                                          <p:spTgt spid="59"/>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41"/>
                                        </p:tgtEl>
                                        <p:attrNameLst>
                                          <p:attrName>style.visibility</p:attrName>
                                        </p:attrNameLst>
                                      </p:cBhvr>
                                      <p:to>
                                        <p:strVal val="visible"/>
                                      </p:to>
                                    </p:set>
                                    <p:animEffect transition="in" filter="fade">
                                      <p:cBhvr>
                                        <p:cTn id="75" dur="1000"/>
                                        <p:tgtEl>
                                          <p:spTgt spid="141"/>
                                        </p:tgtEl>
                                      </p:cBhvr>
                                    </p:animEffect>
                                    <p:anim calcmode="lin" valueType="num">
                                      <p:cBhvr>
                                        <p:cTn id="76" dur="1000" fill="hold"/>
                                        <p:tgtEl>
                                          <p:spTgt spid="141"/>
                                        </p:tgtEl>
                                        <p:attrNameLst>
                                          <p:attrName>ppt_x</p:attrName>
                                        </p:attrNameLst>
                                      </p:cBhvr>
                                      <p:tavLst>
                                        <p:tav tm="0">
                                          <p:val>
                                            <p:strVal val="#ppt_x"/>
                                          </p:val>
                                        </p:tav>
                                        <p:tav tm="100000">
                                          <p:val>
                                            <p:strVal val="#ppt_x"/>
                                          </p:val>
                                        </p:tav>
                                      </p:tavLst>
                                    </p:anim>
                                    <p:anim calcmode="lin" valueType="num">
                                      <p:cBhvr>
                                        <p:cTn id="77" dur="1000" fill="hold"/>
                                        <p:tgtEl>
                                          <p:spTgt spid="141"/>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143"/>
                                        </p:tgtEl>
                                        <p:attrNameLst>
                                          <p:attrName>style.visibility</p:attrName>
                                        </p:attrNameLst>
                                      </p:cBhvr>
                                      <p:to>
                                        <p:strVal val="visible"/>
                                      </p:to>
                                    </p:set>
                                    <p:animEffect transition="in" filter="fade">
                                      <p:cBhvr>
                                        <p:cTn id="80" dur="1000"/>
                                        <p:tgtEl>
                                          <p:spTgt spid="143"/>
                                        </p:tgtEl>
                                      </p:cBhvr>
                                    </p:animEffect>
                                    <p:anim calcmode="lin" valueType="num">
                                      <p:cBhvr>
                                        <p:cTn id="81" dur="1000" fill="hold"/>
                                        <p:tgtEl>
                                          <p:spTgt spid="143"/>
                                        </p:tgtEl>
                                        <p:attrNameLst>
                                          <p:attrName>ppt_x</p:attrName>
                                        </p:attrNameLst>
                                      </p:cBhvr>
                                      <p:tavLst>
                                        <p:tav tm="0">
                                          <p:val>
                                            <p:strVal val="#ppt_x"/>
                                          </p:val>
                                        </p:tav>
                                        <p:tav tm="100000">
                                          <p:val>
                                            <p:strVal val="#ppt_x"/>
                                          </p:val>
                                        </p:tav>
                                      </p:tavLst>
                                    </p:anim>
                                    <p:anim calcmode="lin" valueType="num">
                                      <p:cBhvr>
                                        <p:cTn id="82" dur="1000" fill="hold"/>
                                        <p:tgtEl>
                                          <p:spTgt spid="143"/>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145"/>
                                        </p:tgtEl>
                                        <p:attrNameLst>
                                          <p:attrName>style.visibility</p:attrName>
                                        </p:attrNameLst>
                                      </p:cBhvr>
                                      <p:to>
                                        <p:strVal val="visible"/>
                                      </p:to>
                                    </p:set>
                                    <p:animEffect transition="in" filter="fade">
                                      <p:cBhvr>
                                        <p:cTn id="85" dur="1000"/>
                                        <p:tgtEl>
                                          <p:spTgt spid="145"/>
                                        </p:tgtEl>
                                      </p:cBhvr>
                                    </p:animEffect>
                                    <p:anim calcmode="lin" valueType="num">
                                      <p:cBhvr>
                                        <p:cTn id="86" dur="1000" fill="hold"/>
                                        <p:tgtEl>
                                          <p:spTgt spid="145"/>
                                        </p:tgtEl>
                                        <p:attrNameLst>
                                          <p:attrName>ppt_x</p:attrName>
                                        </p:attrNameLst>
                                      </p:cBhvr>
                                      <p:tavLst>
                                        <p:tav tm="0">
                                          <p:val>
                                            <p:strVal val="#ppt_x"/>
                                          </p:val>
                                        </p:tav>
                                        <p:tav tm="100000">
                                          <p:val>
                                            <p:strVal val="#ppt_x"/>
                                          </p:val>
                                        </p:tav>
                                      </p:tavLst>
                                    </p:anim>
                                    <p:anim calcmode="lin" valueType="num">
                                      <p:cBhvr>
                                        <p:cTn id="87" dur="1000" fill="hold"/>
                                        <p:tgtEl>
                                          <p:spTgt spid="145"/>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147"/>
                                        </p:tgtEl>
                                        <p:attrNameLst>
                                          <p:attrName>style.visibility</p:attrName>
                                        </p:attrNameLst>
                                      </p:cBhvr>
                                      <p:to>
                                        <p:strVal val="visible"/>
                                      </p:to>
                                    </p:set>
                                    <p:animEffect transition="in" filter="fade">
                                      <p:cBhvr>
                                        <p:cTn id="90" dur="1000"/>
                                        <p:tgtEl>
                                          <p:spTgt spid="147"/>
                                        </p:tgtEl>
                                      </p:cBhvr>
                                    </p:animEffect>
                                    <p:anim calcmode="lin" valueType="num">
                                      <p:cBhvr>
                                        <p:cTn id="91" dur="1000" fill="hold"/>
                                        <p:tgtEl>
                                          <p:spTgt spid="147"/>
                                        </p:tgtEl>
                                        <p:attrNameLst>
                                          <p:attrName>ppt_x</p:attrName>
                                        </p:attrNameLst>
                                      </p:cBhvr>
                                      <p:tavLst>
                                        <p:tav tm="0">
                                          <p:val>
                                            <p:strVal val="#ppt_x"/>
                                          </p:val>
                                        </p:tav>
                                        <p:tav tm="100000">
                                          <p:val>
                                            <p:strVal val="#ppt_x"/>
                                          </p:val>
                                        </p:tav>
                                      </p:tavLst>
                                    </p:anim>
                                    <p:anim calcmode="lin" valueType="num">
                                      <p:cBhvr>
                                        <p:cTn id="92" dur="1000" fill="hold"/>
                                        <p:tgtEl>
                                          <p:spTgt spid="147"/>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148"/>
                                        </p:tgtEl>
                                        <p:attrNameLst>
                                          <p:attrName>style.visibility</p:attrName>
                                        </p:attrNameLst>
                                      </p:cBhvr>
                                      <p:to>
                                        <p:strVal val="visible"/>
                                      </p:to>
                                    </p:set>
                                    <p:animEffect transition="in" filter="fade">
                                      <p:cBhvr>
                                        <p:cTn id="95" dur="1000"/>
                                        <p:tgtEl>
                                          <p:spTgt spid="148"/>
                                        </p:tgtEl>
                                      </p:cBhvr>
                                    </p:animEffect>
                                    <p:anim calcmode="lin" valueType="num">
                                      <p:cBhvr>
                                        <p:cTn id="96" dur="1000" fill="hold"/>
                                        <p:tgtEl>
                                          <p:spTgt spid="148"/>
                                        </p:tgtEl>
                                        <p:attrNameLst>
                                          <p:attrName>ppt_x</p:attrName>
                                        </p:attrNameLst>
                                      </p:cBhvr>
                                      <p:tavLst>
                                        <p:tav tm="0">
                                          <p:val>
                                            <p:strVal val="#ppt_x"/>
                                          </p:val>
                                        </p:tav>
                                        <p:tav tm="100000">
                                          <p:val>
                                            <p:strVal val="#ppt_x"/>
                                          </p:val>
                                        </p:tav>
                                      </p:tavLst>
                                    </p:anim>
                                    <p:anim calcmode="lin" valueType="num">
                                      <p:cBhvr>
                                        <p:cTn id="97" dur="1000" fill="hold"/>
                                        <p:tgtEl>
                                          <p:spTgt spid="148"/>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149"/>
                                        </p:tgtEl>
                                        <p:attrNameLst>
                                          <p:attrName>style.visibility</p:attrName>
                                        </p:attrNameLst>
                                      </p:cBhvr>
                                      <p:to>
                                        <p:strVal val="visible"/>
                                      </p:to>
                                    </p:set>
                                    <p:animEffect transition="in" filter="fade">
                                      <p:cBhvr>
                                        <p:cTn id="100" dur="1000"/>
                                        <p:tgtEl>
                                          <p:spTgt spid="149"/>
                                        </p:tgtEl>
                                      </p:cBhvr>
                                    </p:animEffect>
                                    <p:anim calcmode="lin" valueType="num">
                                      <p:cBhvr>
                                        <p:cTn id="101" dur="1000" fill="hold"/>
                                        <p:tgtEl>
                                          <p:spTgt spid="149"/>
                                        </p:tgtEl>
                                        <p:attrNameLst>
                                          <p:attrName>ppt_x</p:attrName>
                                        </p:attrNameLst>
                                      </p:cBhvr>
                                      <p:tavLst>
                                        <p:tav tm="0">
                                          <p:val>
                                            <p:strVal val="#ppt_x"/>
                                          </p:val>
                                        </p:tav>
                                        <p:tav tm="100000">
                                          <p:val>
                                            <p:strVal val="#ppt_x"/>
                                          </p:val>
                                        </p:tav>
                                      </p:tavLst>
                                    </p:anim>
                                    <p:anim calcmode="lin" valueType="num">
                                      <p:cBhvr>
                                        <p:cTn id="102" dur="1000" fill="hold"/>
                                        <p:tgtEl>
                                          <p:spTgt spid="149"/>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150"/>
                                        </p:tgtEl>
                                        <p:attrNameLst>
                                          <p:attrName>style.visibility</p:attrName>
                                        </p:attrNameLst>
                                      </p:cBhvr>
                                      <p:to>
                                        <p:strVal val="visible"/>
                                      </p:to>
                                    </p:set>
                                    <p:animEffect transition="in" filter="fade">
                                      <p:cBhvr>
                                        <p:cTn id="105" dur="1000"/>
                                        <p:tgtEl>
                                          <p:spTgt spid="150"/>
                                        </p:tgtEl>
                                      </p:cBhvr>
                                    </p:animEffect>
                                    <p:anim calcmode="lin" valueType="num">
                                      <p:cBhvr>
                                        <p:cTn id="106" dur="1000" fill="hold"/>
                                        <p:tgtEl>
                                          <p:spTgt spid="150"/>
                                        </p:tgtEl>
                                        <p:attrNameLst>
                                          <p:attrName>ppt_x</p:attrName>
                                        </p:attrNameLst>
                                      </p:cBhvr>
                                      <p:tavLst>
                                        <p:tav tm="0">
                                          <p:val>
                                            <p:strVal val="#ppt_x"/>
                                          </p:val>
                                        </p:tav>
                                        <p:tav tm="100000">
                                          <p:val>
                                            <p:strVal val="#ppt_x"/>
                                          </p:val>
                                        </p:tav>
                                      </p:tavLst>
                                    </p:anim>
                                    <p:anim calcmode="lin" valueType="num">
                                      <p:cBhvr>
                                        <p:cTn id="107" dur="1000" fill="hold"/>
                                        <p:tgtEl>
                                          <p:spTgt spid="150"/>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151"/>
                                        </p:tgtEl>
                                        <p:attrNameLst>
                                          <p:attrName>style.visibility</p:attrName>
                                        </p:attrNameLst>
                                      </p:cBhvr>
                                      <p:to>
                                        <p:strVal val="visible"/>
                                      </p:to>
                                    </p:set>
                                    <p:animEffect transition="in" filter="fade">
                                      <p:cBhvr>
                                        <p:cTn id="110" dur="1000"/>
                                        <p:tgtEl>
                                          <p:spTgt spid="151"/>
                                        </p:tgtEl>
                                      </p:cBhvr>
                                    </p:animEffect>
                                    <p:anim calcmode="lin" valueType="num">
                                      <p:cBhvr>
                                        <p:cTn id="111" dur="1000" fill="hold"/>
                                        <p:tgtEl>
                                          <p:spTgt spid="151"/>
                                        </p:tgtEl>
                                        <p:attrNameLst>
                                          <p:attrName>ppt_x</p:attrName>
                                        </p:attrNameLst>
                                      </p:cBhvr>
                                      <p:tavLst>
                                        <p:tav tm="0">
                                          <p:val>
                                            <p:strVal val="#ppt_x"/>
                                          </p:val>
                                        </p:tav>
                                        <p:tav tm="100000">
                                          <p:val>
                                            <p:strVal val="#ppt_x"/>
                                          </p:val>
                                        </p:tav>
                                      </p:tavLst>
                                    </p:anim>
                                    <p:anim calcmode="lin" valueType="num">
                                      <p:cBhvr>
                                        <p:cTn id="112" dur="1000" fill="hold"/>
                                        <p:tgtEl>
                                          <p:spTgt spid="151"/>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153"/>
                                        </p:tgtEl>
                                        <p:attrNameLst>
                                          <p:attrName>style.visibility</p:attrName>
                                        </p:attrNameLst>
                                      </p:cBhvr>
                                      <p:to>
                                        <p:strVal val="visible"/>
                                      </p:to>
                                    </p:set>
                                    <p:animEffect transition="in" filter="fade">
                                      <p:cBhvr>
                                        <p:cTn id="115" dur="1000"/>
                                        <p:tgtEl>
                                          <p:spTgt spid="153"/>
                                        </p:tgtEl>
                                      </p:cBhvr>
                                    </p:animEffect>
                                    <p:anim calcmode="lin" valueType="num">
                                      <p:cBhvr>
                                        <p:cTn id="116" dur="1000" fill="hold"/>
                                        <p:tgtEl>
                                          <p:spTgt spid="153"/>
                                        </p:tgtEl>
                                        <p:attrNameLst>
                                          <p:attrName>ppt_x</p:attrName>
                                        </p:attrNameLst>
                                      </p:cBhvr>
                                      <p:tavLst>
                                        <p:tav tm="0">
                                          <p:val>
                                            <p:strVal val="#ppt_x"/>
                                          </p:val>
                                        </p:tav>
                                        <p:tav tm="100000">
                                          <p:val>
                                            <p:strVal val="#ppt_x"/>
                                          </p:val>
                                        </p:tav>
                                      </p:tavLst>
                                    </p:anim>
                                    <p:anim calcmode="lin" valueType="num">
                                      <p:cBhvr>
                                        <p:cTn id="117" dur="1000" fill="hold"/>
                                        <p:tgtEl>
                                          <p:spTgt spid="153"/>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155"/>
                                        </p:tgtEl>
                                        <p:attrNameLst>
                                          <p:attrName>style.visibility</p:attrName>
                                        </p:attrNameLst>
                                      </p:cBhvr>
                                      <p:to>
                                        <p:strVal val="visible"/>
                                      </p:to>
                                    </p:set>
                                    <p:animEffect transition="in" filter="fade">
                                      <p:cBhvr>
                                        <p:cTn id="120" dur="1000"/>
                                        <p:tgtEl>
                                          <p:spTgt spid="155"/>
                                        </p:tgtEl>
                                      </p:cBhvr>
                                    </p:animEffect>
                                    <p:anim calcmode="lin" valueType="num">
                                      <p:cBhvr>
                                        <p:cTn id="121" dur="1000" fill="hold"/>
                                        <p:tgtEl>
                                          <p:spTgt spid="155"/>
                                        </p:tgtEl>
                                        <p:attrNameLst>
                                          <p:attrName>ppt_x</p:attrName>
                                        </p:attrNameLst>
                                      </p:cBhvr>
                                      <p:tavLst>
                                        <p:tav tm="0">
                                          <p:val>
                                            <p:strVal val="#ppt_x"/>
                                          </p:val>
                                        </p:tav>
                                        <p:tav tm="100000">
                                          <p:val>
                                            <p:strVal val="#ppt_x"/>
                                          </p:val>
                                        </p:tav>
                                      </p:tavLst>
                                    </p:anim>
                                    <p:anim calcmode="lin" valueType="num">
                                      <p:cBhvr>
                                        <p:cTn id="122" dur="1000" fill="hold"/>
                                        <p:tgtEl>
                                          <p:spTgt spid="155"/>
                                        </p:tgtEl>
                                        <p:attrNameLst>
                                          <p:attrName>ppt_y</p:attrName>
                                        </p:attrNameLst>
                                      </p:cBhvr>
                                      <p:tavLst>
                                        <p:tav tm="0">
                                          <p:val>
                                            <p:strVal val="#ppt_y+.1"/>
                                          </p:val>
                                        </p:tav>
                                        <p:tav tm="100000">
                                          <p:val>
                                            <p:strVal val="#ppt_y"/>
                                          </p:val>
                                        </p:tav>
                                      </p:tavLst>
                                    </p:anim>
                                  </p:childTnLst>
                                </p:cTn>
                              </p:par>
                              <p:par>
                                <p:cTn id="123" presetID="42" presetClass="entr" presetSubtype="0" fill="hold" nodeType="withEffect">
                                  <p:stCondLst>
                                    <p:cond delay="0"/>
                                  </p:stCondLst>
                                  <p:childTnLst>
                                    <p:set>
                                      <p:cBhvr>
                                        <p:cTn id="124" dur="1" fill="hold">
                                          <p:stCondLst>
                                            <p:cond delay="0"/>
                                          </p:stCondLst>
                                        </p:cTn>
                                        <p:tgtEl>
                                          <p:spTgt spid="157"/>
                                        </p:tgtEl>
                                        <p:attrNameLst>
                                          <p:attrName>style.visibility</p:attrName>
                                        </p:attrNameLst>
                                      </p:cBhvr>
                                      <p:to>
                                        <p:strVal val="visible"/>
                                      </p:to>
                                    </p:set>
                                    <p:animEffect transition="in" filter="fade">
                                      <p:cBhvr>
                                        <p:cTn id="125" dur="1000"/>
                                        <p:tgtEl>
                                          <p:spTgt spid="157"/>
                                        </p:tgtEl>
                                      </p:cBhvr>
                                    </p:animEffect>
                                    <p:anim calcmode="lin" valueType="num">
                                      <p:cBhvr>
                                        <p:cTn id="126" dur="1000" fill="hold"/>
                                        <p:tgtEl>
                                          <p:spTgt spid="157"/>
                                        </p:tgtEl>
                                        <p:attrNameLst>
                                          <p:attrName>ppt_x</p:attrName>
                                        </p:attrNameLst>
                                      </p:cBhvr>
                                      <p:tavLst>
                                        <p:tav tm="0">
                                          <p:val>
                                            <p:strVal val="#ppt_x"/>
                                          </p:val>
                                        </p:tav>
                                        <p:tav tm="100000">
                                          <p:val>
                                            <p:strVal val="#ppt_x"/>
                                          </p:val>
                                        </p:tav>
                                      </p:tavLst>
                                    </p:anim>
                                    <p:anim calcmode="lin" valueType="num">
                                      <p:cBhvr>
                                        <p:cTn id="127" dur="1000" fill="hold"/>
                                        <p:tgtEl>
                                          <p:spTgt spid="157"/>
                                        </p:tgtEl>
                                        <p:attrNameLst>
                                          <p:attrName>ppt_y</p:attrName>
                                        </p:attrNameLst>
                                      </p:cBhvr>
                                      <p:tavLst>
                                        <p:tav tm="0">
                                          <p:val>
                                            <p:strVal val="#ppt_y+.1"/>
                                          </p:val>
                                        </p:tav>
                                        <p:tav tm="100000">
                                          <p:val>
                                            <p:strVal val="#ppt_y"/>
                                          </p:val>
                                        </p:tav>
                                      </p:tavLst>
                                    </p:anim>
                                  </p:childTnLst>
                                </p:cTn>
                              </p:par>
                              <p:par>
                                <p:cTn id="128" presetID="42" presetClass="entr" presetSubtype="0" fill="hold" nodeType="withEffect">
                                  <p:stCondLst>
                                    <p:cond delay="0"/>
                                  </p:stCondLst>
                                  <p:childTnLst>
                                    <p:set>
                                      <p:cBhvr>
                                        <p:cTn id="129" dur="1" fill="hold">
                                          <p:stCondLst>
                                            <p:cond delay="0"/>
                                          </p:stCondLst>
                                        </p:cTn>
                                        <p:tgtEl>
                                          <p:spTgt spid="158"/>
                                        </p:tgtEl>
                                        <p:attrNameLst>
                                          <p:attrName>style.visibility</p:attrName>
                                        </p:attrNameLst>
                                      </p:cBhvr>
                                      <p:to>
                                        <p:strVal val="visible"/>
                                      </p:to>
                                    </p:set>
                                    <p:animEffect transition="in" filter="fade">
                                      <p:cBhvr>
                                        <p:cTn id="130" dur="1000"/>
                                        <p:tgtEl>
                                          <p:spTgt spid="158"/>
                                        </p:tgtEl>
                                      </p:cBhvr>
                                    </p:animEffect>
                                    <p:anim calcmode="lin" valueType="num">
                                      <p:cBhvr>
                                        <p:cTn id="131" dur="1000" fill="hold"/>
                                        <p:tgtEl>
                                          <p:spTgt spid="158"/>
                                        </p:tgtEl>
                                        <p:attrNameLst>
                                          <p:attrName>ppt_x</p:attrName>
                                        </p:attrNameLst>
                                      </p:cBhvr>
                                      <p:tavLst>
                                        <p:tav tm="0">
                                          <p:val>
                                            <p:strVal val="#ppt_x"/>
                                          </p:val>
                                        </p:tav>
                                        <p:tav tm="100000">
                                          <p:val>
                                            <p:strVal val="#ppt_x"/>
                                          </p:val>
                                        </p:tav>
                                      </p:tavLst>
                                    </p:anim>
                                    <p:anim calcmode="lin" valueType="num">
                                      <p:cBhvr>
                                        <p:cTn id="132" dur="1000" fill="hold"/>
                                        <p:tgtEl>
                                          <p:spTgt spid="158"/>
                                        </p:tgtEl>
                                        <p:attrNameLst>
                                          <p:attrName>ppt_y</p:attrName>
                                        </p:attrNameLst>
                                      </p:cBhvr>
                                      <p:tavLst>
                                        <p:tav tm="0">
                                          <p:val>
                                            <p:strVal val="#ppt_y+.1"/>
                                          </p:val>
                                        </p:tav>
                                        <p:tav tm="100000">
                                          <p:val>
                                            <p:strVal val="#ppt_y"/>
                                          </p:val>
                                        </p:tav>
                                      </p:tavLst>
                                    </p:anim>
                                  </p:childTnLst>
                                </p:cTn>
                              </p:par>
                              <p:par>
                                <p:cTn id="133" presetID="42" presetClass="entr" presetSubtype="0" fill="hold" nodeType="withEffect">
                                  <p:stCondLst>
                                    <p:cond delay="0"/>
                                  </p:stCondLst>
                                  <p:childTnLst>
                                    <p:set>
                                      <p:cBhvr>
                                        <p:cTn id="134" dur="1" fill="hold">
                                          <p:stCondLst>
                                            <p:cond delay="0"/>
                                          </p:stCondLst>
                                        </p:cTn>
                                        <p:tgtEl>
                                          <p:spTgt spid="159"/>
                                        </p:tgtEl>
                                        <p:attrNameLst>
                                          <p:attrName>style.visibility</p:attrName>
                                        </p:attrNameLst>
                                      </p:cBhvr>
                                      <p:to>
                                        <p:strVal val="visible"/>
                                      </p:to>
                                    </p:set>
                                    <p:animEffect transition="in" filter="fade">
                                      <p:cBhvr>
                                        <p:cTn id="135" dur="1000"/>
                                        <p:tgtEl>
                                          <p:spTgt spid="159"/>
                                        </p:tgtEl>
                                      </p:cBhvr>
                                    </p:animEffect>
                                    <p:anim calcmode="lin" valueType="num">
                                      <p:cBhvr>
                                        <p:cTn id="136" dur="1000" fill="hold"/>
                                        <p:tgtEl>
                                          <p:spTgt spid="159"/>
                                        </p:tgtEl>
                                        <p:attrNameLst>
                                          <p:attrName>ppt_x</p:attrName>
                                        </p:attrNameLst>
                                      </p:cBhvr>
                                      <p:tavLst>
                                        <p:tav tm="0">
                                          <p:val>
                                            <p:strVal val="#ppt_x"/>
                                          </p:val>
                                        </p:tav>
                                        <p:tav tm="100000">
                                          <p:val>
                                            <p:strVal val="#ppt_x"/>
                                          </p:val>
                                        </p:tav>
                                      </p:tavLst>
                                    </p:anim>
                                    <p:anim calcmode="lin" valueType="num">
                                      <p:cBhvr>
                                        <p:cTn id="137" dur="1000" fill="hold"/>
                                        <p:tgtEl>
                                          <p:spTgt spid="159"/>
                                        </p:tgtEl>
                                        <p:attrNameLst>
                                          <p:attrName>ppt_y</p:attrName>
                                        </p:attrNameLst>
                                      </p:cBhvr>
                                      <p:tavLst>
                                        <p:tav tm="0">
                                          <p:val>
                                            <p:strVal val="#ppt_y+.1"/>
                                          </p:val>
                                        </p:tav>
                                        <p:tav tm="100000">
                                          <p:val>
                                            <p:strVal val="#ppt_y"/>
                                          </p:val>
                                        </p:tav>
                                      </p:tavLst>
                                    </p:anim>
                                  </p:childTnLst>
                                </p:cTn>
                              </p:par>
                              <p:par>
                                <p:cTn id="138" presetID="42" presetClass="entr" presetSubtype="0" fill="hold" nodeType="withEffect">
                                  <p:stCondLst>
                                    <p:cond delay="0"/>
                                  </p:stCondLst>
                                  <p:childTnLst>
                                    <p:set>
                                      <p:cBhvr>
                                        <p:cTn id="139" dur="1" fill="hold">
                                          <p:stCondLst>
                                            <p:cond delay="0"/>
                                          </p:stCondLst>
                                        </p:cTn>
                                        <p:tgtEl>
                                          <p:spTgt spid="160"/>
                                        </p:tgtEl>
                                        <p:attrNameLst>
                                          <p:attrName>style.visibility</p:attrName>
                                        </p:attrNameLst>
                                      </p:cBhvr>
                                      <p:to>
                                        <p:strVal val="visible"/>
                                      </p:to>
                                    </p:set>
                                    <p:animEffect transition="in" filter="fade">
                                      <p:cBhvr>
                                        <p:cTn id="140" dur="1000"/>
                                        <p:tgtEl>
                                          <p:spTgt spid="160"/>
                                        </p:tgtEl>
                                      </p:cBhvr>
                                    </p:animEffect>
                                    <p:anim calcmode="lin" valueType="num">
                                      <p:cBhvr>
                                        <p:cTn id="141" dur="1000" fill="hold"/>
                                        <p:tgtEl>
                                          <p:spTgt spid="160"/>
                                        </p:tgtEl>
                                        <p:attrNameLst>
                                          <p:attrName>ppt_x</p:attrName>
                                        </p:attrNameLst>
                                      </p:cBhvr>
                                      <p:tavLst>
                                        <p:tav tm="0">
                                          <p:val>
                                            <p:strVal val="#ppt_x"/>
                                          </p:val>
                                        </p:tav>
                                        <p:tav tm="100000">
                                          <p:val>
                                            <p:strVal val="#ppt_x"/>
                                          </p:val>
                                        </p:tav>
                                      </p:tavLst>
                                    </p:anim>
                                    <p:anim calcmode="lin" valueType="num">
                                      <p:cBhvr>
                                        <p:cTn id="142" dur="1000" fill="hold"/>
                                        <p:tgtEl>
                                          <p:spTgt spid="160"/>
                                        </p:tgtEl>
                                        <p:attrNameLst>
                                          <p:attrName>ppt_y</p:attrName>
                                        </p:attrNameLst>
                                      </p:cBhvr>
                                      <p:tavLst>
                                        <p:tav tm="0">
                                          <p:val>
                                            <p:strVal val="#ppt_y+.1"/>
                                          </p:val>
                                        </p:tav>
                                        <p:tav tm="100000">
                                          <p:val>
                                            <p:strVal val="#ppt_y"/>
                                          </p:val>
                                        </p:tav>
                                      </p:tavLst>
                                    </p:anim>
                                  </p:childTnLst>
                                </p:cTn>
                              </p:par>
                              <p:par>
                                <p:cTn id="143" presetID="42" presetClass="entr" presetSubtype="0" fill="hold" grpId="0" nodeType="withEffect">
                                  <p:stCondLst>
                                    <p:cond delay="0"/>
                                  </p:stCondLst>
                                  <p:childTnLst>
                                    <p:set>
                                      <p:cBhvr>
                                        <p:cTn id="144" dur="1" fill="hold">
                                          <p:stCondLst>
                                            <p:cond delay="0"/>
                                          </p:stCondLst>
                                        </p:cTn>
                                        <p:tgtEl>
                                          <p:spTgt spid="161"/>
                                        </p:tgtEl>
                                        <p:attrNameLst>
                                          <p:attrName>style.visibility</p:attrName>
                                        </p:attrNameLst>
                                      </p:cBhvr>
                                      <p:to>
                                        <p:strVal val="visible"/>
                                      </p:to>
                                    </p:set>
                                    <p:animEffect transition="in" filter="fade">
                                      <p:cBhvr>
                                        <p:cTn id="145" dur="1000"/>
                                        <p:tgtEl>
                                          <p:spTgt spid="161"/>
                                        </p:tgtEl>
                                      </p:cBhvr>
                                    </p:animEffect>
                                    <p:anim calcmode="lin" valueType="num">
                                      <p:cBhvr>
                                        <p:cTn id="146" dur="1000" fill="hold"/>
                                        <p:tgtEl>
                                          <p:spTgt spid="161"/>
                                        </p:tgtEl>
                                        <p:attrNameLst>
                                          <p:attrName>ppt_x</p:attrName>
                                        </p:attrNameLst>
                                      </p:cBhvr>
                                      <p:tavLst>
                                        <p:tav tm="0">
                                          <p:val>
                                            <p:strVal val="#ppt_x"/>
                                          </p:val>
                                        </p:tav>
                                        <p:tav tm="100000">
                                          <p:val>
                                            <p:strVal val="#ppt_x"/>
                                          </p:val>
                                        </p:tav>
                                      </p:tavLst>
                                    </p:anim>
                                    <p:anim calcmode="lin" valueType="num">
                                      <p:cBhvr>
                                        <p:cTn id="147" dur="1000" fill="hold"/>
                                        <p:tgtEl>
                                          <p:spTgt spid="161"/>
                                        </p:tgtEl>
                                        <p:attrNameLst>
                                          <p:attrName>ppt_y</p:attrName>
                                        </p:attrNameLst>
                                      </p:cBhvr>
                                      <p:tavLst>
                                        <p:tav tm="0">
                                          <p:val>
                                            <p:strVal val="#ppt_y+.1"/>
                                          </p:val>
                                        </p:tav>
                                        <p:tav tm="100000">
                                          <p:val>
                                            <p:strVal val="#ppt_y"/>
                                          </p:val>
                                        </p:tav>
                                      </p:tavLst>
                                    </p:anim>
                                  </p:childTnLst>
                                </p:cTn>
                              </p:par>
                              <p:par>
                                <p:cTn id="148" presetID="42" presetClass="entr" presetSubtype="0" fill="hold" grpId="0" nodeType="withEffect">
                                  <p:stCondLst>
                                    <p:cond delay="0"/>
                                  </p:stCondLst>
                                  <p:childTnLst>
                                    <p:set>
                                      <p:cBhvr>
                                        <p:cTn id="149" dur="1" fill="hold">
                                          <p:stCondLst>
                                            <p:cond delay="0"/>
                                          </p:stCondLst>
                                        </p:cTn>
                                        <p:tgtEl>
                                          <p:spTgt spid="163"/>
                                        </p:tgtEl>
                                        <p:attrNameLst>
                                          <p:attrName>style.visibility</p:attrName>
                                        </p:attrNameLst>
                                      </p:cBhvr>
                                      <p:to>
                                        <p:strVal val="visible"/>
                                      </p:to>
                                    </p:set>
                                    <p:animEffect transition="in" filter="fade">
                                      <p:cBhvr>
                                        <p:cTn id="150" dur="1000"/>
                                        <p:tgtEl>
                                          <p:spTgt spid="163"/>
                                        </p:tgtEl>
                                      </p:cBhvr>
                                    </p:animEffect>
                                    <p:anim calcmode="lin" valueType="num">
                                      <p:cBhvr>
                                        <p:cTn id="151" dur="1000" fill="hold"/>
                                        <p:tgtEl>
                                          <p:spTgt spid="163"/>
                                        </p:tgtEl>
                                        <p:attrNameLst>
                                          <p:attrName>ppt_x</p:attrName>
                                        </p:attrNameLst>
                                      </p:cBhvr>
                                      <p:tavLst>
                                        <p:tav tm="0">
                                          <p:val>
                                            <p:strVal val="#ppt_x"/>
                                          </p:val>
                                        </p:tav>
                                        <p:tav tm="100000">
                                          <p:val>
                                            <p:strVal val="#ppt_x"/>
                                          </p:val>
                                        </p:tav>
                                      </p:tavLst>
                                    </p:anim>
                                    <p:anim calcmode="lin" valueType="num">
                                      <p:cBhvr>
                                        <p:cTn id="152" dur="1000" fill="hold"/>
                                        <p:tgtEl>
                                          <p:spTgt spid="163"/>
                                        </p:tgtEl>
                                        <p:attrNameLst>
                                          <p:attrName>ppt_y</p:attrName>
                                        </p:attrNameLst>
                                      </p:cBhvr>
                                      <p:tavLst>
                                        <p:tav tm="0">
                                          <p:val>
                                            <p:strVal val="#ppt_y+.1"/>
                                          </p:val>
                                        </p:tav>
                                        <p:tav tm="100000">
                                          <p:val>
                                            <p:strVal val="#ppt_y"/>
                                          </p:val>
                                        </p:tav>
                                      </p:tavLst>
                                    </p:anim>
                                  </p:childTnLst>
                                </p:cTn>
                              </p:par>
                              <p:par>
                                <p:cTn id="153" presetID="42" presetClass="entr" presetSubtype="0" fill="hold" grpId="0" nodeType="withEffect">
                                  <p:stCondLst>
                                    <p:cond delay="0"/>
                                  </p:stCondLst>
                                  <p:childTnLst>
                                    <p:set>
                                      <p:cBhvr>
                                        <p:cTn id="154" dur="1" fill="hold">
                                          <p:stCondLst>
                                            <p:cond delay="0"/>
                                          </p:stCondLst>
                                        </p:cTn>
                                        <p:tgtEl>
                                          <p:spTgt spid="165"/>
                                        </p:tgtEl>
                                        <p:attrNameLst>
                                          <p:attrName>style.visibility</p:attrName>
                                        </p:attrNameLst>
                                      </p:cBhvr>
                                      <p:to>
                                        <p:strVal val="visible"/>
                                      </p:to>
                                    </p:set>
                                    <p:animEffect transition="in" filter="fade">
                                      <p:cBhvr>
                                        <p:cTn id="155" dur="1000"/>
                                        <p:tgtEl>
                                          <p:spTgt spid="165"/>
                                        </p:tgtEl>
                                      </p:cBhvr>
                                    </p:animEffect>
                                    <p:anim calcmode="lin" valueType="num">
                                      <p:cBhvr>
                                        <p:cTn id="156" dur="1000" fill="hold"/>
                                        <p:tgtEl>
                                          <p:spTgt spid="165"/>
                                        </p:tgtEl>
                                        <p:attrNameLst>
                                          <p:attrName>ppt_x</p:attrName>
                                        </p:attrNameLst>
                                      </p:cBhvr>
                                      <p:tavLst>
                                        <p:tav tm="0">
                                          <p:val>
                                            <p:strVal val="#ppt_x"/>
                                          </p:val>
                                        </p:tav>
                                        <p:tav tm="100000">
                                          <p:val>
                                            <p:strVal val="#ppt_x"/>
                                          </p:val>
                                        </p:tav>
                                      </p:tavLst>
                                    </p:anim>
                                    <p:anim calcmode="lin" valueType="num">
                                      <p:cBhvr>
                                        <p:cTn id="157" dur="1000" fill="hold"/>
                                        <p:tgtEl>
                                          <p:spTgt spid="165"/>
                                        </p:tgtEl>
                                        <p:attrNameLst>
                                          <p:attrName>ppt_y</p:attrName>
                                        </p:attrNameLst>
                                      </p:cBhvr>
                                      <p:tavLst>
                                        <p:tav tm="0">
                                          <p:val>
                                            <p:strVal val="#ppt_y+.1"/>
                                          </p:val>
                                        </p:tav>
                                        <p:tav tm="100000">
                                          <p:val>
                                            <p:strVal val="#ppt_y"/>
                                          </p:val>
                                        </p:tav>
                                      </p:tavLst>
                                    </p:anim>
                                  </p:childTnLst>
                                </p:cTn>
                              </p:par>
                              <p:par>
                                <p:cTn id="158" presetID="42" presetClass="entr" presetSubtype="0" fill="hold" nodeType="withEffect">
                                  <p:stCondLst>
                                    <p:cond delay="0"/>
                                  </p:stCondLst>
                                  <p:childTnLst>
                                    <p:set>
                                      <p:cBhvr>
                                        <p:cTn id="159" dur="1" fill="hold">
                                          <p:stCondLst>
                                            <p:cond delay="0"/>
                                          </p:stCondLst>
                                        </p:cTn>
                                        <p:tgtEl>
                                          <p:spTgt spid="167"/>
                                        </p:tgtEl>
                                        <p:attrNameLst>
                                          <p:attrName>style.visibility</p:attrName>
                                        </p:attrNameLst>
                                      </p:cBhvr>
                                      <p:to>
                                        <p:strVal val="visible"/>
                                      </p:to>
                                    </p:set>
                                    <p:animEffect transition="in" filter="fade">
                                      <p:cBhvr>
                                        <p:cTn id="160" dur="1000"/>
                                        <p:tgtEl>
                                          <p:spTgt spid="167"/>
                                        </p:tgtEl>
                                      </p:cBhvr>
                                    </p:animEffect>
                                    <p:anim calcmode="lin" valueType="num">
                                      <p:cBhvr>
                                        <p:cTn id="161" dur="1000" fill="hold"/>
                                        <p:tgtEl>
                                          <p:spTgt spid="167"/>
                                        </p:tgtEl>
                                        <p:attrNameLst>
                                          <p:attrName>ppt_x</p:attrName>
                                        </p:attrNameLst>
                                      </p:cBhvr>
                                      <p:tavLst>
                                        <p:tav tm="0">
                                          <p:val>
                                            <p:strVal val="#ppt_x"/>
                                          </p:val>
                                        </p:tav>
                                        <p:tav tm="100000">
                                          <p:val>
                                            <p:strVal val="#ppt_x"/>
                                          </p:val>
                                        </p:tav>
                                      </p:tavLst>
                                    </p:anim>
                                    <p:anim calcmode="lin" valueType="num">
                                      <p:cBhvr>
                                        <p:cTn id="162" dur="1000" fill="hold"/>
                                        <p:tgtEl>
                                          <p:spTgt spid="167"/>
                                        </p:tgtEl>
                                        <p:attrNameLst>
                                          <p:attrName>ppt_y</p:attrName>
                                        </p:attrNameLst>
                                      </p:cBhvr>
                                      <p:tavLst>
                                        <p:tav tm="0">
                                          <p:val>
                                            <p:strVal val="#ppt_y+.1"/>
                                          </p:val>
                                        </p:tav>
                                        <p:tav tm="100000">
                                          <p:val>
                                            <p:strVal val="#ppt_y"/>
                                          </p:val>
                                        </p:tav>
                                      </p:tavLst>
                                    </p:anim>
                                  </p:childTnLst>
                                </p:cTn>
                              </p:par>
                              <p:par>
                                <p:cTn id="163" presetID="42" presetClass="entr" presetSubtype="0" fill="hold" nodeType="withEffect">
                                  <p:stCondLst>
                                    <p:cond delay="0"/>
                                  </p:stCondLst>
                                  <p:childTnLst>
                                    <p:set>
                                      <p:cBhvr>
                                        <p:cTn id="164" dur="1" fill="hold">
                                          <p:stCondLst>
                                            <p:cond delay="0"/>
                                          </p:stCondLst>
                                        </p:cTn>
                                        <p:tgtEl>
                                          <p:spTgt spid="168"/>
                                        </p:tgtEl>
                                        <p:attrNameLst>
                                          <p:attrName>style.visibility</p:attrName>
                                        </p:attrNameLst>
                                      </p:cBhvr>
                                      <p:to>
                                        <p:strVal val="visible"/>
                                      </p:to>
                                    </p:set>
                                    <p:animEffect transition="in" filter="fade">
                                      <p:cBhvr>
                                        <p:cTn id="165" dur="1000"/>
                                        <p:tgtEl>
                                          <p:spTgt spid="168"/>
                                        </p:tgtEl>
                                      </p:cBhvr>
                                    </p:animEffect>
                                    <p:anim calcmode="lin" valueType="num">
                                      <p:cBhvr>
                                        <p:cTn id="166" dur="1000" fill="hold"/>
                                        <p:tgtEl>
                                          <p:spTgt spid="168"/>
                                        </p:tgtEl>
                                        <p:attrNameLst>
                                          <p:attrName>ppt_x</p:attrName>
                                        </p:attrNameLst>
                                      </p:cBhvr>
                                      <p:tavLst>
                                        <p:tav tm="0">
                                          <p:val>
                                            <p:strVal val="#ppt_x"/>
                                          </p:val>
                                        </p:tav>
                                        <p:tav tm="100000">
                                          <p:val>
                                            <p:strVal val="#ppt_x"/>
                                          </p:val>
                                        </p:tav>
                                      </p:tavLst>
                                    </p:anim>
                                    <p:anim calcmode="lin" valueType="num">
                                      <p:cBhvr>
                                        <p:cTn id="167" dur="1000" fill="hold"/>
                                        <p:tgtEl>
                                          <p:spTgt spid="168"/>
                                        </p:tgtEl>
                                        <p:attrNameLst>
                                          <p:attrName>ppt_y</p:attrName>
                                        </p:attrNameLst>
                                      </p:cBhvr>
                                      <p:tavLst>
                                        <p:tav tm="0">
                                          <p:val>
                                            <p:strVal val="#ppt_y+.1"/>
                                          </p:val>
                                        </p:tav>
                                        <p:tav tm="100000">
                                          <p:val>
                                            <p:strVal val="#ppt_y"/>
                                          </p:val>
                                        </p:tav>
                                      </p:tavLst>
                                    </p:anim>
                                  </p:childTnLst>
                                </p:cTn>
                              </p:par>
                              <p:par>
                                <p:cTn id="168" presetID="42" presetClass="entr" presetSubtype="0" fill="hold" nodeType="withEffect">
                                  <p:stCondLst>
                                    <p:cond delay="0"/>
                                  </p:stCondLst>
                                  <p:childTnLst>
                                    <p:set>
                                      <p:cBhvr>
                                        <p:cTn id="169" dur="1" fill="hold">
                                          <p:stCondLst>
                                            <p:cond delay="0"/>
                                          </p:stCondLst>
                                        </p:cTn>
                                        <p:tgtEl>
                                          <p:spTgt spid="169"/>
                                        </p:tgtEl>
                                        <p:attrNameLst>
                                          <p:attrName>style.visibility</p:attrName>
                                        </p:attrNameLst>
                                      </p:cBhvr>
                                      <p:to>
                                        <p:strVal val="visible"/>
                                      </p:to>
                                    </p:set>
                                    <p:animEffect transition="in" filter="fade">
                                      <p:cBhvr>
                                        <p:cTn id="170" dur="1000"/>
                                        <p:tgtEl>
                                          <p:spTgt spid="169"/>
                                        </p:tgtEl>
                                      </p:cBhvr>
                                    </p:animEffect>
                                    <p:anim calcmode="lin" valueType="num">
                                      <p:cBhvr>
                                        <p:cTn id="171" dur="1000" fill="hold"/>
                                        <p:tgtEl>
                                          <p:spTgt spid="169"/>
                                        </p:tgtEl>
                                        <p:attrNameLst>
                                          <p:attrName>ppt_x</p:attrName>
                                        </p:attrNameLst>
                                      </p:cBhvr>
                                      <p:tavLst>
                                        <p:tav tm="0">
                                          <p:val>
                                            <p:strVal val="#ppt_x"/>
                                          </p:val>
                                        </p:tav>
                                        <p:tav tm="100000">
                                          <p:val>
                                            <p:strVal val="#ppt_x"/>
                                          </p:val>
                                        </p:tav>
                                      </p:tavLst>
                                    </p:anim>
                                    <p:anim calcmode="lin" valueType="num">
                                      <p:cBhvr>
                                        <p:cTn id="172" dur="1000" fill="hold"/>
                                        <p:tgtEl>
                                          <p:spTgt spid="169"/>
                                        </p:tgtEl>
                                        <p:attrNameLst>
                                          <p:attrName>ppt_y</p:attrName>
                                        </p:attrNameLst>
                                      </p:cBhvr>
                                      <p:tavLst>
                                        <p:tav tm="0">
                                          <p:val>
                                            <p:strVal val="#ppt_y+.1"/>
                                          </p:val>
                                        </p:tav>
                                        <p:tav tm="100000">
                                          <p:val>
                                            <p:strVal val="#ppt_y"/>
                                          </p:val>
                                        </p:tav>
                                      </p:tavLst>
                                    </p:anim>
                                  </p:childTnLst>
                                </p:cTn>
                              </p:par>
                              <p:par>
                                <p:cTn id="173" presetID="42" presetClass="entr" presetSubtype="0" fill="hold" nodeType="withEffect">
                                  <p:stCondLst>
                                    <p:cond delay="0"/>
                                  </p:stCondLst>
                                  <p:childTnLst>
                                    <p:set>
                                      <p:cBhvr>
                                        <p:cTn id="174" dur="1" fill="hold">
                                          <p:stCondLst>
                                            <p:cond delay="0"/>
                                          </p:stCondLst>
                                        </p:cTn>
                                        <p:tgtEl>
                                          <p:spTgt spid="170"/>
                                        </p:tgtEl>
                                        <p:attrNameLst>
                                          <p:attrName>style.visibility</p:attrName>
                                        </p:attrNameLst>
                                      </p:cBhvr>
                                      <p:to>
                                        <p:strVal val="visible"/>
                                      </p:to>
                                    </p:set>
                                    <p:animEffect transition="in" filter="fade">
                                      <p:cBhvr>
                                        <p:cTn id="175" dur="1000"/>
                                        <p:tgtEl>
                                          <p:spTgt spid="170"/>
                                        </p:tgtEl>
                                      </p:cBhvr>
                                    </p:animEffect>
                                    <p:anim calcmode="lin" valueType="num">
                                      <p:cBhvr>
                                        <p:cTn id="176" dur="1000" fill="hold"/>
                                        <p:tgtEl>
                                          <p:spTgt spid="170"/>
                                        </p:tgtEl>
                                        <p:attrNameLst>
                                          <p:attrName>ppt_x</p:attrName>
                                        </p:attrNameLst>
                                      </p:cBhvr>
                                      <p:tavLst>
                                        <p:tav tm="0">
                                          <p:val>
                                            <p:strVal val="#ppt_x"/>
                                          </p:val>
                                        </p:tav>
                                        <p:tav tm="100000">
                                          <p:val>
                                            <p:strVal val="#ppt_x"/>
                                          </p:val>
                                        </p:tav>
                                      </p:tavLst>
                                    </p:anim>
                                    <p:anim calcmode="lin" valueType="num">
                                      <p:cBhvr>
                                        <p:cTn id="177" dur="1000" fill="hold"/>
                                        <p:tgtEl>
                                          <p:spTgt spid="1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animBg="1"/>
      <p:bldP spid="85" grpId="0"/>
      <p:bldP spid="88" grpId="0"/>
      <p:bldP spid="141" grpId="0" animBg="1"/>
      <p:bldP spid="142" grpId="0" animBg="1"/>
      <p:bldP spid="143" grpId="0"/>
      <p:bldP spid="145" grpId="0"/>
      <p:bldP spid="151" grpId="0" animBg="1"/>
      <p:bldP spid="152" grpId="0" animBg="1"/>
      <p:bldP spid="153" grpId="0"/>
      <p:bldP spid="155" grpId="0"/>
      <p:bldP spid="161" grpId="0" animBg="1"/>
      <p:bldP spid="162" grpId="0" animBg="1"/>
      <p:bldP spid="163" grpId="0"/>
      <p:bldP spid="165" grpId="0"/>
      <p:bldP spid="49" grpId="0"/>
      <p:bldP spid="50" grpId="0"/>
      <p:bldP spid="51" grpId="0"/>
      <p:bldP spid="5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39918" y="2365376"/>
            <a:ext cx="9112163" cy="2851150"/>
            <a:chOff x="1591130" y="2365376"/>
            <a:chExt cx="9112163" cy="2851150"/>
          </a:xfrm>
        </p:grpSpPr>
        <p:sp>
          <p:nvSpPr>
            <p:cNvPr id="51" name="MH_Other_1"/>
            <p:cNvSpPr/>
            <p:nvPr>
              <p:custDataLst>
                <p:tags r:id="rId2"/>
              </p:custDataLst>
            </p:nvPr>
          </p:nvSpPr>
          <p:spPr>
            <a:xfrm rot="5400000">
              <a:off x="2279311" y="3936207"/>
              <a:ext cx="1282700" cy="1277937"/>
            </a:xfrm>
            <a:custGeom>
              <a:avLst/>
              <a:gdLst>
                <a:gd name="connsiteX0" fmla="*/ 0 w 1932941"/>
                <a:gd name="connsiteY0" fmla="*/ 1925601 h 1925919"/>
                <a:gd name="connsiteX1" fmla="*/ 0 w 1932941"/>
                <a:gd name="connsiteY1" fmla="*/ 1358905 h 1925919"/>
                <a:gd name="connsiteX2" fmla="*/ 970781 w 1932941"/>
                <a:gd name="connsiteY2" fmla="*/ 1358905 h 1925919"/>
                <a:gd name="connsiteX3" fmla="*/ 970779 w 1932941"/>
                <a:gd name="connsiteY3" fmla="*/ 1356819 h 1925919"/>
                <a:gd name="connsiteX4" fmla="*/ 1363842 w 1932941"/>
                <a:gd name="connsiteY4" fmla="*/ 963369 h 1925919"/>
                <a:gd name="connsiteX5" fmla="*/ 1050137 w 1932941"/>
                <a:gd name="connsiteY5" fmla="*/ 577885 h 1925919"/>
                <a:gd name="connsiteX6" fmla="*/ 978501 w 1932941"/>
                <a:gd name="connsiteY6" fmla="*/ 570562 h 1925919"/>
                <a:gd name="connsiteX7" fmla="*/ 978501 w 1932941"/>
                <a:gd name="connsiteY7" fmla="*/ 570971 h 1925919"/>
                <a:gd name="connsiteX8" fmla="*/ 0 w 1932941"/>
                <a:gd name="connsiteY8" fmla="*/ 570971 h 1925919"/>
                <a:gd name="connsiteX9" fmla="*/ 0 w 1932941"/>
                <a:gd name="connsiteY9" fmla="*/ 0 h 1925919"/>
                <a:gd name="connsiteX10" fmla="*/ 978501 w 1932941"/>
                <a:gd name="connsiteY10" fmla="*/ 0 h 1925919"/>
                <a:gd name="connsiteX11" fmla="*/ 978501 w 1932941"/>
                <a:gd name="connsiteY11" fmla="*/ 1038 h 1925919"/>
                <a:gd name="connsiteX12" fmla="*/ 1070086 w 1932941"/>
                <a:gd name="connsiteY12" fmla="*/ 5796 h 1925919"/>
                <a:gd name="connsiteX13" fmla="*/ 1932941 w 1932941"/>
                <a:gd name="connsiteY13" fmla="*/ 963465 h 1925919"/>
                <a:gd name="connsiteX14" fmla="*/ 1069761 w 1932941"/>
                <a:gd name="connsiteY14" fmla="*/ 1920844 h 1925919"/>
                <a:gd name="connsiteX15" fmla="*/ 978501 w 1932941"/>
                <a:gd name="connsiteY15" fmla="*/ 1925554 h 1925919"/>
                <a:gd name="connsiteX16" fmla="*/ 978501 w 1932941"/>
                <a:gd name="connsiteY16" fmla="*/ 1925601 h 1925919"/>
                <a:gd name="connsiteX17" fmla="*/ 977587 w 1932941"/>
                <a:gd name="connsiteY17" fmla="*/ 1925601 h 1925919"/>
                <a:gd name="connsiteX18" fmla="*/ 971435 w 1932941"/>
                <a:gd name="connsiteY18" fmla="*/ 1925919 h 1925919"/>
                <a:gd name="connsiteX19" fmla="*/ 971434 w 1932941"/>
                <a:gd name="connsiteY19" fmla="*/ 1925601 h 1925919"/>
                <a:gd name="connsiteX0" fmla="*/ 0 w 1932941"/>
                <a:gd name="connsiteY0" fmla="*/ 1925601 h 1925919"/>
                <a:gd name="connsiteX1" fmla="*/ 0 w 1932941"/>
                <a:gd name="connsiteY1" fmla="*/ 1358905 h 1925919"/>
                <a:gd name="connsiteX2" fmla="*/ 970781 w 1932941"/>
                <a:gd name="connsiteY2" fmla="*/ 1358905 h 1925919"/>
                <a:gd name="connsiteX3" fmla="*/ 970779 w 1932941"/>
                <a:gd name="connsiteY3" fmla="*/ 1356819 h 1925919"/>
                <a:gd name="connsiteX4" fmla="*/ 1363842 w 1932941"/>
                <a:gd name="connsiteY4" fmla="*/ 963369 h 1925919"/>
                <a:gd name="connsiteX5" fmla="*/ 1050137 w 1932941"/>
                <a:gd name="connsiteY5" fmla="*/ 577885 h 1925919"/>
                <a:gd name="connsiteX6" fmla="*/ 978501 w 1932941"/>
                <a:gd name="connsiteY6" fmla="*/ 570562 h 1925919"/>
                <a:gd name="connsiteX7" fmla="*/ 0 w 1932941"/>
                <a:gd name="connsiteY7" fmla="*/ 570971 h 1925919"/>
                <a:gd name="connsiteX8" fmla="*/ 0 w 1932941"/>
                <a:gd name="connsiteY8" fmla="*/ 0 h 1925919"/>
                <a:gd name="connsiteX9" fmla="*/ 978501 w 1932941"/>
                <a:gd name="connsiteY9" fmla="*/ 0 h 1925919"/>
                <a:gd name="connsiteX10" fmla="*/ 978501 w 1932941"/>
                <a:gd name="connsiteY10" fmla="*/ 1038 h 1925919"/>
                <a:gd name="connsiteX11" fmla="*/ 1070086 w 1932941"/>
                <a:gd name="connsiteY11" fmla="*/ 5796 h 1925919"/>
                <a:gd name="connsiteX12" fmla="*/ 1932941 w 1932941"/>
                <a:gd name="connsiteY12" fmla="*/ 963465 h 1925919"/>
                <a:gd name="connsiteX13" fmla="*/ 1069761 w 1932941"/>
                <a:gd name="connsiteY13" fmla="*/ 1920844 h 1925919"/>
                <a:gd name="connsiteX14" fmla="*/ 978501 w 1932941"/>
                <a:gd name="connsiteY14" fmla="*/ 1925554 h 1925919"/>
                <a:gd name="connsiteX15" fmla="*/ 978501 w 1932941"/>
                <a:gd name="connsiteY15" fmla="*/ 1925601 h 1925919"/>
                <a:gd name="connsiteX16" fmla="*/ 977587 w 1932941"/>
                <a:gd name="connsiteY16" fmla="*/ 1925601 h 1925919"/>
                <a:gd name="connsiteX17" fmla="*/ 971435 w 1932941"/>
                <a:gd name="connsiteY17" fmla="*/ 1925919 h 1925919"/>
                <a:gd name="connsiteX18" fmla="*/ 971434 w 1932941"/>
                <a:gd name="connsiteY18" fmla="*/ 1925601 h 1925919"/>
                <a:gd name="connsiteX19" fmla="*/ 0 w 1932941"/>
                <a:gd name="connsiteY19" fmla="*/ 1925601 h 1925919"/>
                <a:gd name="connsiteX0" fmla="*/ 0 w 1932941"/>
                <a:gd name="connsiteY0" fmla="*/ 1925601 h 1925919"/>
                <a:gd name="connsiteX1" fmla="*/ 0 w 1932941"/>
                <a:gd name="connsiteY1" fmla="*/ 1358905 h 1925919"/>
                <a:gd name="connsiteX2" fmla="*/ 970781 w 1932941"/>
                <a:gd name="connsiteY2" fmla="*/ 1358905 h 1925919"/>
                <a:gd name="connsiteX3" fmla="*/ 970779 w 1932941"/>
                <a:gd name="connsiteY3" fmla="*/ 1356819 h 1925919"/>
                <a:gd name="connsiteX4" fmla="*/ 1363842 w 1932941"/>
                <a:gd name="connsiteY4" fmla="*/ 963369 h 1925919"/>
                <a:gd name="connsiteX5" fmla="*/ 1050137 w 1932941"/>
                <a:gd name="connsiteY5" fmla="*/ 577885 h 1925919"/>
                <a:gd name="connsiteX6" fmla="*/ 0 w 1932941"/>
                <a:gd name="connsiteY6" fmla="*/ 570971 h 1925919"/>
                <a:gd name="connsiteX7" fmla="*/ 0 w 1932941"/>
                <a:gd name="connsiteY7" fmla="*/ 0 h 1925919"/>
                <a:gd name="connsiteX8" fmla="*/ 978501 w 1932941"/>
                <a:gd name="connsiteY8" fmla="*/ 0 h 1925919"/>
                <a:gd name="connsiteX9" fmla="*/ 978501 w 1932941"/>
                <a:gd name="connsiteY9" fmla="*/ 1038 h 1925919"/>
                <a:gd name="connsiteX10" fmla="*/ 1070086 w 1932941"/>
                <a:gd name="connsiteY10" fmla="*/ 5796 h 1925919"/>
                <a:gd name="connsiteX11" fmla="*/ 1932941 w 1932941"/>
                <a:gd name="connsiteY11" fmla="*/ 963465 h 1925919"/>
                <a:gd name="connsiteX12" fmla="*/ 1069761 w 1932941"/>
                <a:gd name="connsiteY12" fmla="*/ 1920844 h 1925919"/>
                <a:gd name="connsiteX13" fmla="*/ 978501 w 1932941"/>
                <a:gd name="connsiteY13" fmla="*/ 1925554 h 1925919"/>
                <a:gd name="connsiteX14" fmla="*/ 978501 w 1932941"/>
                <a:gd name="connsiteY14" fmla="*/ 1925601 h 1925919"/>
                <a:gd name="connsiteX15" fmla="*/ 977587 w 1932941"/>
                <a:gd name="connsiteY15" fmla="*/ 1925601 h 1925919"/>
                <a:gd name="connsiteX16" fmla="*/ 971435 w 1932941"/>
                <a:gd name="connsiteY16" fmla="*/ 1925919 h 1925919"/>
                <a:gd name="connsiteX17" fmla="*/ 971434 w 1932941"/>
                <a:gd name="connsiteY17" fmla="*/ 1925601 h 1925919"/>
                <a:gd name="connsiteX18" fmla="*/ 0 w 1932941"/>
                <a:gd name="connsiteY18" fmla="*/ 1925601 h 192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932941" h="1925919">
                  <a:moveTo>
                    <a:pt x="0" y="1925601"/>
                  </a:moveTo>
                  <a:lnTo>
                    <a:pt x="0" y="1358905"/>
                  </a:lnTo>
                  <a:lnTo>
                    <a:pt x="970781" y="1358905"/>
                  </a:lnTo>
                  <a:cubicBezTo>
                    <a:pt x="970780" y="1358210"/>
                    <a:pt x="970780" y="1357514"/>
                    <a:pt x="970779" y="1356819"/>
                  </a:cubicBezTo>
                  <a:cubicBezTo>
                    <a:pt x="1187909" y="1356569"/>
                    <a:pt x="1363805" y="1180500"/>
                    <a:pt x="1363842" y="963369"/>
                  </a:cubicBezTo>
                  <a:cubicBezTo>
                    <a:pt x="1363874" y="773380"/>
                    <a:pt x="1229252" y="614783"/>
                    <a:pt x="1050137" y="577885"/>
                  </a:cubicBezTo>
                  <a:lnTo>
                    <a:pt x="0" y="570971"/>
                  </a:lnTo>
                  <a:lnTo>
                    <a:pt x="0" y="0"/>
                  </a:lnTo>
                  <a:lnTo>
                    <a:pt x="978501" y="0"/>
                  </a:lnTo>
                  <a:lnTo>
                    <a:pt x="978501" y="1038"/>
                  </a:lnTo>
                  <a:lnTo>
                    <a:pt x="1070086" y="5796"/>
                  </a:lnTo>
                  <a:cubicBezTo>
                    <a:pt x="1554987" y="55727"/>
                    <a:pt x="1933026" y="465520"/>
                    <a:pt x="1932941" y="963465"/>
                  </a:cubicBezTo>
                  <a:cubicBezTo>
                    <a:pt x="1932856" y="1461410"/>
                    <a:pt x="1554680" y="1871076"/>
                    <a:pt x="1069761" y="1920844"/>
                  </a:cubicBezTo>
                  <a:lnTo>
                    <a:pt x="978501" y="1925554"/>
                  </a:lnTo>
                  <a:lnTo>
                    <a:pt x="978501" y="1925601"/>
                  </a:lnTo>
                  <a:lnTo>
                    <a:pt x="977587" y="1925601"/>
                  </a:lnTo>
                  <a:lnTo>
                    <a:pt x="971435" y="1925919"/>
                  </a:lnTo>
                  <a:cubicBezTo>
                    <a:pt x="971435" y="1925813"/>
                    <a:pt x="971434" y="1925707"/>
                    <a:pt x="971434" y="1925601"/>
                  </a:cubicBezTo>
                  <a:lnTo>
                    <a:pt x="0" y="192560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gradFill>
                  <a:gsLst>
                    <a:gs pos="0">
                      <a:srgbClr val="EEB948"/>
                    </a:gs>
                    <a:gs pos="100000">
                      <a:srgbClr val="B16F27"/>
                    </a:gs>
                  </a:gsLst>
                  <a:lin ang="5400000" scaled="1"/>
                </a:gradFill>
                <a:latin typeface="+mj-ea"/>
                <a:ea typeface="+mj-ea"/>
              </a:endParaRPr>
            </a:p>
          </p:txBody>
        </p:sp>
        <p:sp>
          <p:nvSpPr>
            <p:cNvPr id="48" name="MH_Other_2"/>
            <p:cNvSpPr/>
            <p:nvPr>
              <p:custDataLst>
                <p:tags r:id="rId3"/>
              </p:custDataLst>
            </p:nvPr>
          </p:nvSpPr>
          <p:spPr>
            <a:xfrm rot="16200000">
              <a:off x="3180217" y="2366963"/>
              <a:ext cx="1282700" cy="1279525"/>
            </a:xfrm>
            <a:custGeom>
              <a:avLst/>
              <a:gdLst>
                <a:gd name="connsiteX0" fmla="*/ 1932940 w 1932940"/>
                <a:gd name="connsiteY0" fmla="*/ 963466 h 1925919"/>
                <a:gd name="connsiteX1" fmla="*/ 1069761 w 1932940"/>
                <a:gd name="connsiteY1" fmla="*/ 1920845 h 1925919"/>
                <a:gd name="connsiteX2" fmla="*/ 978501 w 1932940"/>
                <a:gd name="connsiteY2" fmla="*/ 1925555 h 1925919"/>
                <a:gd name="connsiteX3" fmla="*/ 978501 w 1932940"/>
                <a:gd name="connsiteY3" fmla="*/ 1925602 h 1925919"/>
                <a:gd name="connsiteX4" fmla="*/ 977577 w 1932940"/>
                <a:gd name="connsiteY4" fmla="*/ 1925602 h 1925919"/>
                <a:gd name="connsiteX5" fmla="*/ 971434 w 1932940"/>
                <a:gd name="connsiteY5" fmla="*/ 1925919 h 1925919"/>
                <a:gd name="connsiteX6" fmla="*/ 971434 w 1932940"/>
                <a:gd name="connsiteY6" fmla="*/ 1925602 h 1925919"/>
                <a:gd name="connsiteX7" fmla="*/ 0 w 1932940"/>
                <a:gd name="connsiteY7" fmla="*/ 1925602 h 1925919"/>
                <a:gd name="connsiteX8" fmla="*/ 0 w 1932940"/>
                <a:gd name="connsiteY8" fmla="*/ 1358906 h 1925919"/>
                <a:gd name="connsiteX9" fmla="*/ 970781 w 1932940"/>
                <a:gd name="connsiteY9" fmla="*/ 1358906 h 1925919"/>
                <a:gd name="connsiteX10" fmla="*/ 970778 w 1932940"/>
                <a:gd name="connsiteY10" fmla="*/ 1356820 h 1925919"/>
                <a:gd name="connsiteX11" fmla="*/ 1363841 w 1932940"/>
                <a:gd name="connsiteY11" fmla="*/ 963370 h 1925919"/>
                <a:gd name="connsiteX12" fmla="*/ 1050136 w 1932940"/>
                <a:gd name="connsiteY12" fmla="*/ 577886 h 1925919"/>
                <a:gd name="connsiteX13" fmla="*/ 978501 w 1932940"/>
                <a:gd name="connsiteY13" fmla="*/ 570562 h 1925919"/>
                <a:gd name="connsiteX14" fmla="*/ 978501 w 1932940"/>
                <a:gd name="connsiteY14" fmla="*/ 570971 h 1925919"/>
                <a:gd name="connsiteX15" fmla="*/ 0 w 1932940"/>
                <a:gd name="connsiteY15" fmla="*/ 570971 h 1925919"/>
                <a:gd name="connsiteX16" fmla="*/ 0 w 1932940"/>
                <a:gd name="connsiteY16" fmla="*/ 0 h 1925919"/>
                <a:gd name="connsiteX17" fmla="*/ 978501 w 1932940"/>
                <a:gd name="connsiteY17" fmla="*/ 0 h 1925919"/>
                <a:gd name="connsiteX18" fmla="*/ 978501 w 1932940"/>
                <a:gd name="connsiteY18" fmla="*/ 1039 h 1925919"/>
                <a:gd name="connsiteX19" fmla="*/ 1070085 w 1932940"/>
                <a:gd name="connsiteY19" fmla="*/ 5796 h 1925919"/>
                <a:gd name="connsiteX20" fmla="*/ 1932940 w 1932940"/>
                <a:gd name="connsiteY20" fmla="*/ 963466 h 192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32940" h="1925919">
                  <a:moveTo>
                    <a:pt x="1932940" y="963466"/>
                  </a:moveTo>
                  <a:cubicBezTo>
                    <a:pt x="1932856" y="1461412"/>
                    <a:pt x="1554679" y="1871077"/>
                    <a:pt x="1069761" y="1920845"/>
                  </a:cubicBezTo>
                  <a:lnTo>
                    <a:pt x="978501" y="1925555"/>
                  </a:lnTo>
                  <a:lnTo>
                    <a:pt x="978501" y="1925602"/>
                  </a:lnTo>
                  <a:lnTo>
                    <a:pt x="977577" y="1925602"/>
                  </a:lnTo>
                  <a:lnTo>
                    <a:pt x="971434" y="1925919"/>
                  </a:lnTo>
                  <a:lnTo>
                    <a:pt x="971434" y="1925602"/>
                  </a:lnTo>
                  <a:lnTo>
                    <a:pt x="0" y="1925602"/>
                  </a:lnTo>
                  <a:lnTo>
                    <a:pt x="0" y="1358906"/>
                  </a:lnTo>
                  <a:lnTo>
                    <a:pt x="970781" y="1358906"/>
                  </a:lnTo>
                  <a:lnTo>
                    <a:pt x="970778" y="1356820"/>
                  </a:lnTo>
                  <a:cubicBezTo>
                    <a:pt x="1187909" y="1356569"/>
                    <a:pt x="1363804" y="1180500"/>
                    <a:pt x="1363841" y="963370"/>
                  </a:cubicBezTo>
                  <a:cubicBezTo>
                    <a:pt x="1363873" y="773381"/>
                    <a:pt x="1229252" y="614784"/>
                    <a:pt x="1050136" y="577886"/>
                  </a:cubicBezTo>
                  <a:lnTo>
                    <a:pt x="978501" y="570562"/>
                  </a:lnTo>
                  <a:lnTo>
                    <a:pt x="978501" y="570971"/>
                  </a:lnTo>
                  <a:lnTo>
                    <a:pt x="0" y="570971"/>
                  </a:lnTo>
                  <a:lnTo>
                    <a:pt x="0" y="0"/>
                  </a:lnTo>
                  <a:lnTo>
                    <a:pt x="978501" y="0"/>
                  </a:lnTo>
                  <a:lnTo>
                    <a:pt x="978501" y="1039"/>
                  </a:lnTo>
                  <a:lnTo>
                    <a:pt x="1070085" y="5796"/>
                  </a:lnTo>
                  <a:cubicBezTo>
                    <a:pt x="1554986" y="55728"/>
                    <a:pt x="1933025" y="465521"/>
                    <a:pt x="1932940" y="96346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gradFill>
                  <a:gsLst>
                    <a:gs pos="0">
                      <a:srgbClr val="EEB948"/>
                    </a:gs>
                    <a:gs pos="100000">
                      <a:srgbClr val="B16F27"/>
                    </a:gs>
                  </a:gsLst>
                  <a:lin ang="5400000" scaled="1"/>
                </a:gradFill>
                <a:latin typeface="+mj-ea"/>
                <a:ea typeface="+mj-ea"/>
              </a:endParaRPr>
            </a:p>
          </p:txBody>
        </p:sp>
        <p:sp>
          <p:nvSpPr>
            <p:cNvPr id="50" name="MH_Other_3"/>
            <p:cNvSpPr/>
            <p:nvPr>
              <p:custDataLst>
                <p:tags r:id="rId4"/>
              </p:custDataLst>
            </p:nvPr>
          </p:nvSpPr>
          <p:spPr>
            <a:xfrm rot="5400000">
              <a:off x="4135098" y="3936206"/>
              <a:ext cx="1282700" cy="1277938"/>
            </a:xfrm>
            <a:custGeom>
              <a:avLst/>
              <a:gdLst>
                <a:gd name="connsiteX0" fmla="*/ 0 w 1932941"/>
                <a:gd name="connsiteY0" fmla="*/ 1925600 h 1925919"/>
                <a:gd name="connsiteX1" fmla="*/ 0 w 1932941"/>
                <a:gd name="connsiteY1" fmla="*/ 1358904 h 1925919"/>
                <a:gd name="connsiteX2" fmla="*/ 970781 w 1932941"/>
                <a:gd name="connsiteY2" fmla="*/ 1358904 h 1925919"/>
                <a:gd name="connsiteX3" fmla="*/ 970779 w 1932941"/>
                <a:gd name="connsiteY3" fmla="*/ 1356819 h 1925919"/>
                <a:gd name="connsiteX4" fmla="*/ 1363842 w 1932941"/>
                <a:gd name="connsiteY4" fmla="*/ 963369 h 1925919"/>
                <a:gd name="connsiteX5" fmla="*/ 1050137 w 1932941"/>
                <a:gd name="connsiteY5" fmla="*/ 577885 h 1925919"/>
                <a:gd name="connsiteX6" fmla="*/ 978501 w 1932941"/>
                <a:gd name="connsiteY6" fmla="*/ 570562 h 1925919"/>
                <a:gd name="connsiteX7" fmla="*/ 978501 w 1932941"/>
                <a:gd name="connsiteY7" fmla="*/ 570971 h 1925919"/>
                <a:gd name="connsiteX8" fmla="*/ 0 w 1932941"/>
                <a:gd name="connsiteY8" fmla="*/ 570971 h 1925919"/>
                <a:gd name="connsiteX9" fmla="*/ 0 w 1932941"/>
                <a:gd name="connsiteY9" fmla="*/ 0 h 1925919"/>
                <a:gd name="connsiteX10" fmla="*/ 978501 w 1932941"/>
                <a:gd name="connsiteY10" fmla="*/ 0 h 1925919"/>
                <a:gd name="connsiteX11" fmla="*/ 978501 w 1932941"/>
                <a:gd name="connsiteY11" fmla="*/ 1038 h 1925919"/>
                <a:gd name="connsiteX12" fmla="*/ 1070086 w 1932941"/>
                <a:gd name="connsiteY12" fmla="*/ 5796 h 1925919"/>
                <a:gd name="connsiteX13" fmla="*/ 1932941 w 1932941"/>
                <a:gd name="connsiteY13" fmla="*/ 963465 h 1925919"/>
                <a:gd name="connsiteX14" fmla="*/ 1069761 w 1932941"/>
                <a:gd name="connsiteY14" fmla="*/ 1920844 h 1925919"/>
                <a:gd name="connsiteX15" fmla="*/ 978501 w 1932941"/>
                <a:gd name="connsiteY15" fmla="*/ 1925554 h 1925919"/>
                <a:gd name="connsiteX16" fmla="*/ 978501 w 1932941"/>
                <a:gd name="connsiteY16" fmla="*/ 1925600 h 1925919"/>
                <a:gd name="connsiteX17" fmla="*/ 977606 w 1932941"/>
                <a:gd name="connsiteY17" fmla="*/ 1925600 h 1925919"/>
                <a:gd name="connsiteX18" fmla="*/ 971435 w 1932941"/>
                <a:gd name="connsiteY18" fmla="*/ 1925919 h 1925919"/>
                <a:gd name="connsiteX19" fmla="*/ 971434 w 1932941"/>
                <a:gd name="connsiteY19" fmla="*/ 1925600 h 192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32941" h="1925919">
                  <a:moveTo>
                    <a:pt x="0" y="1925600"/>
                  </a:moveTo>
                  <a:lnTo>
                    <a:pt x="0" y="1358904"/>
                  </a:lnTo>
                  <a:lnTo>
                    <a:pt x="970781" y="1358904"/>
                  </a:lnTo>
                  <a:lnTo>
                    <a:pt x="970779" y="1356819"/>
                  </a:lnTo>
                  <a:cubicBezTo>
                    <a:pt x="1187909" y="1356569"/>
                    <a:pt x="1363805" y="1180499"/>
                    <a:pt x="1363842" y="963369"/>
                  </a:cubicBezTo>
                  <a:cubicBezTo>
                    <a:pt x="1363874" y="773381"/>
                    <a:pt x="1229252" y="614783"/>
                    <a:pt x="1050137" y="577885"/>
                  </a:cubicBezTo>
                  <a:lnTo>
                    <a:pt x="978501" y="570562"/>
                  </a:lnTo>
                  <a:lnTo>
                    <a:pt x="978501" y="570971"/>
                  </a:lnTo>
                  <a:lnTo>
                    <a:pt x="0" y="570971"/>
                  </a:lnTo>
                  <a:lnTo>
                    <a:pt x="0" y="0"/>
                  </a:lnTo>
                  <a:lnTo>
                    <a:pt x="978501" y="0"/>
                  </a:lnTo>
                  <a:lnTo>
                    <a:pt x="978501" y="1038"/>
                  </a:lnTo>
                  <a:lnTo>
                    <a:pt x="1070086" y="5796"/>
                  </a:lnTo>
                  <a:cubicBezTo>
                    <a:pt x="1554987" y="55727"/>
                    <a:pt x="1933026" y="465521"/>
                    <a:pt x="1932941" y="963465"/>
                  </a:cubicBezTo>
                  <a:cubicBezTo>
                    <a:pt x="1932856" y="1461411"/>
                    <a:pt x="1554680" y="1871076"/>
                    <a:pt x="1069761" y="1920844"/>
                  </a:cubicBezTo>
                  <a:lnTo>
                    <a:pt x="978501" y="1925554"/>
                  </a:lnTo>
                  <a:lnTo>
                    <a:pt x="978501" y="1925600"/>
                  </a:lnTo>
                  <a:lnTo>
                    <a:pt x="977606" y="1925600"/>
                  </a:lnTo>
                  <a:lnTo>
                    <a:pt x="971435" y="1925919"/>
                  </a:lnTo>
                  <a:lnTo>
                    <a:pt x="971434" y="19256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gradFill>
                  <a:gsLst>
                    <a:gs pos="0">
                      <a:srgbClr val="EEB948"/>
                    </a:gs>
                    <a:gs pos="100000">
                      <a:srgbClr val="B16F27"/>
                    </a:gs>
                  </a:gsLst>
                  <a:lin ang="5400000" scaled="1"/>
                </a:gradFill>
                <a:latin typeface="+mj-ea"/>
                <a:ea typeface="+mj-ea"/>
              </a:endParaRPr>
            </a:p>
          </p:txBody>
        </p:sp>
        <p:sp>
          <p:nvSpPr>
            <p:cNvPr id="49" name="MH_Other_4"/>
            <p:cNvSpPr/>
            <p:nvPr>
              <p:custDataLst>
                <p:tags r:id="rId5"/>
              </p:custDataLst>
            </p:nvPr>
          </p:nvSpPr>
          <p:spPr>
            <a:xfrm rot="16200000">
              <a:off x="4981236" y="2367757"/>
              <a:ext cx="1282700" cy="1277937"/>
            </a:xfrm>
            <a:custGeom>
              <a:avLst/>
              <a:gdLst>
                <a:gd name="connsiteX0" fmla="*/ 1932940 w 1932940"/>
                <a:gd name="connsiteY0" fmla="*/ 963466 h 1925919"/>
                <a:gd name="connsiteX1" fmla="*/ 1069761 w 1932940"/>
                <a:gd name="connsiteY1" fmla="*/ 1920845 h 1925919"/>
                <a:gd name="connsiteX2" fmla="*/ 978501 w 1932940"/>
                <a:gd name="connsiteY2" fmla="*/ 1925555 h 1925919"/>
                <a:gd name="connsiteX3" fmla="*/ 978501 w 1932940"/>
                <a:gd name="connsiteY3" fmla="*/ 1925602 h 1925919"/>
                <a:gd name="connsiteX4" fmla="*/ 977577 w 1932940"/>
                <a:gd name="connsiteY4" fmla="*/ 1925602 h 1925919"/>
                <a:gd name="connsiteX5" fmla="*/ 971434 w 1932940"/>
                <a:gd name="connsiteY5" fmla="*/ 1925919 h 1925919"/>
                <a:gd name="connsiteX6" fmla="*/ 971434 w 1932940"/>
                <a:gd name="connsiteY6" fmla="*/ 1925602 h 1925919"/>
                <a:gd name="connsiteX7" fmla="*/ 0 w 1932940"/>
                <a:gd name="connsiteY7" fmla="*/ 1925602 h 1925919"/>
                <a:gd name="connsiteX8" fmla="*/ 0 w 1932940"/>
                <a:gd name="connsiteY8" fmla="*/ 1358906 h 1925919"/>
                <a:gd name="connsiteX9" fmla="*/ 970781 w 1932940"/>
                <a:gd name="connsiteY9" fmla="*/ 1358906 h 1925919"/>
                <a:gd name="connsiteX10" fmla="*/ 970778 w 1932940"/>
                <a:gd name="connsiteY10" fmla="*/ 1356820 h 1925919"/>
                <a:gd name="connsiteX11" fmla="*/ 1363841 w 1932940"/>
                <a:gd name="connsiteY11" fmla="*/ 963370 h 1925919"/>
                <a:gd name="connsiteX12" fmla="*/ 1050136 w 1932940"/>
                <a:gd name="connsiteY12" fmla="*/ 577886 h 1925919"/>
                <a:gd name="connsiteX13" fmla="*/ 978501 w 1932940"/>
                <a:gd name="connsiteY13" fmla="*/ 570563 h 1925919"/>
                <a:gd name="connsiteX14" fmla="*/ 978501 w 1932940"/>
                <a:gd name="connsiteY14" fmla="*/ 570971 h 1925919"/>
                <a:gd name="connsiteX15" fmla="*/ 0 w 1932940"/>
                <a:gd name="connsiteY15" fmla="*/ 570971 h 1925919"/>
                <a:gd name="connsiteX16" fmla="*/ 0 w 1932940"/>
                <a:gd name="connsiteY16" fmla="*/ 0 h 1925919"/>
                <a:gd name="connsiteX17" fmla="*/ 978501 w 1932940"/>
                <a:gd name="connsiteY17" fmla="*/ 0 h 1925919"/>
                <a:gd name="connsiteX18" fmla="*/ 978501 w 1932940"/>
                <a:gd name="connsiteY18" fmla="*/ 1039 h 1925919"/>
                <a:gd name="connsiteX19" fmla="*/ 1070085 w 1932940"/>
                <a:gd name="connsiteY19" fmla="*/ 5796 h 1925919"/>
                <a:gd name="connsiteX20" fmla="*/ 1932940 w 1932940"/>
                <a:gd name="connsiteY20" fmla="*/ 963466 h 192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32940" h="1925919">
                  <a:moveTo>
                    <a:pt x="1932940" y="963466"/>
                  </a:moveTo>
                  <a:cubicBezTo>
                    <a:pt x="1932856" y="1461412"/>
                    <a:pt x="1554679" y="1871077"/>
                    <a:pt x="1069761" y="1920845"/>
                  </a:cubicBezTo>
                  <a:lnTo>
                    <a:pt x="978501" y="1925555"/>
                  </a:lnTo>
                  <a:lnTo>
                    <a:pt x="978501" y="1925602"/>
                  </a:lnTo>
                  <a:lnTo>
                    <a:pt x="977577" y="1925602"/>
                  </a:lnTo>
                  <a:lnTo>
                    <a:pt x="971434" y="1925919"/>
                  </a:lnTo>
                  <a:lnTo>
                    <a:pt x="971434" y="1925602"/>
                  </a:lnTo>
                  <a:lnTo>
                    <a:pt x="0" y="1925602"/>
                  </a:lnTo>
                  <a:lnTo>
                    <a:pt x="0" y="1358906"/>
                  </a:lnTo>
                  <a:lnTo>
                    <a:pt x="970781" y="1358906"/>
                  </a:lnTo>
                  <a:lnTo>
                    <a:pt x="970778" y="1356820"/>
                  </a:lnTo>
                  <a:cubicBezTo>
                    <a:pt x="1187909" y="1356570"/>
                    <a:pt x="1363804" y="1180500"/>
                    <a:pt x="1363841" y="963370"/>
                  </a:cubicBezTo>
                  <a:cubicBezTo>
                    <a:pt x="1363873" y="773381"/>
                    <a:pt x="1229252" y="614784"/>
                    <a:pt x="1050136" y="577886"/>
                  </a:cubicBezTo>
                  <a:lnTo>
                    <a:pt x="978501" y="570563"/>
                  </a:lnTo>
                  <a:lnTo>
                    <a:pt x="978501" y="570971"/>
                  </a:lnTo>
                  <a:lnTo>
                    <a:pt x="0" y="570971"/>
                  </a:lnTo>
                  <a:lnTo>
                    <a:pt x="0" y="0"/>
                  </a:lnTo>
                  <a:lnTo>
                    <a:pt x="978501" y="0"/>
                  </a:lnTo>
                  <a:lnTo>
                    <a:pt x="978501" y="1039"/>
                  </a:lnTo>
                  <a:lnTo>
                    <a:pt x="1070085" y="5796"/>
                  </a:lnTo>
                  <a:cubicBezTo>
                    <a:pt x="1554986" y="55728"/>
                    <a:pt x="1933025" y="465521"/>
                    <a:pt x="1932940" y="96346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gradFill>
                  <a:gsLst>
                    <a:gs pos="0">
                      <a:srgbClr val="EEB948"/>
                    </a:gs>
                    <a:gs pos="100000">
                      <a:srgbClr val="B16F27"/>
                    </a:gs>
                  </a:gsLst>
                  <a:lin ang="5400000" scaled="1"/>
                </a:gradFill>
                <a:latin typeface="+mj-ea"/>
                <a:ea typeface="+mj-ea"/>
              </a:endParaRPr>
            </a:p>
          </p:txBody>
        </p:sp>
        <p:sp>
          <p:nvSpPr>
            <p:cNvPr id="16" name="MH_Other_1"/>
            <p:cNvSpPr/>
            <p:nvPr>
              <p:custDataLst>
                <p:tags r:id="rId6"/>
              </p:custDataLst>
            </p:nvPr>
          </p:nvSpPr>
          <p:spPr>
            <a:xfrm rot="5400000">
              <a:off x="5881349" y="3936207"/>
              <a:ext cx="1282700" cy="1277937"/>
            </a:xfrm>
            <a:custGeom>
              <a:avLst/>
              <a:gdLst>
                <a:gd name="connsiteX0" fmla="*/ 0 w 1932941"/>
                <a:gd name="connsiteY0" fmla="*/ 1925601 h 1925919"/>
                <a:gd name="connsiteX1" fmla="*/ 0 w 1932941"/>
                <a:gd name="connsiteY1" fmla="*/ 1358905 h 1925919"/>
                <a:gd name="connsiteX2" fmla="*/ 970781 w 1932941"/>
                <a:gd name="connsiteY2" fmla="*/ 1358905 h 1925919"/>
                <a:gd name="connsiteX3" fmla="*/ 970779 w 1932941"/>
                <a:gd name="connsiteY3" fmla="*/ 1356819 h 1925919"/>
                <a:gd name="connsiteX4" fmla="*/ 1363842 w 1932941"/>
                <a:gd name="connsiteY4" fmla="*/ 963369 h 1925919"/>
                <a:gd name="connsiteX5" fmla="*/ 1050137 w 1932941"/>
                <a:gd name="connsiteY5" fmla="*/ 577885 h 1925919"/>
                <a:gd name="connsiteX6" fmla="*/ 978501 w 1932941"/>
                <a:gd name="connsiteY6" fmla="*/ 570562 h 1925919"/>
                <a:gd name="connsiteX7" fmla="*/ 978501 w 1932941"/>
                <a:gd name="connsiteY7" fmla="*/ 570971 h 1925919"/>
                <a:gd name="connsiteX8" fmla="*/ 0 w 1932941"/>
                <a:gd name="connsiteY8" fmla="*/ 570971 h 1925919"/>
                <a:gd name="connsiteX9" fmla="*/ 0 w 1932941"/>
                <a:gd name="connsiteY9" fmla="*/ 0 h 1925919"/>
                <a:gd name="connsiteX10" fmla="*/ 978501 w 1932941"/>
                <a:gd name="connsiteY10" fmla="*/ 0 h 1925919"/>
                <a:gd name="connsiteX11" fmla="*/ 978501 w 1932941"/>
                <a:gd name="connsiteY11" fmla="*/ 1038 h 1925919"/>
                <a:gd name="connsiteX12" fmla="*/ 1070086 w 1932941"/>
                <a:gd name="connsiteY12" fmla="*/ 5796 h 1925919"/>
                <a:gd name="connsiteX13" fmla="*/ 1932941 w 1932941"/>
                <a:gd name="connsiteY13" fmla="*/ 963465 h 1925919"/>
                <a:gd name="connsiteX14" fmla="*/ 1069761 w 1932941"/>
                <a:gd name="connsiteY14" fmla="*/ 1920844 h 1925919"/>
                <a:gd name="connsiteX15" fmla="*/ 978501 w 1932941"/>
                <a:gd name="connsiteY15" fmla="*/ 1925554 h 1925919"/>
                <a:gd name="connsiteX16" fmla="*/ 978501 w 1932941"/>
                <a:gd name="connsiteY16" fmla="*/ 1925601 h 1925919"/>
                <a:gd name="connsiteX17" fmla="*/ 977587 w 1932941"/>
                <a:gd name="connsiteY17" fmla="*/ 1925601 h 1925919"/>
                <a:gd name="connsiteX18" fmla="*/ 971435 w 1932941"/>
                <a:gd name="connsiteY18" fmla="*/ 1925919 h 1925919"/>
                <a:gd name="connsiteX19" fmla="*/ 971434 w 1932941"/>
                <a:gd name="connsiteY19" fmla="*/ 1925601 h 1925919"/>
                <a:gd name="connsiteX0" fmla="*/ 0 w 1932941"/>
                <a:gd name="connsiteY0" fmla="*/ 1925601 h 1925919"/>
                <a:gd name="connsiteX1" fmla="*/ 0 w 1932941"/>
                <a:gd name="connsiteY1" fmla="*/ 1358905 h 1925919"/>
                <a:gd name="connsiteX2" fmla="*/ 970781 w 1932941"/>
                <a:gd name="connsiteY2" fmla="*/ 1358905 h 1925919"/>
                <a:gd name="connsiteX3" fmla="*/ 970779 w 1932941"/>
                <a:gd name="connsiteY3" fmla="*/ 1356819 h 1925919"/>
                <a:gd name="connsiteX4" fmla="*/ 1363842 w 1932941"/>
                <a:gd name="connsiteY4" fmla="*/ 963369 h 1925919"/>
                <a:gd name="connsiteX5" fmla="*/ 1050137 w 1932941"/>
                <a:gd name="connsiteY5" fmla="*/ 577885 h 1925919"/>
                <a:gd name="connsiteX6" fmla="*/ 978501 w 1932941"/>
                <a:gd name="connsiteY6" fmla="*/ 570562 h 1925919"/>
                <a:gd name="connsiteX7" fmla="*/ 0 w 1932941"/>
                <a:gd name="connsiteY7" fmla="*/ 570971 h 1925919"/>
                <a:gd name="connsiteX8" fmla="*/ 0 w 1932941"/>
                <a:gd name="connsiteY8" fmla="*/ 0 h 1925919"/>
                <a:gd name="connsiteX9" fmla="*/ 978501 w 1932941"/>
                <a:gd name="connsiteY9" fmla="*/ 0 h 1925919"/>
                <a:gd name="connsiteX10" fmla="*/ 978501 w 1932941"/>
                <a:gd name="connsiteY10" fmla="*/ 1038 h 1925919"/>
                <a:gd name="connsiteX11" fmla="*/ 1070086 w 1932941"/>
                <a:gd name="connsiteY11" fmla="*/ 5796 h 1925919"/>
                <a:gd name="connsiteX12" fmla="*/ 1932941 w 1932941"/>
                <a:gd name="connsiteY12" fmla="*/ 963465 h 1925919"/>
                <a:gd name="connsiteX13" fmla="*/ 1069761 w 1932941"/>
                <a:gd name="connsiteY13" fmla="*/ 1920844 h 1925919"/>
                <a:gd name="connsiteX14" fmla="*/ 978501 w 1932941"/>
                <a:gd name="connsiteY14" fmla="*/ 1925554 h 1925919"/>
                <a:gd name="connsiteX15" fmla="*/ 978501 w 1932941"/>
                <a:gd name="connsiteY15" fmla="*/ 1925601 h 1925919"/>
                <a:gd name="connsiteX16" fmla="*/ 977587 w 1932941"/>
                <a:gd name="connsiteY16" fmla="*/ 1925601 h 1925919"/>
                <a:gd name="connsiteX17" fmla="*/ 971435 w 1932941"/>
                <a:gd name="connsiteY17" fmla="*/ 1925919 h 1925919"/>
                <a:gd name="connsiteX18" fmla="*/ 971434 w 1932941"/>
                <a:gd name="connsiteY18" fmla="*/ 1925601 h 1925919"/>
                <a:gd name="connsiteX19" fmla="*/ 0 w 1932941"/>
                <a:gd name="connsiteY19" fmla="*/ 1925601 h 1925919"/>
                <a:gd name="connsiteX0" fmla="*/ 0 w 1932941"/>
                <a:gd name="connsiteY0" fmla="*/ 1925601 h 1925919"/>
                <a:gd name="connsiteX1" fmla="*/ 0 w 1932941"/>
                <a:gd name="connsiteY1" fmla="*/ 1358905 h 1925919"/>
                <a:gd name="connsiteX2" fmla="*/ 970781 w 1932941"/>
                <a:gd name="connsiteY2" fmla="*/ 1358905 h 1925919"/>
                <a:gd name="connsiteX3" fmla="*/ 970779 w 1932941"/>
                <a:gd name="connsiteY3" fmla="*/ 1356819 h 1925919"/>
                <a:gd name="connsiteX4" fmla="*/ 1363842 w 1932941"/>
                <a:gd name="connsiteY4" fmla="*/ 963369 h 1925919"/>
                <a:gd name="connsiteX5" fmla="*/ 1050137 w 1932941"/>
                <a:gd name="connsiteY5" fmla="*/ 577885 h 1925919"/>
                <a:gd name="connsiteX6" fmla="*/ 0 w 1932941"/>
                <a:gd name="connsiteY6" fmla="*/ 570971 h 1925919"/>
                <a:gd name="connsiteX7" fmla="*/ 0 w 1932941"/>
                <a:gd name="connsiteY7" fmla="*/ 0 h 1925919"/>
                <a:gd name="connsiteX8" fmla="*/ 978501 w 1932941"/>
                <a:gd name="connsiteY8" fmla="*/ 0 h 1925919"/>
                <a:gd name="connsiteX9" fmla="*/ 978501 w 1932941"/>
                <a:gd name="connsiteY9" fmla="*/ 1038 h 1925919"/>
                <a:gd name="connsiteX10" fmla="*/ 1070086 w 1932941"/>
                <a:gd name="connsiteY10" fmla="*/ 5796 h 1925919"/>
                <a:gd name="connsiteX11" fmla="*/ 1932941 w 1932941"/>
                <a:gd name="connsiteY11" fmla="*/ 963465 h 1925919"/>
                <a:gd name="connsiteX12" fmla="*/ 1069761 w 1932941"/>
                <a:gd name="connsiteY12" fmla="*/ 1920844 h 1925919"/>
                <a:gd name="connsiteX13" fmla="*/ 978501 w 1932941"/>
                <a:gd name="connsiteY13" fmla="*/ 1925554 h 1925919"/>
                <a:gd name="connsiteX14" fmla="*/ 978501 w 1932941"/>
                <a:gd name="connsiteY14" fmla="*/ 1925601 h 1925919"/>
                <a:gd name="connsiteX15" fmla="*/ 977587 w 1932941"/>
                <a:gd name="connsiteY15" fmla="*/ 1925601 h 1925919"/>
                <a:gd name="connsiteX16" fmla="*/ 971435 w 1932941"/>
                <a:gd name="connsiteY16" fmla="*/ 1925919 h 1925919"/>
                <a:gd name="connsiteX17" fmla="*/ 971434 w 1932941"/>
                <a:gd name="connsiteY17" fmla="*/ 1925601 h 1925919"/>
                <a:gd name="connsiteX18" fmla="*/ 0 w 1932941"/>
                <a:gd name="connsiteY18" fmla="*/ 1925601 h 192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932941" h="1925919">
                  <a:moveTo>
                    <a:pt x="0" y="1925601"/>
                  </a:moveTo>
                  <a:lnTo>
                    <a:pt x="0" y="1358905"/>
                  </a:lnTo>
                  <a:lnTo>
                    <a:pt x="970781" y="1358905"/>
                  </a:lnTo>
                  <a:cubicBezTo>
                    <a:pt x="970780" y="1358210"/>
                    <a:pt x="970780" y="1357514"/>
                    <a:pt x="970779" y="1356819"/>
                  </a:cubicBezTo>
                  <a:cubicBezTo>
                    <a:pt x="1187909" y="1356569"/>
                    <a:pt x="1363805" y="1180500"/>
                    <a:pt x="1363842" y="963369"/>
                  </a:cubicBezTo>
                  <a:cubicBezTo>
                    <a:pt x="1363874" y="773380"/>
                    <a:pt x="1229252" y="614783"/>
                    <a:pt x="1050137" y="577885"/>
                  </a:cubicBezTo>
                  <a:lnTo>
                    <a:pt x="0" y="570971"/>
                  </a:lnTo>
                  <a:lnTo>
                    <a:pt x="0" y="0"/>
                  </a:lnTo>
                  <a:lnTo>
                    <a:pt x="978501" y="0"/>
                  </a:lnTo>
                  <a:lnTo>
                    <a:pt x="978501" y="1038"/>
                  </a:lnTo>
                  <a:lnTo>
                    <a:pt x="1070086" y="5796"/>
                  </a:lnTo>
                  <a:cubicBezTo>
                    <a:pt x="1554987" y="55727"/>
                    <a:pt x="1933026" y="465520"/>
                    <a:pt x="1932941" y="963465"/>
                  </a:cubicBezTo>
                  <a:cubicBezTo>
                    <a:pt x="1932856" y="1461410"/>
                    <a:pt x="1554680" y="1871076"/>
                    <a:pt x="1069761" y="1920844"/>
                  </a:cubicBezTo>
                  <a:lnTo>
                    <a:pt x="978501" y="1925554"/>
                  </a:lnTo>
                  <a:lnTo>
                    <a:pt x="978501" y="1925601"/>
                  </a:lnTo>
                  <a:lnTo>
                    <a:pt x="977587" y="1925601"/>
                  </a:lnTo>
                  <a:lnTo>
                    <a:pt x="971435" y="1925919"/>
                  </a:lnTo>
                  <a:cubicBezTo>
                    <a:pt x="971435" y="1925813"/>
                    <a:pt x="971434" y="1925707"/>
                    <a:pt x="971434" y="1925601"/>
                  </a:cubicBezTo>
                  <a:lnTo>
                    <a:pt x="0" y="192560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gradFill>
                  <a:gsLst>
                    <a:gs pos="0">
                      <a:srgbClr val="EEB948"/>
                    </a:gs>
                    <a:gs pos="100000">
                      <a:srgbClr val="B16F27"/>
                    </a:gs>
                  </a:gsLst>
                  <a:lin ang="5400000" scaled="1"/>
                </a:gradFill>
                <a:latin typeface="+mj-ea"/>
                <a:ea typeface="+mj-ea"/>
              </a:endParaRPr>
            </a:p>
          </p:txBody>
        </p:sp>
        <p:sp>
          <p:nvSpPr>
            <p:cNvPr id="17" name="MH_Other_2"/>
            <p:cNvSpPr/>
            <p:nvPr>
              <p:custDataLst>
                <p:tags r:id="rId7"/>
              </p:custDataLst>
            </p:nvPr>
          </p:nvSpPr>
          <p:spPr>
            <a:xfrm rot="16200000">
              <a:off x="6782255" y="2366963"/>
              <a:ext cx="1282700" cy="1279525"/>
            </a:xfrm>
            <a:custGeom>
              <a:avLst/>
              <a:gdLst>
                <a:gd name="connsiteX0" fmla="*/ 1932940 w 1932940"/>
                <a:gd name="connsiteY0" fmla="*/ 963466 h 1925919"/>
                <a:gd name="connsiteX1" fmla="*/ 1069761 w 1932940"/>
                <a:gd name="connsiteY1" fmla="*/ 1920845 h 1925919"/>
                <a:gd name="connsiteX2" fmla="*/ 978501 w 1932940"/>
                <a:gd name="connsiteY2" fmla="*/ 1925555 h 1925919"/>
                <a:gd name="connsiteX3" fmla="*/ 978501 w 1932940"/>
                <a:gd name="connsiteY3" fmla="*/ 1925602 h 1925919"/>
                <a:gd name="connsiteX4" fmla="*/ 977577 w 1932940"/>
                <a:gd name="connsiteY4" fmla="*/ 1925602 h 1925919"/>
                <a:gd name="connsiteX5" fmla="*/ 971434 w 1932940"/>
                <a:gd name="connsiteY5" fmla="*/ 1925919 h 1925919"/>
                <a:gd name="connsiteX6" fmla="*/ 971434 w 1932940"/>
                <a:gd name="connsiteY6" fmla="*/ 1925602 h 1925919"/>
                <a:gd name="connsiteX7" fmla="*/ 0 w 1932940"/>
                <a:gd name="connsiteY7" fmla="*/ 1925602 h 1925919"/>
                <a:gd name="connsiteX8" fmla="*/ 0 w 1932940"/>
                <a:gd name="connsiteY8" fmla="*/ 1358906 h 1925919"/>
                <a:gd name="connsiteX9" fmla="*/ 970781 w 1932940"/>
                <a:gd name="connsiteY9" fmla="*/ 1358906 h 1925919"/>
                <a:gd name="connsiteX10" fmla="*/ 970778 w 1932940"/>
                <a:gd name="connsiteY10" fmla="*/ 1356820 h 1925919"/>
                <a:gd name="connsiteX11" fmla="*/ 1363841 w 1932940"/>
                <a:gd name="connsiteY11" fmla="*/ 963370 h 1925919"/>
                <a:gd name="connsiteX12" fmla="*/ 1050136 w 1932940"/>
                <a:gd name="connsiteY12" fmla="*/ 577886 h 1925919"/>
                <a:gd name="connsiteX13" fmla="*/ 978501 w 1932940"/>
                <a:gd name="connsiteY13" fmla="*/ 570562 h 1925919"/>
                <a:gd name="connsiteX14" fmla="*/ 978501 w 1932940"/>
                <a:gd name="connsiteY14" fmla="*/ 570971 h 1925919"/>
                <a:gd name="connsiteX15" fmla="*/ 0 w 1932940"/>
                <a:gd name="connsiteY15" fmla="*/ 570971 h 1925919"/>
                <a:gd name="connsiteX16" fmla="*/ 0 w 1932940"/>
                <a:gd name="connsiteY16" fmla="*/ 0 h 1925919"/>
                <a:gd name="connsiteX17" fmla="*/ 978501 w 1932940"/>
                <a:gd name="connsiteY17" fmla="*/ 0 h 1925919"/>
                <a:gd name="connsiteX18" fmla="*/ 978501 w 1932940"/>
                <a:gd name="connsiteY18" fmla="*/ 1039 h 1925919"/>
                <a:gd name="connsiteX19" fmla="*/ 1070085 w 1932940"/>
                <a:gd name="connsiteY19" fmla="*/ 5796 h 1925919"/>
                <a:gd name="connsiteX20" fmla="*/ 1932940 w 1932940"/>
                <a:gd name="connsiteY20" fmla="*/ 963466 h 192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32940" h="1925919">
                  <a:moveTo>
                    <a:pt x="1932940" y="963466"/>
                  </a:moveTo>
                  <a:cubicBezTo>
                    <a:pt x="1932856" y="1461412"/>
                    <a:pt x="1554679" y="1871077"/>
                    <a:pt x="1069761" y="1920845"/>
                  </a:cubicBezTo>
                  <a:lnTo>
                    <a:pt x="978501" y="1925555"/>
                  </a:lnTo>
                  <a:lnTo>
                    <a:pt x="978501" y="1925602"/>
                  </a:lnTo>
                  <a:lnTo>
                    <a:pt x="977577" y="1925602"/>
                  </a:lnTo>
                  <a:lnTo>
                    <a:pt x="971434" y="1925919"/>
                  </a:lnTo>
                  <a:lnTo>
                    <a:pt x="971434" y="1925602"/>
                  </a:lnTo>
                  <a:lnTo>
                    <a:pt x="0" y="1925602"/>
                  </a:lnTo>
                  <a:lnTo>
                    <a:pt x="0" y="1358906"/>
                  </a:lnTo>
                  <a:lnTo>
                    <a:pt x="970781" y="1358906"/>
                  </a:lnTo>
                  <a:lnTo>
                    <a:pt x="970778" y="1356820"/>
                  </a:lnTo>
                  <a:cubicBezTo>
                    <a:pt x="1187909" y="1356569"/>
                    <a:pt x="1363804" y="1180500"/>
                    <a:pt x="1363841" y="963370"/>
                  </a:cubicBezTo>
                  <a:cubicBezTo>
                    <a:pt x="1363873" y="773381"/>
                    <a:pt x="1229252" y="614784"/>
                    <a:pt x="1050136" y="577886"/>
                  </a:cubicBezTo>
                  <a:lnTo>
                    <a:pt x="978501" y="570562"/>
                  </a:lnTo>
                  <a:lnTo>
                    <a:pt x="978501" y="570971"/>
                  </a:lnTo>
                  <a:lnTo>
                    <a:pt x="0" y="570971"/>
                  </a:lnTo>
                  <a:lnTo>
                    <a:pt x="0" y="0"/>
                  </a:lnTo>
                  <a:lnTo>
                    <a:pt x="978501" y="0"/>
                  </a:lnTo>
                  <a:lnTo>
                    <a:pt x="978501" y="1039"/>
                  </a:lnTo>
                  <a:lnTo>
                    <a:pt x="1070085" y="5796"/>
                  </a:lnTo>
                  <a:cubicBezTo>
                    <a:pt x="1554986" y="55728"/>
                    <a:pt x="1933025" y="465521"/>
                    <a:pt x="1932940" y="96346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gradFill>
                  <a:gsLst>
                    <a:gs pos="0">
                      <a:srgbClr val="EEB948"/>
                    </a:gs>
                    <a:gs pos="100000">
                      <a:srgbClr val="B16F27"/>
                    </a:gs>
                  </a:gsLst>
                  <a:lin ang="5400000" scaled="1"/>
                </a:gradFill>
                <a:latin typeface="+mj-ea"/>
                <a:ea typeface="+mj-ea"/>
              </a:endParaRPr>
            </a:p>
          </p:txBody>
        </p:sp>
        <p:sp>
          <p:nvSpPr>
            <p:cNvPr id="18" name="MH_Other_3"/>
            <p:cNvSpPr/>
            <p:nvPr>
              <p:custDataLst>
                <p:tags r:id="rId8"/>
              </p:custDataLst>
            </p:nvPr>
          </p:nvSpPr>
          <p:spPr>
            <a:xfrm rot="5400000">
              <a:off x="7737136" y="3936206"/>
              <a:ext cx="1282700" cy="1277938"/>
            </a:xfrm>
            <a:custGeom>
              <a:avLst/>
              <a:gdLst>
                <a:gd name="connsiteX0" fmla="*/ 0 w 1932941"/>
                <a:gd name="connsiteY0" fmla="*/ 1925600 h 1925919"/>
                <a:gd name="connsiteX1" fmla="*/ 0 w 1932941"/>
                <a:gd name="connsiteY1" fmla="*/ 1358904 h 1925919"/>
                <a:gd name="connsiteX2" fmla="*/ 970781 w 1932941"/>
                <a:gd name="connsiteY2" fmla="*/ 1358904 h 1925919"/>
                <a:gd name="connsiteX3" fmla="*/ 970779 w 1932941"/>
                <a:gd name="connsiteY3" fmla="*/ 1356819 h 1925919"/>
                <a:gd name="connsiteX4" fmla="*/ 1363842 w 1932941"/>
                <a:gd name="connsiteY4" fmla="*/ 963369 h 1925919"/>
                <a:gd name="connsiteX5" fmla="*/ 1050137 w 1932941"/>
                <a:gd name="connsiteY5" fmla="*/ 577885 h 1925919"/>
                <a:gd name="connsiteX6" fmla="*/ 978501 w 1932941"/>
                <a:gd name="connsiteY6" fmla="*/ 570562 h 1925919"/>
                <a:gd name="connsiteX7" fmla="*/ 978501 w 1932941"/>
                <a:gd name="connsiteY7" fmla="*/ 570971 h 1925919"/>
                <a:gd name="connsiteX8" fmla="*/ 0 w 1932941"/>
                <a:gd name="connsiteY8" fmla="*/ 570971 h 1925919"/>
                <a:gd name="connsiteX9" fmla="*/ 0 w 1932941"/>
                <a:gd name="connsiteY9" fmla="*/ 0 h 1925919"/>
                <a:gd name="connsiteX10" fmla="*/ 978501 w 1932941"/>
                <a:gd name="connsiteY10" fmla="*/ 0 h 1925919"/>
                <a:gd name="connsiteX11" fmla="*/ 978501 w 1932941"/>
                <a:gd name="connsiteY11" fmla="*/ 1038 h 1925919"/>
                <a:gd name="connsiteX12" fmla="*/ 1070086 w 1932941"/>
                <a:gd name="connsiteY12" fmla="*/ 5796 h 1925919"/>
                <a:gd name="connsiteX13" fmla="*/ 1932941 w 1932941"/>
                <a:gd name="connsiteY13" fmla="*/ 963465 h 1925919"/>
                <a:gd name="connsiteX14" fmla="*/ 1069761 w 1932941"/>
                <a:gd name="connsiteY14" fmla="*/ 1920844 h 1925919"/>
                <a:gd name="connsiteX15" fmla="*/ 978501 w 1932941"/>
                <a:gd name="connsiteY15" fmla="*/ 1925554 h 1925919"/>
                <a:gd name="connsiteX16" fmla="*/ 978501 w 1932941"/>
                <a:gd name="connsiteY16" fmla="*/ 1925600 h 1925919"/>
                <a:gd name="connsiteX17" fmla="*/ 977606 w 1932941"/>
                <a:gd name="connsiteY17" fmla="*/ 1925600 h 1925919"/>
                <a:gd name="connsiteX18" fmla="*/ 971435 w 1932941"/>
                <a:gd name="connsiteY18" fmla="*/ 1925919 h 1925919"/>
                <a:gd name="connsiteX19" fmla="*/ 971434 w 1932941"/>
                <a:gd name="connsiteY19" fmla="*/ 1925600 h 192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32941" h="1925919">
                  <a:moveTo>
                    <a:pt x="0" y="1925600"/>
                  </a:moveTo>
                  <a:lnTo>
                    <a:pt x="0" y="1358904"/>
                  </a:lnTo>
                  <a:lnTo>
                    <a:pt x="970781" y="1358904"/>
                  </a:lnTo>
                  <a:lnTo>
                    <a:pt x="970779" y="1356819"/>
                  </a:lnTo>
                  <a:cubicBezTo>
                    <a:pt x="1187909" y="1356569"/>
                    <a:pt x="1363805" y="1180499"/>
                    <a:pt x="1363842" y="963369"/>
                  </a:cubicBezTo>
                  <a:cubicBezTo>
                    <a:pt x="1363874" y="773381"/>
                    <a:pt x="1229252" y="614783"/>
                    <a:pt x="1050137" y="577885"/>
                  </a:cubicBezTo>
                  <a:lnTo>
                    <a:pt x="978501" y="570562"/>
                  </a:lnTo>
                  <a:lnTo>
                    <a:pt x="978501" y="570971"/>
                  </a:lnTo>
                  <a:lnTo>
                    <a:pt x="0" y="570971"/>
                  </a:lnTo>
                  <a:lnTo>
                    <a:pt x="0" y="0"/>
                  </a:lnTo>
                  <a:lnTo>
                    <a:pt x="978501" y="0"/>
                  </a:lnTo>
                  <a:lnTo>
                    <a:pt x="978501" y="1038"/>
                  </a:lnTo>
                  <a:lnTo>
                    <a:pt x="1070086" y="5796"/>
                  </a:lnTo>
                  <a:cubicBezTo>
                    <a:pt x="1554987" y="55727"/>
                    <a:pt x="1933026" y="465521"/>
                    <a:pt x="1932941" y="963465"/>
                  </a:cubicBezTo>
                  <a:cubicBezTo>
                    <a:pt x="1932856" y="1461411"/>
                    <a:pt x="1554680" y="1871076"/>
                    <a:pt x="1069761" y="1920844"/>
                  </a:cubicBezTo>
                  <a:lnTo>
                    <a:pt x="978501" y="1925554"/>
                  </a:lnTo>
                  <a:lnTo>
                    <a:pt x="978501" y="1925600"/>
                  </a:lnTo>
                  <a:lnTo>
                    <a:pt x="977606" y="1925600"/>
                  </a:lnTo>
                  <a:lnTo>
                    <a:pt x="971435" y="1925919"/>
                  </a:lnTo>
                  <a:lnTo>
                    <a:pt x="971434" y="19256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gradFill>
                  <a:gsLst>
                    <a:gs pos="0">
                      <a:srgbClr val="EEB948"/>
                    </a:gs>
                    <a:gs pos="100000">
                      <a:srgbClr val="B16F27"/>
                    </a:gs>
                  </a:gsLst>
                  <a:lin ang="5400000" scaled="1"/>
                </a:gradFill>
                <a:latin typeface="+mj-ea"/>
                <a:ea typeface="+mj-ea"/>
              </a:endParaRPr>
            </a:p>
          </p:txBody>
        </p:sp>
        <p:sp>
          <p:nvSpPr>
            <p:cNvPr id="19" name="MH_Other_4"/>
            <p:cNvSpPr/>
            <p:nvPr>
              <p:custDataLst>
                <p:tags r:id="rId9"/>
              </p:custDataLst>
            </p:nvPr>
          </p:nvSpPr>
          <p:spPr>
            <a:xfrm rot="16200000">
              <a:off x="8583274" y="2367757"/>
              <a:ext cx="1282700" cy="1277937"/>
            </a:xfrm>
            <a:custGeom>
              <a:avLst/>
              <a:gdLst>
                <a:gd name="connsiteX0" fmla="*/ 1932940 w 1932940"/>
                <a:gd name="connsiteY0" fmla="*/ 963466 h 1925919"/>
                <a:gd name="connsiteX1" fmla="*/ 1069761 w 1932940"/>
                <a:gd name="connsiteY1" fmla="*/ 1920845 h 1925919"/>
                <a:gd name="connsiteX2" fmla="*/ 978501 w 1932940"/>
                <a:gd name="connsiteY2" fmla="*/ 1925555 h 1925919"/>
                <a:gd name="connsiteX3" fmla="*/ 978501 w 1932940"/>
                <a:gd name="connsiteY3" fmla="*/ 1925602 h 1925919"/>
                <a:gd name="connsiteX4" fmla="*/ 977577 w 1932940"/>
                <a:gd name="connsiteY4" fmla="*/ 1925602 h 1925919"/>
                <a:gd name="connsiteX5" fmla="*/ 971434 w 1932940"/>
                <a:gd name="connsiteY5" fmla="*/ 1925919 h 1925919"/>
                <a:gd name="connsiteX6" fmla="*/ 971434 w 1932940"/>
                <a:gd name="connsiteY6" fmla="*/ 1925602 h 1925919"/>
                <a:gd name="connsiteX7" fmla="*/ 0 w 1932940"/>
                <a:gd name="connsiteY7" fmla="*/ 1925602 h 1925919"/>
                <a:gd name="connsiteX8" fmla="*/ 0 w 1932940"/>
                <a:gd name="connsiteY8" fmla="*/ 1358906 h 1925919"/>
                <a:gd name="connsiteX9" fmla="*/ 970781 w 1932940"/>
                <a:gd name="connsiteY9" fmla="*/ 1358906 h 1925919"/>
                <a:gd name="connsiteX10" fmla="*/ 970778 w 1932940"/>
                <a:gd name="connsiteY10" fmla="*/ 1356820 h 1925919"/>
                <a:gd name="connsiteX11" fmla="*/ 1363841 w 1932940"/>
                <a:gd name="connsiteY11" fmla="*/ 963370 h 1925919"/>
                <a:gd name="connsiteX12" fmla="*/ 1050136 w 1932940"/>
                <a:gd name="connsiteY12" fmla="*/ 577886 h 1925919"/>
                <a:gd name="connsiteX13" fmla="*/ 978501 w 1932940"/>
                <a:gd name="connsiteY13" fmla="*/ 570563 h 1925919"/>
                <a:gd name="connsiteX14" fmla="*/ 978501 w 1932940"/>
                <a:gd name="connsiteY14" fmla="*/ 570971 h 1925919"/>
                <a:gd name="connsiteX15" fmla="*/ 0 w 1932940"/>
                <a:gd name="connsiteY15" fmla="*/ 570971 h 1925919"/>
                <a:gd name="connsiteX16" fmla="*/ 0 w 1932940"/>
                <a:gd name="connsiteY16" fmla="*/ 0 h 1925919"/>
                <a:gd name="connsiteX17" fmla="*/ 978501 w 1932940"/>
                <a:gd name="connsiteY17" fmla="*/ 0 h 1925919"/>
                <a:gd name="connsiteX18" fmla="*/ 978501 w 1932940"/>
                <a:gd name="connsiteY18" fmla="*/ 1039 h 1925919"/>
                <a:gd name="connsiteX19" fmla="*/ 1070085 w 1932940"/>
                <a:gd name="connsiteY19" fmla="*/ 5796 h 1925919"/>
                <a:gd name="connsiteX20" fmla="*/ 1932940 w 1932940"/>
                <a:gd name="connsiteY20" fmla="*/ 963466 h 192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32940" h="1925919">
                  <a:moveTo>
                    <a:pt x="1932940" y="963466"/>
                  </a:moveTo>
                  <a:cubicBezTo>
                    <a:pt x="1932856" y="1461412"/>
                    <a:pt x="1554679" y="1871077"/>
                    <a:pt x="1069761" y="1920845"/>
                  </a:cubicBezTo>
                  <a:lnTo>
                    <a:pt x="978501" y="1925555"/>
                  </a:lnTo>
                  <a:lnTo>
                    <a:pt x="978501" y="1925602"/>
                  </a:lnTo>
                  <a:lnTo>
                    <a:pt x="977577" y="1925602"/>
                  </a:lnTo>
                  <a:lnTo>
                    <a:pt x="971434" y="1925919"/>
                  </a:lnTo>
                  <a:lnTo>
                    <a:pt x="971434" y="1925602"/>
                  </a:lnTo>
                  <a:lnTo>
                    <a:pt x="0" y="1925602"/>
                  </a:lnTo>
                  <a:lnTo>
                    <a:pt x="0" y="1358906"/>
                  </a:lnTo>
                  <a:lnTo>
                    <a:pt x="970781" y="1358906"/>
                  </a:lnTo>
                  <a:lnTo>
                    <a:pt x="970778" y="1356820"/>
                  </a:lnTo>
                  <a:cubicBezTo>
                    <a:pt x="1187909" y="1356570"/>
                    <a:pt x="1363804" y="1180500"/>
                    <a:pt x="1363841" y="963370"/>
                  </a:cubicBezTo>
                  <a:cubicBezTo>
                    <a:pt x="1363873" y="773381"/>
                    <a:pt x="1229252" y="614784"/>
                    <a:pt x="1050136" y="577886"/>
                  </a:cubicBezTo>
                  <a:lnTo>
                    <a:pt x="978501" y="570563"/>
                  </a:lnTo>
                  <a:lnTo>
                    <a:pt x="978501" y="570971"/>
                  </a:lnTo>
                  <a:lnTo>
                    <a:pt x="0" y="570971"/>
                  </a:lnTo>
                  <a:lnTo>
                    <a:pt x="0" y="0"/>
                  </a:lnTo>
                  <a:lnTo>
                    <a:pt x="978501" y="0"/>
                  </a:lnTo>
                  <a:lnTo>
                    <a:pt x="978501" y="1039"/>
                  </a:lnTo>
                  <a:lnTo>
                    <a:pt x="1070085" y="5796"/>
                  </a:lnTo>
                  <a:cubicBezTo>
                    <a:pt x="1554986" y="55728"/>
                    <a:pt x="1933025" y="465521"/>
                    <a:pt x="1932940" y="96346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00">
                <a:gradFill>
                  <a:gsLst>
                    <a:gs pos="0">
                      <a:srgbClr val="EEB948"/>
                    </a:gs>
                    <a:gs pos="100000">
                      <a:srgbClr val="B16F27"/>
                    </a:gs>
                  </a:gsLst>
                  <a:lin ang="5400000" scaled="1"/>
                </a:gradFill>
                <a:latin typeface="+mj-ea"/>
                <a:ea typeface="+mj-ea"/>
              </a:endParaRPr>
            </a:p>
          </p:txBody>
        </p:sp>
        <p:sp>
          <p:nvSpPr>
            <p:cNvPr id="20" name="MH_Other_9"/>
            <p:cNvSpPr/>
            <p:nvPr>
              <p:custDataLst>
                <p:tags r:id="rId10"/>
              </p:custDataLst>
            </p:nvPr>
          </p:nvSpPr>
          <p:spPr>
            <a:xfrm>
              <a:off x="1591130" y="3549652"/>
              <a:ext cx="9112163" cy="479424"/>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gradFill>
                  <a:gsLst>
                    <a:gs pos="0">
                      <a:srgbClr val="EEB948"/>
                    </a:gs>
                    <a:gs pos="100000">
                      <a:srgbClr val="B16F27"/>
                    </a:gs>
                  </a:gsLst>
                  <a:lin ang="5400000" scaled="1"/>
                </a:gradFill>
                <a:latin typeface="+mj-ea"/>
                <a:ea typeface="+mj-ea"/>
              </a:endParaRPr>
            </a:p>
          </p:txBody>
        </p:sp>
      </p:grpSp>
      <p:sp>
        <p:nvSpPr>
          <p:cNvPr id="26" name="矩形 25"/>
          <p:cNvSpPr/>
          <p:nvPr/>
        </p:nvSpPr>
        <p:spPr>
          <a:xfrm>
            <a:off x="1732671" y="3596059"/>
            <a:ext cx="8747960"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latin typeface="+mj-ea"/>
                <a:ea typeface="+mj-ea"/>
              </a:rPr>
              <a:t>用户可以在投影仪或者计算机上进行演示也可以将演示文稿打印出来制作成胶片</a:t>
            </a:r>
          </a:p>
        </p:txBody>
      </p:sp>
      <p:sp>
        <p:nvSpPr>
          <p:cNvPr id="27" name="矩形 26"/>
          <p:cNvSpPr/>
          <p:nvPr/>
        </p:nvSpPr>
        <p:spPr>
          <a:xfrm>
            <a:off x="1748462" y="5310783"/>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lumMod val="85000"/>
                  </a:schemeClr>
                </a:solidFill>
                <a:latin typeface="+mj-ea"/>
                <a:ea typeface="+mj-ea"/>
              </a:rPr>
              <a:t>标题文字添加</a:t>
            </a:r>
          </a:p>
        </p:txBody>
      </p:sp>
      <p:sp>
        <p:nvSpPr>
          <p:cNvPr id="28" name="矩形 27"/>
          <p:cNvSpPr/>
          <p:nvPr/>
        </p:nvSpPr>
        <p:spPr>
          <a:xfrm>
            <a:off x="3604249" y="5310783"/>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lumMod val="85000"/>
                  </a:schemeClr>
                </a:solidFill>
                <a:latin typeface="+mj-ea"/>
                <a:ea typeface="+mj-ea"/>
              </a:rPr>
              <a:t>标题文字添加</a:t>
            </a:r>
          </a:p>
        </p:txBody>
      </p:sp>
      <p:sp>
        <p:nvSpPr>
          <p:cNvPr id="29" name="矩形 28"/>
          <p:cNvSpPr/>
          <p:nvPr/>
        </p:nvSpPr>
        <p:spPr>
          <a:xfrm>
            <a:off x="5350500" y="5310783"/>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lumMod val="85000"/>
                  </a:schemeClr>
                </a:solidFill>
                <a:latin typeface="+mj-ea"/>
                <a:ea typeface="+mj-ea"/>
              </a:rPr>
              <a:t>标题文字添加</a:t>
            </a:r>
          </a:p>
        </p:txBody>
      </p:sp>
      <p:sp>
        <p:nvSpPr>
          <p:cNvPr id="30" name="矩形 29"/>
          <p:cNvSpPr/>
          <p:nvPr/>
        </p:nvSpPr>
        <p:spPr>
          <a:xfrm>
            <a:off x="7206287" y="5310783"/>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lumMod val="85000"/>
                  </a:schemeClr>
                </a:solidFill>
                <a:latin typeface="+mj-ea"/>
                <a:ea typeface="+mj-ea"/>
              </a:rPr>
              <a:t>标题文字添加</a:t>
            </a:r>
          </a:p>
        </p:txBody>
      </p:sp>
      <p:sp>
        <p:nvSpPr>
          <p:cNvPr id="31" name="矩形 30"/>
          <p:cNvSpPr/>
          <p:nvPr/>
        </p:nvSpPr>
        <p:spPr>
          <a:xfrm>
            <a:off x="2661856" y="1866884"/>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lumMod val="85000"/>
                  </a:schemeClr>
                </a:solidFill>
                <a:latin typeface="+mj-ea"/>
                <a:ea typeface="+mj-ea"/>
              </a:rPr>
              <a:t>标题文字添加</a:t>
            </a:r>
          </a:p>
        </p:txBody>
      </p:sp>
      <p:sp>
        <p:nvSpPr>
          <p:cNvPr id="32" name="矩形 31"/>
          <p:cNvSpPr/>
          <p:nvPr/>
        </p:nvSpPr>
        <p:spPr>
          <a:xfrm>
            <a:off x="4517643" y="1866884"/>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lumMod val="85000"/>
                  </a:schemeClr>
                </a:solidFill>
                <a:latin typeface="+mj-ea"/>
                <a:ea typeface="+mj-ea"/>
              </a:rPr>
              <a:t>标题文字添加</a:t>
            </a:r>
          </a:p>
        </p:txBody>
      </p:sp>
      <p:sp>
        <p:nvSpPr>
          <p:cNvPr id="33" name="矩形 32"/>
          <p:cNvSpPr/>
          <p:nvPr/>
        </p:nvSpPr>
        <p:spPr>
          <a:xfrm>
            <a:off x="6263894" y="1866884"/>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lumMod val="85000"/>
                  </a:schemeClr>
                </a:solidFill>
                <a:latin typeface="+mj-ea"/>
                <a:ea typeface="+mj-ea"/>
              </a:rPr>
              <a:t>标题文字添加</a:t>
            </a:r>
          </a:p>
        </p:txBody>
      </p:sp>
      <p:sp>
        <p:nvSpPr>
          <p:cNvPr id="34" name="矩形 33"/>
          <p:cNvSpPr/>
          <p:nvPr/>
        </p:nvSpPr>
        <p:spPr>
          <a:xfrm>
            <a:off x="8119681" y="1866884"/>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lumMod val="85000"/>
                  </a:schemeClr>
                </a:solidFill>
                <a:latin typeface="+mj-ea"/>
                <a:ea typeface="+mj-ea"/>
              </a:rPr>
              <a:t>标题文字添加</a:t>
            </a:r>
          </a:p>
        </p:txBody>
      </p:sp>
      <p:grpSp>
        <p:nvGrpSpPr>
          <p:cNvPr id="21" name="组合 20"/>
          <p:cNvGrpSpPr/>
          <p:nvPr/>
        </p:nvGrpSpPr>
        <p:grpSpPr>
          <a:xfrm>
            <a:off x="3565071" y="450599"/>
            <a:ext cx="5061857" cy="698750"/>
            <a:chOff x="6096000" y="2061026"/>
            <a:chExt cx="5061857" cy="698750"/>
          </a:xfrm>
        </p:grpSpPr>
        <p:sp>
          <p:nvSpPr>
            <p:cNvPr id="22" name="文本框 21"/>
            <p:cNvSpPr txBox="1"/>
            <p:nvPr/>
          </p:nvSpPr>
          <p:spPr>
            <a:xfrm>
              <a:off x="7098305" y="2061026"/>
              <a:ext cx="3057248"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accent2"/>
                  </a:solidFill>
                </a:rPr>
                <a:t>标题文字添加此处</a:t>
              </a:r>
            </a:p>
          </p:txBody>
        </p:sp>
        <p:sp>
          <p:nvSpPr>
            <p:cNvPr id="23" name="文本框 22"/>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bg1">
                      <a:lumMod val="65000"/>
                    </a:schemeClr>
                  </a:solidFill>
                </a:rPr>
                <a:t>The user can demonstrate on a projector or computer</a:t>
              </a:r>
            </a:p>
          </p:txBody>
        </p:sp>
      </p:grpSp>
      <p:cxnSp>
        <p:nvCxnSpPr>
          <p:cNvPr id="24" name="直接连接符 23"/>
          <p:cNvCxnSpPr/>
          <p:nvPr/>
        </p:nvCxnSpPr>
        <p:spPr>
          <a:xfrm>
            <a:off x="874713" y="1268413"/>
            <a:ext cx="10442575" cy="0"/>
          </a:xfrm>
          <a:prstGeom prst="line">
            <a:avLst/>
          </a:prstGeom>
          <a:ln>
            <a:gradFill flip="none" rotWithShape="1">
              <a:gsLst>
                <a:gs pos="50000">
                  <a:schemeClr val="accent2"/>
                </a:gs>
                <a:gs pos="0">
                  <a:schemeClr val="tx1">
                    <a:lumMod val="85000"/>
                    <a:lumOff val="15000"/>
                    <a:alpha val="0"/>
                  </a:schemeClr>
                </a:gs>
                <a:gs pos="100000">
                  <a:schemeClr val="tx1">
                    <a:lumMod val="85000"/>
                    <a:lumOff val="15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94891575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p:cTn id="15" dur="500" fill="hold"/>
                                        <p:tgtEl>
                                          <p:spTgt spid="27"/>
                                        </p:tgtEl>
                                        <p:attrNameLst>
                                          <p:attrName>ppt_w</p:attrName>
                                        </p:attrNameLst>
                                      </p:cBhvr>
                                      <p:tavLst>
                                        <p:tav tm="0">
                                          <p:val>
                                            <p:fltVal val="0"/>
                                          </p:val>
                                        </p:tav>
                                        <p:tav tm="100000">
                                          <p:val>
                                            <p:strVal val="#ppt_w"/>
                                          </p:val>
                                        </p:tav>
                                      </p:tavLst>
                                    </p:anim>
                                    <p:anim calcmode="lin" valueType="num">
                                      <p:cBhvr>
                                        <p:cTn id="16" dur="500" fill="hold"/>
                                        <p:tgtEl>
                                          <p:spTgt spid="27"/>
                                        </p:tgtEl>
                                        <p:attrNameLst>
                                          <p:attrName>ppt_h</p:attrName>
                                        </p:attrNameLst>
                                      </p:cBhvr>
                                      <p:tavLst>
                                        <p:tav tm="0">
                                          <p:val>
                                            <p:fltVal val="0"/>
                                          </p:val>
                                        </p:tav>
                                        <p:tav tm="100000">
                                          <p:val>
                                            <p:strVal val="#ppt_h"/>
                                          </p:val>
                                        </p:tav>
                                      </p:tavLst>
                                    </p:anim>
                                    <p:animEffect transition="in" filter="fade">
                                      <p:cBhvr>
                                        <p:cTn id="17" dur="500"/>
                                        <p:tgtEl>
                                          <p:spTgt spid="27"/>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p:cTn id="20" dur="500" fill="hold"/>
                                        <p:tgtEl>
                                          <p:spTgt spid="31"/>
                                        </p:tgtEl>
                                        <p:attrNameLst>
                                          <p:attrName>ppt_w</p:attrName>
                                        </p:attrNameLst>
                                      </p:cBhvr>
                                      <p:tavLst>
                                        <p:tav tm="0">
                                          <p:val>
                                            <p:fltVal val="0"/>
                                          </p:val>
                                        </p:tav>
                                        <p:tav tm="100000">
                                          <p:val>
                                            <p:strVal val="#ppt_w"/>
                                          </p:val>
                                        </p:tav>
                                      </p:tavLst>
                                    </p:anim>
                                    <p:anim calcmode="lin" valueType="num">
                                      <p:cBhvr>
                                        <p:cTn id="21" dur="500" fill="hold"/>
                                        <p:tgtEl>
                                          <p:spTgt spid="31"/>
                                        </p:tgtEl>
                                        <p:attrNameLst>
                                          <p:attrName>ppt_h</p:attrName>
                                        </p:attrNameLst>
                                      </p:cBhvr>
                                      <p:tavLst>
                                        <p:tav tm="0">
                                          <p:val>
                                            <p:fltVal val="0"/>
                                          </p:val>
                                        </p:tav>
                                        <p:tav tm="100000">
                                          <p:val>
                                            <p:strVal val="#ppt_h"/>
                                          </p:val>
                                        </p:tav>
                                      </p:tavLst>
                                    </p:anim>
                                    <p:animEffect transition="in" filter="fade">
                                      <p:cBhvr>
                                        <p:cTn id="22" dur="500"/>
                                        <p:tgtEl>
                                          <p:spTgt spid="31"/>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p:cTn id="25" dur="500" fill="hold"/>
                                        <p:tgtEl>
                                          <p:spTgt spid="28"/>
                                        </p:tgtEl>
                                        <p:attrNameLst>
                                          <p:attrName>ppt_w</p:attrName>
                                        </p:attrNameLst>
                                      </p:cBhvr>
                                      <p:tavLst>
                                        <p:tav tm="0">
                                          <p:val>
                                            <p:fltVal val="0"/>
                                          </p:val>
                                        </p:tav>
                                        <p:tav tm="100000">
                                          <p:val>
                                            <p:strVal val="#ppt_w"/>
                                          </p:val>
                                        </p:tav>
                                      </p:tavLst>
                                    </p:anim>
                                    <p:anim calcmode="lin" valueType="num">
                                      <p:cBhvr>
                                        <p:cTn id="26" dur="500" fill="hold"/>
                                        <p:tgtEl>
                                          <p:spTgt spid="28"/>
                                        </p:tgtEl>
                                        <p:attrNameLst>
                                          <p:attrName>ppt_h</p:attrName>
                                        </p:attrNameLst>
                                      </p:cBhvr>
                                      <p:tavLst>
                                        <p:tav tm="0">
                                          <p:val>
                                            <p:fltVal val="0"/>
                                          </p:val>
                                        </p:tav>
                                        <p:tav tm="100000">
                                          <p:val>
                                            <p:strVal val="#ppt_h"/>
                                          </p:val>
                                        </p:tav>
                                      </p:tavLst>
                                    </p:anim>
                                    <p:animEffect transition="in" filter="fade">
                                      <p:cBhvr>
                                        <p:cTn id="27" dur="500"/>
                                        <p:tgtEl>
                                          <p:spTgt spid="28"/>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p:cTn id="30" dur="500" fill="hold"/>
                                        <p:tgtEl>
                                          <p:spTgt spid="32"/>
                                        </p:tgtEl>
                                        <p:attrNameLst>
                                          <p:attrName>ppt_w</p:attrName>
                                        </p:attrNameLst>
                                      </p:cBhvr>
                                      <p:tavLst>
                                        <p:tav tm="0">
                                          <p:val>
                                            <p:fltVal val="0"/>
                                          </p:val>
                                        </p:tav>
                                        <p:tav tm="100000">
                                          <p:val>
                                            <p:strVal val="#ppt_w"/>
                                          </p:val>
                                        </p:tav>
                                      </p:tavLst>
                                    </p:anim>
                                    <p:anim calcmode="lin" valueType="num">
                                      <p:cBhvr>
                                        <p:cTn id="31" dur="500" fill="hold"/>
                                        <p:tgtEl>
                                          <p:spTgt spid="32"/>
                                        </p:tgtEl>
                                        <p:attrNameLst>
                                          <p:attrName>ppt_h</p:attrName>
                                        </p:attrNameLst>
                                      </p:cBhvr>
                                      <p:tavLst>
                                        <p:tav tm="0">
                                          <p:val>
                                            <p:fltVal val="0"/>
                                          </p:val>
                                        </p:tav>
                                        <p:tav tm="100000">
                                          <p:val>
                                            <p:strVal val="#ppt_h"/>
                                          </p:val>
                                        </p:tav>
                                      </p:tavLst>
                                    </p:anim>
                                    <p:animEffect transition="in" filter="fade">
                                      <p:cBhvr>
                                        <p:cTn id="32" dur="500"/>
                                        <p:tgtEl>
                                          <p:spTgt spid="32"/>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p:cTn id="35" dur="500" fill="hold"/>
                                        <p:tgtEl>
                                          <p:spTgt spid="29"/>
                                        </p:tgtEl>
                                        <p:attrNameLst>
                                          <p:attrName>ppt_w</p:attrName>
                                        </p:attrNameLst>
                                      </p:cBhvr>
                                      <p:tavLst>
                                        <p:tav tm="0">
                                          <p:val>
                                            <p:fltVal val="0"/>
                                          </p:val>
                                        </p:tav>
                                        <p:tav tm="100000">
                                          <p:val>
                                            <p:strVal val="#ppt_w"/>
                                          </p:val>
                                        </p:tav>
                                      </p:tavLst>
                                    </p:anim>
                                    <p:anim calcmode="lin" valueType="num">
                                      <p:cBhvr>
                                        <p:cTn id="36" dur="500" fill="hold"/>
                                        <p:tgtEl>
                                          <p:spTgt spid="29"/>
                                        </p:tgtEl>
                                        <p:attrNameLst>
                                          <p:attrName>ppt_h</p:attrName>
                                        </p:attrNameLst>
                                      </p:cBhvr>
                                      <p:tavLst>
                                        <p:tav tm="0">
                                          <p:val>
                                            <p:fltVal val="0"/>
                                          </p:val>
                                        </p:tav>
                                        <p:tav tm="100000">
                                          <p:val>
                                            <p:strVal val="#ppt_h"/>
                                          </p:val>
                                        </p:tav>
                                      </p:tavLst>
                                    </p:anim>
                                    <p:animEffect transition="in" filter="fade">
                                      <p:cBhvr>
                                        <p:cTn id="37" dur="500"/>
                                        <p:tgtEl>
                                          <p:spTgt spid="29"/>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p:cTn id="40" dur="500" fill="hold"/>
                                        <p:tgtEl>
                                          <p:spTgt spid="33"/>
                                        </p:tgtEl>
                                        <p:attrNameLst>
                                          <p:attrName>ppt_w</p:attrName>
                                        </p:attrNameLst>
                                      </p:cBhvr>
                                      <p:tavLst>
                                        <p:tav tm="0">
                                          <p:val>
                                            <p:fltVal val="0"/>
                                          </p:val>
                                        </p:tav>
                                        <p:tav tm="100000">
                                          <p:val>
                                            <p:strVal val="#ppt_w"/>
                                          </p:val>
                                        </p:tav>
                                      </p:tavLst>
                                    </p:anim>
                                    <p:anim calcmode="lin" valueType="num">
                                      <p:cBhvr>
                                        <p:cTn id="41" dur="500" fill="hold"/>
                                        <p:tgtEl>
                                          <p:spTgt spid="33"/>
                                        </p:tgtEl>
                                        <p:attrNameLst>
                                          <p:attrName>ppt_h</p:attrName>
                                        </p:attrNameLst>
                                      </p:cBhvr>
                                      <p:tavLst>
                                        <p:tav tm="0">
                                          <p:val>
                                            <p:fltVal val="0"/>
                                          </p:val>
                                        </p:tav>
                                        <p:tav tm="100000">
                                          <p:val>
                                            <p:strVal val="#ppt_h"/>
                                          </p:val>
                                        </p:tav>
                                      </p:tavLst>
                                    </p:anim>
                                    <p:animEffect transition="in" filter="fade">
                                      <p:cBhvr>
                                        <p:cTn id="42" dur="500"/>
                                        <p:tgtEl>
                                          <p:spTgt spid="33"/>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p:cTn id="45" dur="500" fill="hold"/>
                                        <p:tgtEl>
                                          <p:spTgt spid="30"/>
                                        </p:tgtEl>
                                        <p:attrNameLst>
                                          <p:attrName>ppt_w</p:attrName>
                                        </p:attrNameLst>
                                      </p:cBhvr>
                                      <p:tavLst>
                                        <p:tav tm="0">
                                          <p:val>
                                            <p:fltVal val="0"/>
                                          </p:val>
                                        </p:tav>
                                        <p:tav tm="100000">
                                          <p:val>
                                            <p:strVal val="#ppt_w"/>
                                          </p:val>
                                        </p:tav>
                                      </p:tavLst>
                                    </p:anim>
                                    <p:anim calcmode="lin" valueType="num">
                                      <p:cBhvr>
                                        <p:cTn id="46" dur="500" fill="hold"/>
                                        <p:tgtEl>
                                          <p:spTgt spid="30"/>
                                        </p:tgtEl>
                                        <p:attrNameLst>
                                          <p:attrName>ppt_h</p:attrName>
                                        </p:attrNameLst>
                                      </p:cBhvr>
                                      <p:tavLst>
                                        <p:tav tm="0">
                                          <p:val>
                                            <p:fltVal val="0"/>
                                          </p:val>
                                        </p:tav>
                                        <p:tav tm="100000">
                                          <p:val>
                                            <p:strVal val="#ppt_h"/>
                                          </p:val>
                                        </p:tav>
                                      </p:tavLst>
                                    </p:anim>
                                    <p:animEffect transition="in" filter="fade">
                                      <p:cBhvr>
                                        <p:cTn id="47" dur="500"/>
                                        <p:tgtEl>
                                          <p:spTgt spid="30"/>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34"/>
                                        </p:tgtEl>
                                        <p:attrNameLst>
                                          <p:attrName>style.visibility</p:attrName>
                                        </p:attrNameLst>
                                      </p:cBhvr>
                                      <p:to>
                                        <p:strVal val="visible"/>
                                      </p:to>
                                    </p:set>
                                    <p:anim calcmode="lin" valueType="num">
                                      <p:cBhvr>
                                        <p:cTn id="50" dur="500" fill="hold"/>
                                        <p:tgtEl>
                                          <p:spTgt spid="34"/>
                                        </p:tgtEl>
                                        <p:attrNameLst>
                                          <p:attrName>ppt_w</p:attrName>
                                        </p:attrNameLst>
                                      </p:cBhvr>
                                      <p:tavLst>
                                        <p:tav tm="0">
                                          <p:val>
                                            <p:fltVal val="0"/>
                                          </p:val>
                                        </p:tav>
                                        <p:tav tm="100000">
                                          <p:val>
                                            <p:strVal val="#ppt_w"/>
                                          </p:val>
                                        </p:tav>
                                      </p:tavLst>
                                    </p:anim>
                                    <p:anim calcmode="lin" valueType="num">
                                      <p:cBhvr>
                                        <p:cTn id="51" dur="500" fill="hold"/>
                                        <p:tgtEl>
                                          <p:spTgt spid="34"/>
                                        </p:tgtEl>
                                        <p:attrNameLst>
                                          <p:attrName>ppt_h</p:attrName>
                                        </p:attrNameLst>
                                      </p:cBhvr>
                                      <p:tavLst>
                                        <p:tav tm="0">
                                          <p:val>
                                            <p:fltVal val="0"/>
                                          </p:val>
                                        </p:tav>
                                        <p:tav tm="100000">
                                          <p:val>
                                            <p:strVal val="#ppt_h"/>
                                          </p:val>
                                        </p:tav>
                                      </p:tavLst>
                                    </p:anim>
                                    <p:animEffect transition="in" filter="fade">
                                      <p:cBhvr>
                                        <p:cTn id="5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2b725e89-f861-4440-a1c5-c15b4db3bd94"/>
          <p:cNvGrpSpPr>
            <a:grpSpLocks noChangeAspect="1"/>
          </p:cNvGrpSpPr>
          <p:nvPr/>
        </p:nvGrpSpPr>
        <p:grpSpPr>
          <a:xfrm>
            <a:off x="4026126" y="2388530"/>
            <a:ext cx="4139763" cy="3049163"/>
            <a:chOff x="4026126" y="1614961"/>
            <a:chExt cx="4139763" cy="3049163"/>
          </a:xfrm>
          <a:solidFill>
            <a:schemeClr val="bg1">
              <a:lumMod val="95000"/>
            </a:schemeClr>
          </a:solidFill>
        </p:grpSpPr>
        <p:sp>
          <p:nvSpPr>
            <p:cNvPr id="4" name="Freeform: Shape 1"/>
            <p:cNvSpPr>
              <a:spLocks/>
            </p:cNvSpPr>
            <p:nvPr/>
          </p:nvSpPr>
          <p:spPr bwMode="auto">
            <a:xfrm>
              <a:off x="7239444" y="2708920"/>
              <a:ext cx="926445" cy="1929344"/>
            </a:xfrm>
            <a:custGeom>
              <a:avLst/>
              <a:gdLst/>
              <a:ahLst/>
              <a:cxnLst>
                <a:cxn ang="0">
                  <a:pos x="0" y="69"/>
                </a:cxn>
                <a:cxn ang="0">
                  <a:pos x="121" y="0"/>
                </a:cxn>
                <a:cxn ang="0">
                  <a:pos x="163" y="171"/>
                </a:cxn>
                <a:cxn ang="0">
                  <a:pos x="123" y="340"/>
                </a:cxn>
                <a:cxn ang="0">
                  <a:pos x="1" y="270"/>
                </a:cxn>
                <a:cxn ang="0">
                  <a:pos x="23" y="171"/>
                </a:cxn>
                <a:cxn ang="0">
                  <a:pos x="0" y="69"/>
                </a:cxn>
              </a:cxnLst>
              <a:rect l="0" t="0" r="r" b="b"/>
              <a:pathLst>
                <a:path w="163" h="340">
                  <a:moveTo>
                    <a:pt x="0" y="69"/>
                  </a:moveTo>
                  <a:cubicBezTo>
                    <a:pt x="121" y="0"/>
                    <a:pt x="121" y="0"/>
                    <a:pt x="121" y="0"/>
                  </a:cubicBezTo>
                  <a:cubicBezTo>
                    <a:pt x="149" y="51"/>
                    <a:pt x="163" y="108"/>
                    <a:pt x="163" y="171"/>
                  </a:cubicBezTo>
                  <a:cubicBezTo>
                    <a:pt x="163" y="233"/>
                    <a:pt x="150" y="289"/>
                    <a:pt x="123" y="340"/>
                  </a:cubicBezTo>
                  <a:cubicBezTo>
                    <a:pt x="1" y="270"/>
                    <a:pt x="1" y="270"/>
                    <a:pt x="1" y="270"/>
                  </a:cubicBezTo>
                  <a:cubicBezTo>
                    <a:pt x="16" y="240"/>
                    <a:pt x="23" y="207"/>
                    <a:pt x="23" y="171"/>
                  </a:cubicBezTo>
                  <a:cubicBezTo>
                    <a:pt x="23" y="134"/>
                    <a:pt x="15" y="100"/>
                    <a:pt x="0" y="69"/>
                  </a:cubicBezTo>
                  <a:close/>
                </a:path>
              </a:pathLst>
            </a:custGeom>
            <a:solidFill>
              <a:schemeClr val="accent1"/>
            </a:solidFill>
            <a:ln w="9525">
              <a:noFill/>
              <a:round/>
              <a:headEnd/>
              <a:tailEnd/>
            </a:ln>
          </p:spPr>
          <p:txBody>
            <a:bodyPr anchor="ctr"/>
            <a:lstStyle/>
            <a:p>
              <a:pPr algn="ctr"/>
              <a:endParaRPr>
                <a:gradFill>
                  <a:gsLst>
                    <a:gs pos="0">
                      <a:srgbClr val="E3B43B"/>
                    </a:gs>
                    <a:gs pos="100000">
                      <a:srgbClr val="8B6735"/>
                    </a:gs>
                  </a:gsLst>
                  <a:lin ang="5400000" scaled="1"/>
                </a:gradFill>
              </a:endParaRPr>
            </a:p>
          </p:txBody>
        </p:sp>
        <p:sp>
          <p:nvSpPr>
            <p:cNvPr id="5" name="Freeform: Shape 2"/>
            <p:cNvSpPr>
              <a:spLocks/>
            </p:cNvSpPr>
            <p:nvPr/>
          </p:nvSpPr>
          <p:spPr bwMode="auto">
            <a:xfrm>
              <a:off x="6160097" y="1617201"/>
              <a:ext cx="1708975" cy="1385171"/>
            </a:xfrm>
            <a:custGeom>
              <a:avLst/>
              <a:gdLst/>
              <a:ahLst/>
              <a:cxnLst>
                <a:cxn ang="0">
                  <a:pos x="301" y="175"/>
                </a:cxn>
                <a:cxn ang="0">
                  <a:pos x="179" y="244"/>
                </a:cxn>
                <a:cxn ang="0">
                  <a:pos x="147" y="205"/>
                </a:cxn>
                <a:cxn ang="0">
                  <a:pos x="0" y="139"/>
                </a:cxn>
                <a:cxn ang="0">
                  <a:pos x="0" y="0"/>
                </a:cxn>
                <a:cxn ang="0">
                  <a:pos x="246" y="106"/>
                </a:cxn>
                <a:cxn ang="0">
                  <a:pos x="301" y="175"/>
                </a:cxn>
              </a:cxnLst>
              <a:rect l="0" t="0" r="r" b="b"/>
              <a:pathLst>
                <a:path w="301" h="244">
                  <a:moveTo>
                    <a:pt x="301" y="175"/>
                  </a:moveTo>
                  <a:cubicBezTo>
                    <a:pt x="179" y="244"/>
                    <a:pt x="179" y="244"/>
                    <a:pt x="179" y="244"/>
                  </a:cubicBezTo>
                  <a:cubicBezTo>
                    <a:pt x="170" y="230"/>
                    <a:pt x="160" y="217"/>
                    <a:pt x="147" y="205"/>
                  </a:cubicBezTo>
                  <a:cubicBezTo>
                    <a:pt x="106" y="164"/>
                    <a:pt x="57" y="142"/>
                    <a:pt x="0" y="139"/>
                  </a:cubicBezTo>
                  <a:cubicBezTo>
                    <a:pt x="0" y="0"/>
                    <a:pt x="0" y="0"/>
                    <a:pt x="0" y="0"/>
                  </a:cubicBezTo>
                  <a:cubicBezTo>
                    <a:pt x="96" y="2"/>
                    <a:pt x="178" y="38"/>
                    <a:pt x="246" y="106"/>
                  </a:cubicBezTo>
                  <a:cubicBezTo>
                    <a:pt x="268" y="128"/>
                    <a:pt x="286" y="150"/>
                    <a:pt x="301" y="175"/>
                  </a:cubicBezTo>
                  <a:close/>
                </a:path>
              </a:pathLst>
            </a:custGeom>
            <a:solidFill>
              <a:schemeClr val="accent1"/>
            </a:solidFill>
            <a:ln w="9525">
              <a:noFill/>
              <a:round/>
              <a:headEnd/>
              <a:tailEnd/>
            </a:ln>
          </p:spPr>
          <p:txBody>
            <a:bodyPr anchor="ctr"/>
            <a:lstStyle/>
            <a:p>
              <a:pPr algn="ctr"/>
              <a:endParaRPr>
                <a:gradFill>
                  <a:gsLst>
                    <a:gs pos="0">
                      <a:srgbClr val="E3B43B"/>
                    </a:gs>
                    <a:gs pos="100000">
                      <a:srgbClr val="8B6735"/>
                    </a:gs>
                  </a:gsLst>
                  <a:lin ang="5400000" scaled="1"/>
                </a:gradFill>
              </a:endParaRPr>
            </a:p>
          </p:txBody>
        </p:sp>
        <p:sp>
          <p:nvSpPr>
            <p:cNvPr id="6" name="Freeform: Shape 3"/>
            <p:cNvSpPr>
              <a:spLocks/>
            </p:cNvSpPr>
            <p:nvPr/>
          </p:nvSpPr>
          <p:spPr bwMode="auto">
            <a:xfrm>
              <a:off x="4349931" y="1614961"/>
              <a:ext cx="1675247" cy="1344695"/>
            </a:xfrm>
            <a:custGeom>
              <a:avLst/>
              <a:gdLst/>
              <a:ahLst/>
              <a:cxnLst>
                <a:cxn ang="0">
                  <a:pos x="148" y="205"/>
                </a:cxn>
                <a:cxn ang="0">
                  <a:pos x="121" y="237"/>
                </a:cxn>
                <a:cxn ang="0">
                  <a:pos x="0" y="167"/>
                </a:cxn>
                <a:cxn ang="0">
                  <a:pos x="49" y="106"/>
                </a:cxn>
                <a:cxn ang="0">
                  <a:pos x="295" y="0"/>
                </a:cxn>
                <a:cxn ang="0">
                  <a:pos x="295" y="139"/>
                </a:cxn>
                <a:cxn ang="0">
                  <a:pos x="148" y="205"/>
                </a:cxn>
              </a:cxnLst>
              <a:rect l="0" t="0" r="r" b="b"/>
              <a:pathLst>
                <a:path w="295" h="237">
                  <a:moveTo>
                    <a:pt x="148" y="205"/>
                  </a:moveTo>
                  <a:cubicBezTo>
                    <a:pt x="138" y="215"/>
                    <a:pt x="129" y="226"/>
                    <a:pt x="121" y="237"/>
                  </a:cubicBezTo>
                  <a:cubicBezTo>
                    <a:pt x="0" y="167"/>
                    <a:pt x="0" y="167"/>
                    <a:pt x="0" y="167"/>
                  </a:cubicBezTo>
                  <a:cubicBezTo>
                    <a:pt x="14" y="145"/>
                    <a:pt x="30" y="125"/>
                    <a:pt x="49" y="106"/>
                  </a:cubicBezTo>
                  <a:cubicBezTo>
                    <a:pt x="118" y="38"/>
                    <a:pt x="200" y="2"/>
                    <a:pt x="295" y="0"/>
                  </a:cubicBezTo>
                  <a:cubicBezTo>
                    <a:pt x="295" y="139"/>
                    <a:pt x="295" y="139"/>
                    <a:pt x="295" y="139"/>
                  </a:cubicBezTo>
                  <a:cubicBezTo>
                    <a:pt x="238" y="142"/>
                    <a:pt x="189" y="164"/>
                    <a:pt x="148" y="205"/>
                  </a:cubicBezTo>
                  <a:close/>
                </a:path>
              </a:pathLst>
            </a:custGeom>
            <a:solidFill>
              <a:schemeClr val="accent1"/>
            </a:solidFill>
            <a:ln w="9525">
              <a:noFill/>
              <a:round/>
              <a:headEnd/>
              <a:tailEnd/>
            </a:ln>
          </p:spPr>
          <p:txBody>
            <a:bodyPr anchor="ctr"/>
            <a:lstStyle/>
            <a:p>
              <a:pPr algn="ctr"/>
              <a:endParaRPr>
                <a:gradFill>
                  <a:gsLst>
                    <a:gs pos="0">
                      <a:srgbClr val="E3B43B"/>
                    </a:gs>
                    <a:gs pos="100000">
                      <a:srgbClr val="8B6735"/>
                    </a:gs>
                  </a:gsLst>
                  <a:lin ang="5400000" scaled="1"/>
                </a:gradFill>
              </a:endParaRPr>
            </a:p>
          </p:txBody>
        </p:sp>
        <p:sp>
          <p:nvSpPr>
            <p:cNvPr id="7" name="Freeform: Shape 4"/>
            <p:cNvSpPr>
              <a:spLocks/>
            </p:cNvSpPr>
            <p:nvPr/>
          </p:nvSpPr>
          <p:spPr bwMode="auto">
            <a:xfrm>
              <a:off x="4026126" y="2683060"/>
              <a:ext cx="937689" cy="1981064"/>
            </a:xfrm>
            <a:custGeom>
              <a:avLst/>
              <a:gdLst/>
              <a:ahLst/>
              <a:cxnLst>
                <a:cxn ang="0">
                  <a:pos x="165" y="70"/>
                </a:cxn>
                <a:cxn ang="0">
                  <a:pos x="139" y="176"/>
                </a:cxn>
                <a:cxn ang="0">
                  <a:pos x="164" y="280"/>
                </a:cxn>
                <a:cxn ang="0">
                  <a:pos x="42" y="349"/>
                </a:cxn>
                <a:cxn ang="0">
                  <a:pos x="0" y="176"/>
                </a:cxn>
                <a:cxn ang="0">
                  <a:pos x="44" y="0"/>
                </a:cxn>
                <a:cxn ang="0">
                  <a:pos x="165" y="70"/>
                </a:cxn>
              </a:cxnLst>
              <a:rect l="0" t="0" r="r" b="b"/>
              <a:pathLst>
                <a:path w="165" h="349">
                  <a:moveTo>
                    <a:pt x="165" y="70"/>
                  </a:moveTo>
                  <a:cubicBezTo>
                    <a:pt x="148" y="102"/>
                    <a:pt x="139" y="137"/>
                    <a:pt x="139" y="176"/>
                  </a:cubicBezTo>
                  <a:cubicBezTo>
                    <a:pt x="139" y="214"/>
                    <a:pt x="147" y="249"/>
                    <a:pt x="164" y="280"/>
                  </a:cubicBezTo>
                  <a:cubicBezTo>
                    <a:pt x="42" y="349"/>
                    <a:pt x="42" y="349"/>
                    <a:pt x="42" y="349"/>
                  </a:cubicBezTo>
                  <a:cubicBezTo>
                    <a:pt x="14" y="298"/>
                    <a:pt x="0" y="240"/>
                    <a:pt x="0" y="176"/>
                  </a:cubicBezTo>
                  <a:cubicBezTo>
                    <a:pt x="0" y="112"/>
                    <a:pt x="14" y="53"/>
                    <a:pt x="44" y="0"/>
                  </a:cubicBezTo>
                  <a:lnTo>
                    <a:pt x="165" y="70"/>
                  </a:lnTo>
                  <a:close/>
                </a:path>
              </a:pathLst>
            </a:custGeom>
            <a:solidFill>
              <a:schemeClr val="accent1"/>
            </a:solidFill>
            <a:ln w="9525">
              <a:noFill/>
              <a:round/>
              <a:headEnd/>
              <a:tailEnd/>
            </a:ln>
          </p:spPr>
          <p:txBody>
            <a:bodyPr anchor="ctr"/>
            <a:lstStyle/>
            <a:p>
              <a:pPr algn="ctr"/>
              <a:endParaRPr>
                <a:gradFill>
                  <a:gsLst>
                    <a:gs pos="0">
                      <a:srgbClr val="E3B43B"/>
                    </a:gs>
                    <a:gs pos="100000">
                      <a:srgbClr val="8B6735"/>
                    </a:gs>
                  </a:gsLst>
                  <a:lin ang="5400000" scaled="1"/>
                </a:gradFill>
              </a:endParaRPr>
            </a:p>
          </p:txBody>
        </p:sp>
        <p:sp>
          <p:nvSpPr>
            <p:cNvPr id="8" name="Freeform: Shape 5"/>
            <p:cNvSpPr>
              <a:spLocks noChangeAspect="1"/>
            </p:cNvSpPr>
            <p:nvPr/>
          </p:nvSpPr>
          <p:spPr bwMode="auto">
            <a:xfrm>
              <a:off x="4161101" y="3416153"/>
              <a:ext cx="514883" cy="514883"/>
            </a:xfrm>
            <a:custGeom>
              <a:avLst/>
              <a:gdLst/>
              <a:ahLst/>
              <a:cxnLst>
                <a:cxn ang="0">
                  <a:pos x="68" y="34"/>
                </a:cxn>
                <a:cxn ang="0">
                  <a:pos x="34" y="68"/>
                </a:cxn>
                <a:cxn ang="0">
                  <a:pos x="0" y="34"/>
                </a:cxn>
                <a:cxn ang="0">
                  <a:pos x="34" y="0"/>
                </a:cxn>
                <a:cxn ang="0">
                  <a:pos x="68" y="34"/>
                </a:cxn>
                <a:cxn ang="0">
                  <a:pos x="66" y="34"/>
                </a:cxn>
                <a:cxn ang="0">
                  <a:pos x="34" y="1"/>
                </a:cxn>
                <a:cxn ang="0">
                  <a:pos x="1" y="34"/>
                </a:cxn>
                <a:cxn ang="0">
                  <a:pos x="34" y="66"/>
                </a:cxn>
                <a:cxn ang="0">
                  <a:pos x="66" y="34"/>
                </a:cxn>
                <a:cxn ang="0">
                  <a:pos x="7" y="22"/>
                </a:cxn>
                <a:cxn ang="0">
                  <a:pos x="21" y="60"/>
                </a:cxn>
                <a:cxn ang="0">
                  <a:pos x="5" y="34"/>
                </a:cxn>
                <a:cxn ang="0">
                  <a:pos x="7" y="22"/>
                </a:cxn>
                <a:cxn ang="0">
                  <a:pos x="51" y="42"/>
                </a:cxn>
                <a:cxn ang="0">
                  <a:pos x="48" y="51"/>
                </a:cxn>
                <a:cxn ang="0">
                  <a:pos x="38" y="20"/>
                </a:cxn>
                <a:cxn ang="0">
                  <a:pos x="41" y="20"/>
                </a:cxn>
                <a:cxn ang="0">
                  <a:pos x="41" y="17"/>
                </a:cxn>
                <a:cxn ang="0">
                  <a:pos x="33" y="18"/>
                </a:cxn>
                <a:cxn ang="0">
                  <a:pos x="25" y="17"/>
                </a:cxn>
                <a:cxn ang="0">
                  <a:pos x="25" y="20"/>
                </a:cxn>
                <a:cxn ang="0">
                  <a:pos x="28" y="20"/>
                </a:cxn>
                <a:cxn ang="0">
                  <a:pos x="33" y="32"/>
                </a:cxn>
                <a:cxn ang="0">
                  <a:pos x="27" y="52"/>
                </a:cxn>
                <a:cxn ang="0">
                  <a:pos x="16" y="20"/>
                </a:cxn>
                <a:cxn ang="0">
                  <a:pos x="19" y="20"/>
                </a:cxn>
                <a:cxn ang="0">
                  <a:pos x="19" y="17"/>
                </a:cxn>
                <a:cxn ang="0">
                  <a:pos x="11" y="18"/>
                </a:cxn>
                <a:cxn ang="0">
                  <a:pos x="9" y="18"/>
                </a:cxn>
                <a:cxn ang="0">
                  <a:pos x="34" y="5"/>
                </a:cxn>
                <a:cxn ang="0">
                  <a:pos x="53" y="12"/>
                </a:cxn>
                <a:cxn ang="0">
                  <a:pos x="53" y="12"/>
                </a:cxn>
                <a:cxn ang="0">
                  <a:pos x="48" y="17"/>
                </a:cxn>
                <a:cxn ang="0">
                  <a:pos x="51" y="24"/>
                </a:cxn>
                <a:cxn ang="0">
                  <a:pos x="53" y="32"/>
                </a:cxn>
                <a:cxn ang="0">
                  <a:pos x="51" y="42"/>
                </a:cxn>
                <a:cxn ang="0">
                  <a:pos x="43" y="61"/>
                </a:cxn>
                <a:cxn ang="0">
                  <a:pos x="43" y="61"/>
                </a:cxn>
                <a:cxn ang="0">
                  <a:pos x="34" y="63"/>
                </a:cxn>
                <a:cxn ang="0">
                  <a:pos x="26" y="62"/>
                </a:cxn>
                <a:cxn ang="0">
                  <a:pos x="34" y="36"/>
                </a:cxn>
                <a:cxn ang="0">
                  <a:pos x="43" y="61"/>
                </a:cxn>
                <a:cxn ang="0">
                  <a:pos x="63" y="34"/>
                </a:cxn>
                <a:cxn ang="0">
                  <a:pos x="48" y="59"/>
                </a:cxn>
                <a:cxn ang="0">
                  <a:pos x="57" y="33"/>
                </a:cxn>
                <a:cxn ang="0">
                  <a:pos x="60" y="23"/>
                </a:cxn>
                <a:cxn ang="0">
                  <a:pos x="59" y="20"/>
                </a:cxn>
                <a:cxn ang="0">
                  <a:pos x="63" y="34"/>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66" y="34"/>
                  </a:moveTo>
                  <a:cubicBezTo>
                    <a:pt x="66" y="16"/>
                    <a:pt x="52" y="1"/>
                    <a:pt x="34" y="1"/>
                  </a:cubicBezTo>
                  <a:cubicBezTo>
                    <a:pt x="16" y="1"/>
                    <a:pt x="1" y="16"/>
                    <a:pt x="1" y="34"/>
                  </a:cubicBezTo>
                  <a:cubicBezTo>
                    <a:pt x="1" y="52"/>
                    <a:pt x="16" y="66"/>
                    <a:pt x="34" y="66"/>
                  </a:cubicBezTo>
                  <a:cubicBezTo>
                    <a:pt x="52" y="66"/>
                    <a:pt x="66" y="52"/>
                    <a:pt x="66" y="34"/>
                  </a:cubicBezTo>
                  <a:close/>
                  <a:moveTo>
                    <a:pt x="7" y="22"/>
                  </a:moveTo>
                  <a:cubicBezTo>
                    <a:pt x="21" y="60"/>
                    <a:pt x="21" y="60"/>
                    <a:pt x="21" y="60"/>
                  </a:cubicBezTo>
                  <a:cubicBezTo>
                    <a:pt x="11" y="55"/>
                    <a:pt x="5" y="45"/>
                    <a:pt x="5" y="34"/>
                  </a:cubicBezTo>
                  <a:cubicBezTo>
                    <a:pt x="5" y="29"/>
                    <a:pt x="5" y="25"/>
                    <a:pt x="7" y="22"/>
                  </a:cubicBezTo>
                  <a:close/>
                  <a:moveTo>
                    <a:pt x="51" y="42"/>
                  </a:moveTo>
                  <a:cubicBezTo>
                    <a:pt x="48" y="51"/>
                    <a:pt x="48" y="51"/>
                    <a:pt x="48" y="51"/>
                  </a:cubicBezTo>
                  <a:cubicBezTo>
                    <a:pt x="38" y="20"/>
                    <a:pt x="38" y="20"/>
                    <a:pt x="38" y="20"/>
                  </a:cubicBezTo>
                  <a:cubicBezTo>
                    <a:pt x="38" y="20"/>
                    <a:pt x="40" y="20"/>
                    <a:pt x="41" y="20"/>
                  </a:cubicBezTo>
                  <a:cubicBezTo>
                    <a:pt x="43" y="20"/>
                    <a:pt x="43" y="17"/>
                    <a:pt x="41" y="17"/>
                  </a:cubicBezTo>
                  <a:cubicBezTo>
                    <a:pt x="36" y="18"/>
                    <a:pt x="33" y="18"/>
                    <a:pt x="33" y="18"/>
                  </a:cubicBezTo>
                  <a:cubicBezTo>
                    <a:pt x="33" y="18"/>
                    <a:pt x="30" y="18"/>
                    <a:pt x="25" y="17"/>
                  </a:cubicBezTo>
                  <a:cubicBezTo>
                    <a:pt x="24" y="17"/>
                    <a:pt x="24" y="20"/>
                    <a:pt x="25" y="20"/>
                  </a:cubicBezTo>
                  <a:cubicBezTo>
                    <a:pt x="27" y="20"/>
                    <a:pt x="28" y="20"/>
                    <a:pt x="28" y="20"/>
                  </a:cubicBezTo>
                  <a:cubicBezTo>
                    <a:pt x="33" y="32"/>
                    <a:pt x="33" y="32"/>
                    <a:pt x="33" y="32"/>
                  </a:cubicBezTo>
                  <a:cubicBezTo>
                    <a:pt x="27" y="52"/>
                    <a:pt x="27" y="52"/>
                    <a:pt x="27" y="52"/>
                  </a:cubicBezTo>
                  <a:cubicBezTo>
                    <a:pt x="16" y="20"/>
                    <a:pt x="16" y="20"/>
                    <a:pt x="16" y="20"/>
                  </a:cubicBezTo>
                  <a:cubicBezTo>
                    <a:pt x="16" y="20"/>
                    <a:pt x="18" y="20"/>
                    <a:pt x="19" y="20"/>
                  </a:cubicBezTo>
                  <a:cubicBezTo>
                    <a:pt x="21" y="20"/>
                    <a:pt x="21" y="17"/>
                    <a:pt x="19" y="17"/>
                  </a:cubicBezTo>
                  <a:cubicBezTo>
                    <a:pt x="14" y="18"/>
                    <a:pt x="11" y="18"/>
                    <a:pt x="11" y="18"/>
                  </a:cubicBezTo>
                  <a:cubicBezTo>
                    <a:pt x="11" y="18"/>
                    <a:pt x="10" y="18"/>
                    <a:pt x="9" y="18"/>
                  </a:cubicBezTo>
                  <a:cubicBezTo>
                    <a:pt x="15" y="10"/>
                    <a:pt x="24" y="5"/>
                    <a:pt x="34" y="5"/>
                  </a:cubicBezTo>
                  <a:cubicBezTo>
                    <a:pt x="41" y="5"/>
                    <a:pt x="48" y="7"/>
                    <a:pt x="53" y="12"/>
                  </a:cubicBezTo>
                  <a:cubicBezTo>
                    <a:pt x="53" y="12"/>
                    <a:pt x="53" y="12"/>
                    <a:pt x="53" y="12"/>
                  </a:cubicBezTo>
                  <a:cubicBezTo>
                    <a:pt x="50" y="12"/>
                    <a:pt x="48" y="15"/>
                    <a:pt x="48" y="17"/>
                  </a:cubicBezTo>
                  <a:cubicBezTo>
                    <a:pt x="48" y="20"/>
                    <a:pt x="50" y="22"/>
                    <a:pt x="51" y="24"/>
                  </a:cubicBezTo>
                  <a:cubicBezTo>
                    <a:pt x="52" y="26"/>
                    <a:pt x="53" y="29"/>
                    <a:pt x="53" y="32"/>
                  </a:cubicBezTo>
                  <a:cubicBezTo>
                    <a:pt x="53" y="35"/>
                    <a:pt x="52" y="38"/>
                    <a:pt x="51" y="42"/>
                  </a:cubicBezTo>
                  <a:close/>
                  <a:moveTo>
                    <a:pt x="43" y="61"/>
                  </a:moveTo>
                  <a:cubicBezTo>
                    <a:pt x="43" y="61"/>
                    <a:pt x="43" y="61"/>
                    <a:pt x="43" y="61"/>
                  </a:cubicBezTo>
                  <a:cubicBezTo>
                    <a:pt x="40" y="62"/>
                    <a:pt x="37" y="63"/>
                    <a:pt x="34" y="63"/>
                  </a:cubicBezTo>
                  <a:cubicBezTo>
                    <a:pt x="31" y="63"/>
                    <a:pt x="28" y="62"/>
                    <a:pt x="26" y="62"/>
                  </a:cubicBezTo>
                  <a:cubicBezTo>
                    <a:pt x="34" y="36"/>
                    <a:pt x="34" y="36"/>
                    <a:pt x="34" y="36"/>
                  </a:cubicBezTo>
                  <a:lnTo>
                    <a:pt x="43" y="61"/>
                  </a:lnTo>
                  <a:close/>
                  <a:moveTo>
                    <a:pt x="63" y="34"/>
                  </a:moveTo>
                  <a:cubicBezTo>
                    <a:pt x="63" y="44"/>
                    <a:pt x="57" y="54"/>
                    <a:pt x="48" y="59"/>
                  </a:cubicBezTo>
                  <a:cubicBezTo>
                    <a:pt x="57" y="33"/>
                    <a:pt x="57" y="33"/>
                    <a:pt x="57" y="33"/>
                  </a:cubicBezTo>
                  <a:cubicBezTo>
                    <a:pt x="59" y="29"/>
                    <a:pt x="60" y="26"/>
                    <a:pt x="60" y="23"/>
                  </a:cubicBezTo>
                  <a:cubicBezTo>
                    <a:pt x="60" y="22"/>
                    <a:pt x="60" y="21"/>
                    <a:pt x="59" y="20"/>
                  </a:cubicBezTo>
                  <a:cubicBezTo>
                    <a:pt x="62" y="24"/>
                    <a:pt x="63" y="29"/>
                    <a:pt x="63" y="34"/>
                  </a:cubicBezTo>
                  <a:close/>
                </a:path>
              </a:pathLst>
            </a:custGeom>
            <a:grpFill/>
            <a:ln w="9525">
              <a:noFill/>
              <a:round/>
              <a:headEnd/>
              <a:tailEnd/>
            </a:ln>
          </p:spPr>
          <p:txBody>
            <a:bodyPr anchor="ctr"/>
            <a:lstStyle/>
            <a:p>
              <a:pPr algn="ctr"/>
              <a:endParaRPr/>
            </a:p>
          </p:txBody>
        </p:sp>
        <p:sp>
          <p:nvSpPr>
            <p:cNvPr id="9" name="Freeform: Shape 7"/>
            <p:cNvSpPr>
              <a:spLocks/>
            </p:cNvSpPr>
            <p:nvPr/>
          </p:nvSpPr>
          <p:spPr bwMode="auto">
            <a:xfrm>
              <a:off x="6883754" y="2175557"/>
              <a:ext cx="65502" cy="78262"/>
            </a:xfrm>
            <a:custGeom>
              <a:avLst/>
              <a:gdLst/>
              <a:ahLst/>
              <a:cxnLst>
                <a:cxn ang="0">
                  <a:pos x="13" y="0"/>
                </a:cxn>
                <a:cxn ang="0">
                  <a:pos x="0" y="2"/>
                </a:cxn>
                <a:cxn ang="0">
                  <a:pos x="0" y="44"/>
                </a:cxn>
                <a:cxn ang="0">
                  <a:pos x="11" y="45"/>
                </a:cxn>
                <a:cxn ang="0">
                  <a:pos x="38" y="22"/>
                </a:cxn>
                <a:cxn ang="0">
                  <a:pos x="13" y="0"/>
                </a:cxn>
              </a:cxnLst>
              <a:rect l="0" t="0" r="r" b="b"/>
              <a:pathLst>
                <a:path w="38" h="45">
                  <a:moveTo>
                    <a:pt x="13" y="0"/>
                  </a:moveTo>
                  <a:cubicBezTo>
                    <a:pt x="7" y="0"/>
                    <a:pt x="2" y="1"/>
                    <a:pt x="0" y="2"/>
                  </a:cubicBezTo>
                  <a:cubicBezTo>
                    <a:pt x="0" y="44"/>
                    <a:pt x="0" y="44"/>
                    <a:pt x="0" y="44"/>
                  </a:cubicBezTo>
                  <a:cubicBezTo>
                    <a:pt x="3" y="45"/>
                    <a:pt x="6" y="45"/>
                    <a:pt x="11" y="45"/>
                  </a:cubicBezTo>
                  <a:cubicBezTo>
                    <a:pt x="28" y="45"/>
                    <a:pt x="38" y="36"/>
                    <a:pt x="38" y="22"/>
                  </a:cubicBezTo>
                  <a:cubicBezTo>
                    <a:pt x="38" y="8"/>
                    <a:pt x="29" y="0"/>
                    <a:pt x="13" y="0"/>
                  </a:cubicBezTo>
                  <a:close/>
                </a:path>
              </a:pathLst>
            </a:custGeom>
            <a:grpFill/>
            <a:ln w="9525">
              <a:noFill/>
              <a:round/>
              <a:headEnd/>
              <a:tailEnd/>
            </a:ln>
          </p:spPr>
          <p:txBody>
            <a:bodyPr anchor="ctr"/>
            <a:lstStyle/>
            <a:p>
              <a:pPr algn="ctr"/>
              <a:endParaRPr/>
            </a:p>
          </p:txBody>
        </p:sp>
        <p:sp>
          <p:nvSpPr>
            <p:cNvPr id="10" name="Freeform: Shape 8"/>
            <p:cNvSpPr>
              <a:spLocks/>
            </p:cNvSpPr>
            <p:nvPr/>
          </p:nvSpPr>
          <p:spPr bwMode="auto">
            <a:xfrm>
              <a:off x="6754452" y="2047105"/>
              <a:ext cx="448305" cy="453411"/>
            </a:xfrm>
            <a:custGeom>
              <a:avLst/>
              <a:gdLst/>
              <a:ahLst/>
              <a:cxnLst>
                <a:cxn ang="0">
                  <a:pos x="244" y="0"/>
                </a:cxn>
                <a:cxn ang="0">
                  <a:pos x="16" y="0"/>
                </a:cxn>
                <a:cxn ang="0">
                  <a:pos x="0" y="16"/>
                </a:cxn>
                <a:cxn ang="0">
                  <a:pos x="0" y="245"/>
                </a:cxn>
                <a:cxn ang="0">
                  <a:pos x="16" y="261"/>
                </a:cxn>
                <a:cxn ang="0">
                  <a:pos x="244" y="261"/>
                </a:cxn>
                <a:cxn ang="0">
                  <a:pos x="260" y="245"/>
                </a:cxn>
                <a:cxn ang="0">
                  <a:pos x="260" y="16"/>
                </a:cxn>
                <a:cxn ang="0">
                  <a:pos x="244" y="0"/>
                </a:cxn>
                <a:cxn ang="0">
                  <a:pos x="132" y="129"/>
                </a:cxn>
                <a:cxn ang="0">
                  <a:pos x="86" y="144"/>
                </a:cxn>
                <a:cxn ang="0">
                  <a:pos x="75" y="143"/>
                </a:cxn>
                <a:cxn ang="0">
                  <a:pos x="75" y="195"/>
                </a:cxn>
                <a:cxn ang="0">
                  <a:pos x="43" y="195"/>
                </a:cxn>
                <a:cxn ang="0">
                  <a:pos x="43" y="53"/>
                </a:cxn>
                <a:cxn ang="0">
                  <a:pos x="86" y="50"/>
                </a:cxn>
                <a:cxn ang="0">
                  <a:pos x="130" y="61"/>
                </a:cxn>
                <a:cxn ang="0">
                  <a:pos x="146" y="95"/>
                </a:cxn>
                <a:cxn ang="0">
                  <a:pos x="132" y="129"/>
                </a:cxn>
                <a:cxn ang="0">
                  <a:pos x="181" y="197"/>
                </a:cxn>
                <a:cxn ang="0">
                  <a:pos x="147" y="189"/>
                </a:cxn>
                <a:cxn ang="0">
                  <a:pos x="153" y="166"/>
                </a:cxn>
                <a:cxn ang="0">
                  <a:pos x="181" y="174"/>
                </a:cxn>
                <a:cxn ang="0">
                  <a:pos x="195" y="165"/>
                </a:cxn>
                <a:cxn ang="0">
                  <a:pos x="179" y="153"/>
                </a:cxn>
                <a:cxn ang="0">
                  <a:pos x="150" y="122"/>
                </a:cxn>
                <a:cxn ang="0">
                  <a:pos x="192" y="88"/>
                </a:cxn>
                <a:cxn ang="0">
                  <a:pos x="222" y="94"/>
                </a:cxn>
                <a:cxn ang="0">
                  <a:pos x="216" y="116"/>
                </a:cxn>
                <a:cxn ang="0">
                  <a:pos x="193" y="110"/>
                </a:cxn>
                <a:cxn ang="0">
                  <a:pos x="181" y="119"/>
                </a:cxn>
                <a:cxn ang="0">
                  <a:pos x="198" y="131"/>
                </a:cxn>
                <a:cxn ang="0">
                  <a:pos x="226" y="163"/>
                </a:cxn>
                <a:cxn ang="0">
                  <a:pos x="181" y="197"/>
                </a:cxn>
              </a:cxnLst>
              <a:rect l="0" t="0" r="r" b="b"/>
              <a:pathLst>
                <a:path w="260" h="261">
                  <a:moveTo>
                    <a:pt x="244" y="0"/>
                  </a:moveTo>
                  <a:cubicBezTo>
                    <a:pt x="16" y="0"/>
                    <a:pt x="16" y="0"/>
                    <a:pt x="16" y="0"/>
                  </a:cubicBezTo>
                  <a:cubicBezTo>
                    <a:pt x="7" y="0"/>
                    <a:pt x="0" y="7"/>
                    <a:pt x="0" y="16"/>
                  </a:cubicBezTo>
                  <a:cubicBezTo>
                    <a:pt x="0" y="245"/>
                    <a:pt x="0" y="245"/>
                    <a:pt x="0" y="245"/>
                  </a:cubicBezTo>
                  <a:cubicBezTo>
                    <a:pt x="0" y="254"/>
                    <a:pt x="7" y="261"/>
                    <a:pt x="16" y="261"/>
                  </a:cubicBezTo>
                  <a:cubicBezTo>
                    <a:pt x="244" y="261"/>
                    <a:pt x="244" y="261"/>
                    <a:pt x="244" y="261"/>
                  </a:cubicBezTo>
                  <a:cubicBezTo>
                    <a:pt x="253" y="261"/>
                    <a:pt x="260" y="254"/>
                    <a:pt x="260" y="245"/>
                  </a:cubicBezTo>
                  <a:cubicBezTo>
                    <a:pt x="260" y="16"/>
                    <a:pt x="260" y="16"/>
                    <a:pt x="260" y="16"/>
                  </a:cubicBezTo>
                  <a:cubicBezTo>
                    <a:pt x="260" y="7"/>
                    <a:pt x="253" y="0"/>
                    <a:pt x="244" y="0"/>
                  </a:cubicBezTo>
                  <a:close/>
                  <a:moveTo>
                    <a:pt x="132" y="129"/>
                  </a:moveTo>
                  <a:cubicBezTo>
                    <a:pt x="121" y="139"/>
                    <a:pt x="105" y="144"/>
                    <a:pt x="86" y="144"/>
                  </a:cubicBezTo>
                  <a:cubicBezTo>
                    <a:pt x="82" y="144"/>
                    <a:pt x="78" y="144"/>
                    <a:pt x="75" y="143"/>
                  </a:cubicBezTo>
                  <a:cubicBezTo>
                    <a:pt x="75" y="195"/>
                    <a:pt x="75" y="195"/>
                    <a:pt x="75" y="195"/>
                  </a:cubicBezTo>
                  <a:cubicBezTo>
                    <a:pt x="43" y="195"/>
                    <a:pt x="43" y="195"/>
                    <a:pt x="43" y="195"/>
                  </a:cubicBezTo>
                  <a:cubicBezTo>
                    <a:pt x="43" y="53"/>
                    <a:pt x="43" y="53"/>
                    <a:pt x="43" y="53"/>
                  </a:cubicBezTo>
                  <a:cubicBezTo>
                    <a:pt x="53" y="51"/>
                    <a:pt x="67" y="50"/>
                    <a:pt x="86" y="50"/>
                  </a:cubicBezTo>
                  <a:cubicBezTo>
                    <a:pt x="106" y="50"/>
                    <a:pt x="121" y="54"/>
                    <a:pt x="130" y="61"/>
                  </a:cubicBezTo>
                  <a:cubicBezTo>
                    <a:pt x="139" y="69"/>
                    <a:pt x="146" y="81"/>
                    <a:pt x="146" y="95"/>
                  </a:cubicBezTo>
                  <a:cubicBezTo>
                    <a:pt x="146" y="109"/>
                    <a:pt x="141" y="121"/>
                    <a:pt x="132" y="129"/>
                  </a:cubicBezTo>
                  <a:close/>
                  <a:moveTo>
                    <a:pt x="181" y="197"/>
                  </a:moveTo>
                  <a:cubicBezTo>
                    <a:pt x="167" y="197"/>
                    <a:pt x="155" y="194"/>
                    <a:pt x="147" y="189"/>
                  </a:cubicBezTo>
                  <a:cubicBezTo>
                    <a:pt x="153" y="166"/>
                    <a:pt x="153" y="166"/>
                    <a:pt x="153" y="166"/>
                  </a:cubicBezTo>
                  <a:cubicBezTo>
                    <a:pt x="159" y="170"/>
                    <a:pt x="171" y="174"/>
                    <a:pt x="181" y="174"/>
                  </a:cubicBezTo>
                  <a:cubicBezTo>
                    <a:pt x="191" y="174"/>
                    <a:pt x="195" y="171"/>
                    <a:pt x="195" y="165"/>
                  </a:cubicBezTo>
                  <a:cubicBezTo>
                    <a:pt x="195" y="160"/>
                    <a:pt x="192" y="158"/>
                    <a:pt x="179" y="153"/>
                  </a:cubicBezTo>
                  <a:cubicBezTo>
                    <a:pt x="158" y="146"/>
                    <a:pt x="150" y="134"/>
                    <a:pt x="150" y="122"/>
                  </a:cubicBezTo>
                  <a:cubicBezTo>
                    <a:pt x="150" y="103"/>
                    <a:pt x="166" y="88"/>
                    <a:pt x="192" y="88"/>
                  </a:cubicBezTo>
                  <a:cubicBezTo>
                    <a:pt x="204" y="88"/>
                    <a:pt x="215" y="91"/>
                    <a:pt x="222" y="94"/>
                  </a:cubicBezTo>
                  <a:cubicBezTo>
                    <a:pt x="216" y="116"/>
                    <a:pt x="216" y="116"/>
                    <a:pt x="216" y="116"/>
                  </a:cubicBezTo>
                  <a:cubicBezTo>
                    <a:pt x="211" y="114"/>
                    <a:pt x="202" y="110"/>
                    <a:pt x="193" y="110"/>
                  </a:cubicBezTo>
                  <a:cubicBezTo>
                    <a:pt x="185" y="110"/>
                    <a:pt x="181" y="114"/>
                    <a:pt x="181" y="119"/>
                  </a:cubicBezTo>
                  <a:cubicBezTo>
                    <a:pt x="181" y="124"/>
                    <a:pt x="185" y="126"/>
                    <a:pt x="198" y="131"/>
                  </a:cubicBezTo>
                  <a:cubicBezTo>
                    <a:pt x="218" y="138"/>
                    <a:pt x="226" y="148"/>
                    <a:pt x="226" y="163"/>
                  </a:cubicBezTo>
                  <a:cubicBezTo>
                    <a:pt x="226" y="182"/>
                    <a:pt x="211" y="197"/>
                    <a:pt x="181" y="197"/>
                  </a:cubicBezTo>
                  <a:close/>
                </a:path>
              </a:pathLst>
            </a:custGeom>
            <a:grpFill/>
            <a:ln w="9525">
              <a:noFill/>
              <a:round/>
              <a:headEnd/>
              <a:tailEnd/>
            </a:ln>
          </p:spPr>
          <p:txBody>
            <a:bodyPr anchor="ctr"/>
            <a:lstStyle/>
            <a:p>
              <a:pPr algn="ctr"/>
              <a:endParaRPr/>
            </a:p>
          </p:txBody>
        </p:sp>
        <p:sp>
          <p:nvSpPr>
            <p:cNvPr id="11" name="Freeform: Shape 10"/>
            <p:cNvSpPr>
              <a:spLocks/>
            </p:cNvSpPr>
            <p:nvPr/>
          </p:nvSpPr>
          <p:spPr bwMode="auto">
            <a:xfrm>
              <a:off x="4908722" y="1943265"/>
              <a:ext cx="596633" cy="600391"/>
            </a:xfrm>
            <a:custGeom>
              <a:avLst/>
              <a:gdLst/>
              <a:ahLst/>
              <a:cxnLst>
                <a:cxn ang="0">
                  <a:pos x="305" y="136"/>
                </a:cxn>
                <a:cxn ang="0">
                  <a:pos x="280" y="102"/>
                </a:cxn>
                <a:cxn ang="0">
                  <a:pos x="273" y="61"/>
                </a:cxn>
                <a:cxn ang="0">
                  <a:pos x="247" y="37"/>
                </a:cxn>
                <a:cxn ang="0">
                  <a:pos x="206" y="31"/>
                </a:cxn>
                <a:cxn ang="0">
                  <a:pos x="171" y="7"/>
                </a:cxn>
                <a:cxn ang="0">
                  <a:pos x="142" y="4"/>
                </a:cxn>
                <a:cxn ang="0">
                  <a:pos x="136" y="8"/>
                </a:cxn>
                <a:cxn ang="0">
                  <a:pos x="103" y="33"/>
                </a:cxn>
                <a:cxn ang="0">
                  <a:pos x="62" y="40"/>
                </a:cxn>
                <a:cxn ang="0">
                  <a:pos x="55" y="43"/>
                </a:cxn>
                <a:cxn ang="0">
                  <a:pos x="37" y="66"/>
                </a:cxn>
                <a:cxn ang="0">
                  <a:pos x="31" y="107"/>
                </a:cxn>
                <a:cxn ang="0">
                  <a:pos x="7" y="142"/>
                </a:cxn>
                <a:cxn ang="0">
                  <a:pos x="8" y="177"/>
                </a:cxn>
                <a:cxn ang="0">
                  <a:pos x="33" y="210"/>
                </a:cxn>
                <a:cxn ang="0">
                  <a:pos x="41" y="252"/>
                </a:cxn>
                <a:cxn ang="0">
                  <a:pos x="66" y="276"/>
                </a:cxn>
                <a:cxn ang="0">
                  <a:pos x="108" y="282"/>
                </a:cxn>
                <a:cxn ang="0">
                  <a:pos x="142" y="306"/>
                </a:cxn>
                <a:cxn ang="0">
                  <a:pos x="171" y="309"/>
                </a:cxn>
                <a:cxn ang="0">
                  <a:pos x="177" y="305"/>
                </a:cxn>
                <a:cxn ang="0">
                  <a:pos x="211" y="280"/>
                </a:cxn>
                <a:cxn ang="0">
                  <a:pos x="252" y="272"/>
                </a:cxn>
                <a:cxn ang="0">
                  <a:pos x="259" y="270"/>
                </a:cxn>
                <a:cxn ang="0">
                  <a:pos x="276" y="247"/>
                </a:cxn>
                <a:cxn ang="0">
                  <a:pos x="282" y="206"/>
                </a:cxn>
                <a:cxn ang="0">
                  <a:pos x="306" y="171"/>
                </a:cxn>
                <a:cxn ang="0">
                  <a:pos x="305" y="136"/>
                </a:cxn>
                <a:cxn ang="0">
                  <a:pos x="157" y="266"/>
                </a:cxn>
                <a:cxn ang="0">
                  <a:pos x="47" y="156"/>
                </a:cxn>
                <a:cxn ang="0">
                  <a:pos x="157" y="46"/>
                </a:cxn>
                <a:cxn ang="0">
                  <a:pos x="267" y="156"/>
                </a:cxn>
                <a:cxn ang="0">
                  <a:pos x="157" y="266"/>
                </a:cxn>
              </a:cxnLst>
              <a:rect l="0" t="0" r="r" b="b"/>
              <a:pathLst>
                <a:path w="313" h="313">
                  <a:moveTo>
                    <a:pt x="305" y="136"/>
                  </a:moveTo>
                  <a:cubicBezTo>
                    <a:pt x="280" y="102"/>
                    <a:pt x="280" y="102"/>
                    <a:pt x="280" y="102"/>
                  </a:cubicBezTo>
                  <a:cubicBezTo>
                    <a:pt x="273" y="61"/>
                    <a:pt x="273" y="61"/>
                    <a:pt x="273" y="61"/>
                  </a:cubicBezTo>
                  <a:cubicBezTo>
                    <a:pt x="270" y="49"/>
                    <a:pt x="260" y="39"/>
                    <a:pt x="247" y="37"/>
                  </a:cubicBezTo>
                  <a:cubicBezTo>
                    <a:pt x="206" y="31"/>
                    <a:pt x="206" y="31"/>
                    <a:pt x="206" y="31"/>
                  </a:cubicBezTo>
                  <a:cubicBezTo>
                    <a:pt x="171" y="7"/>
                    <a:pt x="171" y="7"/>
                    <a:pt x="171" y="7"/>
                  </a:cubicBezTo>
                  <a:cubicBezTo>
                    <a:pt x="163" y="1"/>
                    <a:pt x="152" y="0"/>
                    <a:pt x="142" y="4"/>
                  </a:cubicBezTo>
                  <a:cubicBezTo>
                    <a:pt x="140" y="5"/>
                    <a:pt x="138" y="6"/>
                    <a:pt x="136" y="8"/>
                  </a:cubicBezTo>
                  <a:cubicBezTo>
                    <a:pt x="103" y="33"/>
                    <a:pt x="103" y="33"/>
                    <a:pt x="103" y="33"/>
                  </a:cubicBezTo>
                  <a:cubicBezTo>
                    <a:pt x="62" y="40"/>
                    <a:pt x="62" y="40"/>
                    <a:pt x="62" y="40"/>
                  </a:cubicBezTo>
                  <a:cubicBezTo>
                    <a:pt x="59" y="41"/>
                    <a:pt x="57" y="42"/>
                    <a:pt x="55" y="43"/>
                  </a:cubicBezTo>
                  <a:cubicBezTo>
                    <a:pt x="45" y="47"/>
                    <a:pt x="39" y="56"/>
                    <a:pt x="37" y="66"/>
                  </a:cubicBezTo>
                  <a:cubicBezTo>
                    <a:pt x="31" y="107"/>
                    <a:pt x="31" y="107"/>
                    <a:pt x="31" y="107"/>
                  </a:cubicBezTo>
                  <a:cubicBezTo>
                    <a:pt x="7" y="142"/>
                    <a:pt x="7" y="142"/>
                    <a:pt x="7" y="142"/>
                  </a:cubicBezTo>
                  <a:cubicBezTo>
                    <a:pt x="0" y="152"/>
                    <a:pt x="0" y="167"/>
                    <a:pt x="8" y="177"/>
                  </a:cubicBezTo>
                  <a:cubicBezTo>
                    <a:pt x="33" y="210"/>
                    <a:pt x="33" y="210"/>
                    <a:pt x="33" y="210"/>
                  </a:cubicBezTo>
                  <a:cubicBezTo>
                    <a:pt x="41" y="252"/>
                    <a:pt x="41" y="252"/>
                    <a:pt x="41" y="252"/>
                  </a:cubicBezTo>
                  <a:cubicBezTo>
                    <a:pt x="43" y="264"/>
                    <a:pt x="53" y="274"/>
                    <a:pt x="66" y="276"/>
                  </a:cubicBezTo>
                  <a:cubicBezTo>
                    <a:pt x="108" y="282"/>
                    <a:pt x="108" y="282"/>
                    <a:pt x="108" y="282"/>
                  </a:cubicBezTo>
                  <a:cubicBezTo>
                    <a:pt x="142" y="306"/>
                    <a:pt x="142" y="306"/>
                    <a:pt x="142" y="306"/>
                  </a:cubicBezTo>
                  <a:cubicBezTo>
                    <a:pt x="150" y="312"/>
                    <a:pt x="162" y="313"/>
                    <a:pt x="171" y="309"/>
                  </a:cubicBezTo>
                  <a:cubicBezTo>
                    <a:pt x="173" y="308"/>
                    <a:pt x="175" y="306"/>
                    <a:pt x="177" y="305"/>
                  </a:cubicBezTo>
                  <a:cubicBezTo>
                    <a:pt x="211" y="280"/>
                    <a:pt x="211" y="280"/>
                    <a:pt x="211" y="280"/>
                  </a:cubicBezTo>
                  <a:cubicBezTo>
                    <a:pt x="252" y="272"/>
                    <a:pt x="252" y="272"/>
                    <a:pt x="252" y="272"/>
                  </a:cubicBezTo>
                  <a:cubicBezTo>
                    <a:pt x="254" y="272"/>
                    <a:pt x="256" y="271"/>
                    <a:pt x="259" y="270"/>
                  </a:cubicBezTo>
                  <a:cubicBezTo>
                    <a:pt x="268" y="266"/>
                    <a:pt x="275" y="257"/>
                    <a:pt x="276" y="247"/>
                  </a:cubicBezTo>
                  <a:cubicBezTo>
                    <a:pt x="282" y="206"/>
                    <a:pt x="282" y="206"/>
                    <a:pt x="282" y="206"/>
                  </a:cubicBezTo>
                  <a:cubicBezTo>
                    <a:pt x="306" y="171"/>
                    <a:pt x="306" y="171"/>
                    <a:pt x="306" y="171"/>
                  </a:cubicBezTo>
                  <a:cubicBezTo>
                    <a:pt x="313" y="160"/>
                    <a:pt x="313" y="146"/>
                    <a:pt x="305" y="136"/>
                  </a:cubicBezTo>
                  <a:close/>
                  <a:moveTo>
                    <a:pt x="157" y="266"/>
                  </a:moveTo>
                  <a:cubicBezTo>
                    <a:pt x="96" y="266"/>
                    <a:pt x="47" y="217"/>
                    <a:pt x="47" y="156"/>
                  </a:cubicBezTo>
                  <a:cubicBezTo>
                    <a:pt x="47" y="96"/>
                    <a:pt x="96" y="46"/>
                    <a:pt x="157" y="46"/>
                  </a:cubicBezTo>
                  <a:cubicBezTo>
                    <a:pt x="217" y="46"/>
                    <a:pt x="267" y="96"/>
                    <a:pt x="267" y="156"/>
                  </a:cubicBezTo>
                  <a:cubicBezTo>
                    <a:pt x="267" y="217"/>
                    <a:pt x="217" y="266"/>
                    <a:pt x="157" y="266"/>
                  </a:cubicBezTo>
                  <a:close/>
                </a:path>
              </a:pathLst>
            </a:custGeom>
            <a:grpFill/>
            <a:ln w="9525">
              <a:noFill/>
              <a:round/>
              <a:headEnd/>
              <a:tailEnd/>
            </a:ln>
          </p:spPr>
          <p:txBody>
            <a:bodyPr anchor="ctr"/>
            <a:lstStyle/>
            <a:p>
              <a:pPr algn="ctr"/>
              <a:endParaRPr/>
            </a:p>
          </p:txBody>
        </p:sp>
        <p:sp>
          <p:nvSpPr>
            <p:cNvPr id="12" name="Freeform: Shape 11"/>
            <p:cNvSpPr>
              <a:spLocks/>
            </p:cNvSpPr>
            <p:nvPr/>
          </p:nvSpPr>
          <p:spPr bwMode="auto">
            <a:xfrm>
              <a:off x="5147375" y="2200710"/>
              <a:ext cx="121206" cy="138118"/>
            </a:xfrm>
            <a:custGeom>
              <a:avLst/>
              <a:gdLst/>
              <a:ahLst/>
              <a:cxnLst>
                <a:cxn ang="0">
                  <a:pos x="65" y="79"/>
                </a:cxn>
                <a:cxn ang="0">
                  <a:pos x="95" y="79"/>
                </a:cxn>
                <a:cxn ang="0">
                  <a:pos x="93" y="112"/>
                </a:cxn>
                <a:cxn ang="0">
                  <a:pos x="65" y="120"/>
                </a:cxn>
                <a:cxn ang="0">
                  <a:pos x="65" y="120"/>
                </a:cxn>
                <a:cxn ang="0">
                  <a:pos x="34" y="112"/>
                </a:cxn>
                <a:cxn ang="0">
                  <a:pos x="32" y="89"/>
                </a:cxn>
                <a:cxn ang="0">
                  <a:pos x="8" y="89"/>
                </a:cxn>
                <a:cxn ang="0">
                  <a:pos x="10" y="132"/>
                </a:cxn>
                <a:cxn ang="0">
                  <a:pos x="65" y="147"/>
                </a:cxn>
                <a:cxn ang="0">
                  <a:pos x="65" y="147"/>
                </a:cxn>
                <a:cxn ang="0">
                  <a:pos x="117" y="132"/>
                </a:cxn>
                <a:cxn ang="0">
                  <a:pos x="125" y="53"/>
                </a:cxn>
                <a:cxn ang="0">
                  <a:pos x="65" y="53"/>
                </a:cxn>
                <a:cxn ang="0">
                  <a:pos x="30" y="53"/>
                </a:cxn>
                <a:cxn ang="0">
                  <a:pos x="28" y="26"/>
                </a:cxn>
                <a:cxn ang="0">
                  <a:pos x="65" y="26"/>
                </a:cxn>
                <a:cxn ang="0">
                  <a:pos x="127" y="26"/>
                </a:cxn>
                <a:cxn ang="0">
                  <a:pos x="129" y="0"/>
                </a:cxn>
                <a:cxn ang="0">
                  <a:pos x="65" y="0"/>
                </a:cxn>
                <a:cxn ang="0">
                  <a:pos x="0" y="0"/>
                </a:cxn>
                <a:cxn ang="0">
                  <a:pos x="6" y="79"/>
                </a:cxn>
                <a:cxn ang="0">
                  <a:pos x="65" y="79"/>
                </a:cxn>
              </a:cxnLst>
              <a:rect l="0" t="0" r="r" b="b"/>
              <a:pathLst>
                <a:path w="129" h="147">
                  <a:moveTo>
                    <a:pt x="65" y="79"/>
                  </a:moveTo>
                  <a:lnTo>
                    <a:pt x="95" y="79"/>
                  </a:lnTo>
                  <a:lnTo>
                    <a:pt x="93" y="112"/>
                  </a:lnTo>
                  <a:lnTo>
                    <a:pt x="65" y="120"/>
                  </a:lnTo>
                  <a:lnTo>
                    <a:pt x="65" y="120"/>
                  </a:lnTo>
                  <a:lnTo>
                    <a:pt x="34" y="112"/>
                  </a:lnTo>
                  <a:lnTo>
                    <a:pt x="32" y="89"/>
                  </a:lnTo>
                  <a:lnTo>
                    <a:pt x="8" y="89"/>
                  </a:lnTo>
                  <a:lnTo>
                    <a:pt x="10" y="132"/>
                  </a:lnTo>
                  <a:lnTo>
                    <a:pt x="65" y="147"/>
                  </a:lnTo>
                  <a:lnTo>
                    <a:pt x="65" y="147"/>
                  </a:lnTo>
                  <a:lnTo>
                    <a:pt x="117" y="132"/>
                  </a:lnTo>
                  <a:lnTo>
                    <a:pt x="125" y="53"/>
                  </a:lnTo>
                  <a:lnTo>
                    <a:pt x="65" y="53"/>
                  </a:lnTo>
                  <a:lnTo>
                    <a:pt x="30" y="53"/>
                  </a:lnTo>
                  <a:lnTo>
                    <a:pt x="28" y="26"/>
                  </a:lnTo>
                  <a:lnTo>
                    <a:pt x="65" y="26"/>
                  </a:lnTo>
                  <a:lnTo>
                    <a:pt x="127" y="26"/>
                  </a:lnTo>
                  <a:lnTo>
                    <a:pt x="129" y="0"/>
                  </a:lnTo>
                  <a:lnTo>
                    <a:pt x="65" y="0"/>
                  </a:lnTo>
                  <a:lnTo>
                    <a:pt x="0" y="0"/>
                  </a:lnTo>
                  <a:lnTo>
                    <a:pt x="6" y="79"/>
                  </a:lnTo>
                  <a:lnTo>
                    <a:pt x="65" y="79"/>
                  </a:lnTo>
                  <a:close/>
                </a:path>
              </a:pathLst>
            </a:custGeom>
            <a:grpFill/>
            <a:ln w="9525">
              <a:noFill/>
              <a:round/>
              <a:headEnd/>
              <a:tailEnd/>
            </a:ln>
          </p:spPr>
          <p:txBody>
            <a:bodyPr anchor="ctr"/>
            <a:lstStyle/>
            <a:p>
              <a:pPr algn="ctr"/>
              <a:endParaRPr/>
            </a:p>
          </p:txBody>
        </p:sp>
        <p:sp>
          <p:nvSpPr>
            <p:cNvPr id="13" name="Freeform: Shape 12"/>
            <p:cNvSpPr>
              <a:spLocks/>
            </p:cNvSpPr>
            <p:nvPr/>
          </p:nvSpPr>
          <p:spPr bwMode="auto">
            <a:xfrm>
              <a:off x="5017713" y="2052256"/>
              <a:ext cx="378651" cy="382409"/>
            </a:xfrm>
            <a:custGeom>
              <a:avLst/>
              <a:gdLst/>
              <a:ahLst/>
              <a:cxnLst>
                <a:cxn ang="0">
                  <a:pos x="100" y="0"/>
                </a:cxn>
                <a:cxn ang="0">
                  <a:pos x="0" y="99"/>
                </a:cxn>
                <a:cxn ang="0">
                  <a:pos x="100" y="199"/>
                </a:cxn>
                <a:cxn ang="0">
                  <a:pos x="199" y="99"/>
                </a:cxn>
                <a:cxn ang="0">
                  <a:pos x="100" y="0"/>
                </a:cxn>
                <a:cxn ang="0">
                  <a:pos x="126" y="27"/>
                </a:cxn>
                <a:cxn ang="0">
                  <a:pos x="132" y="27"/>
                </a:cxn>
                <a:cxn ang="0">
                  <a:pos x="132" y="40"/>
                </a:cxn>
                <a:cxn ang="0">
                  <a:pos x="141" y="40"/>
                </a:cxn>
                <a:cxn ang="0">
                  <a:pos x="141" y="47"/>
                </a:cxn>
                <a:cxn ang="0">
                  <a:pos x="126" y="47"/>
                </a:cxn>
                <a:cxn ang="0">
                  <a:pos x="126" y="27"/>
                </a:cxn>
                <a:cxn ang="0">
                  <a:pos x="101" y="27"/>
                </a:cxn>
                <a:cxn ang="0">
                  <a:pos x="107" y="27"/>
                </a:cxn>
                <a:cxn ang="0">
                  <a:pos x="112" y="34"/>
                </a:cxn>
                <a:cxn ang="0">
                  <a:pos x="116" y="27"/>
                </a:cxn>
                <a:cxn ang="0">
                  <a:pos x="123" y="27"/>
                </a:cxn>
                <a:cxn ang="0">
                  <a:pos x="123" y="47"/>
                </a:cxn>
                <a:cxn ang="0">
                  <a:pos x="116" y="47"/>
                </a:cxn>
                <a:cxn ang="0">
                  <a:pos x="116" y="37"/>
                </a:cxn>
                <a:cxn ang="0">
                  <a:pos x="112" y="44"/>
                </a:cxn>
                <a:cxn ang="0">
                  <a:pos x="111" y="44"/>
                </a:cxn>
                <a:cxn ang="0">
                  <a:pos x="107" y="37"/>
                </a:cxn>
                <a:cxn ang="0">
                  <a:pos x="107" y="47"/>
                </a:cxn>
                <a:cxn ang="0">
                  <a:pos x="101" y="47"/>
                </a:cxn>
                <a:cxn ang="0">
                  <a:pos x="101" y="27"/>
                </a:cxn>
                <a:cxn ang="0">
                  <a:pos x="80" y="27"/>
                </a:cxn>
                <a:cxn ang="0">
                  <a:pos x="98" y="27"/>
                </a:cxn>
                <a:cxn ang="0">
                  <a:pos x="98" y="34"/>
                </a:cxn>
                <a:cxn ang="0">
                  <a:pos x="92" y="34"/>
                </a:cxn>
                <a:cxn ang="0">
                  <a:pos x="92" y="47"/>
                </a:cxn>
                <a:cxn ang="0">
                  <a:pos x="85" y="47"/>
                </a:cxn>
                <a:cxn ang="0">
                  <a:pos x="85" y="34"/>
                </a:cxn>
                <a:cxn ang="0">
                  <a:pos x="80" y="34"/>
                </a:cxn>
                <a:cxn ang="0">
                  <a:pos x="80" y="27"/>
                </a:cxn>
                <a:cxn ang="0">
                  <a:pos x="58" y="27"/>
                </a:cxn>
                <a:cxn ang="0">
                  <a:pos x="64" y="27"/>
                </a:cxn>
                <a:cxn ang="0">
                  <a:pos x="64" y="34"/>
                </a:cxn>
                <a:cxn ang="0">
                  <a:pos x="70" y="34"/>
                </a:cxn>
                <a:cxn ang="0">
                  <a:pos x="70" y="27"/>
                </a:cxn>
                <a:cxn ang="0">
                  <a:pos x="77" y="27"/>
                </a:cxn>
                <a:cxn ang="0">
                  <a:pos x="77" y="47"/>
                </a:cxn>
                <a:cxn ang="0">
                  <a:pos x="70" y="47"/>
                </a:cxn>
                <a:cxn ang="0">
                  <a:pos x="70" y="40"/>
                </a:cxn>
                <a:cxn ang="0">
                  <a:pos x="64" y="40"/>
                </a:cxn>
                <a:cxn ang="0">
                  <a:pos x="64" y="47"/>
                </a:cxn>
                <a:cxn ang="0">
                  <a:pos x="58" y="47"/>
                </a:cxn>
                <a:cxn ang="0">
                  <a:pos x="58" y="27"/>
                </a:cxn>
                <a:cxn ang="0">
                  <a:pos x="142" y="160"/>
                </a:cxn>
                <a:cxn ang="0">
                  <a:pos x="100" y="172"/>
                </a:cxn>
                <a:cxn ang="0">
                  <a:pos x="58" y="160"/>
                </a:cxn>
                <a:cxn ang="0">
                  <a:pos x="48" y="55"/>
                </a:cxn>
                <a:cxn ang="0">
                  <a:pos x="151" y="55"/>
                </a:cxn>
                <a:cxn ang="0">
                  <a:pos x="142" y="160"/>
                </a:cxn>
              </a:cxnLst>
              <a:rect l="0" t="0" r="r" b="b"/>
              <a:pathLst>
                <a:path w="199" h="199">
                  <a:moveTo>
                    <a:pt x="100" y="0"/>
                  </a:moveTo>
                  <a:cubicBezTo>
                    <a:pt x="45" y="0"/>
                    <a:pt x="0" y="44"/>
                    <a:pt x="0" y="99"/>
                  </a:cubicBezTo>
                  <a:cubicBezTo>
                    <a:pt x="0" y="154"/>
                    <a:pt x="45" y="199"/>
                    <a:pt x="100" y="199"/>
                  </a:cubicBezTo>
                  <a:cubicBezTo>
                    <a:pt x="155" y="199"/>
                    <a:pt x="199" y="154"/>
                    <a:pt x="199" y="99"/>
                  </a:cubicBezTo>
                  <a:cubicBezTo>
                    <a:pt x="199" y="44"/>
                    <a:pt x="155" y="0"/>
                    <a:pt x="100" y="0"/>
                  </a:cubicBezTo>
                  <a:close/>
                  <a:moveTo>
                    <a:pt x="126" y="27"/>
                  </a:moveTo>
                  <a:cubicBezTo>
                    <a:pt x="132" y="27"/>
                    <a:pt x="132" y="27"/>
                    <a:pt x="132" y="27"/>
                  </a:cubicBezTo>
                  <a:cubicBezTo>
                    <a:pt x="132" y="40"/>
                    <a:pt x="132" y="40"/>
                    <a:pt x="132" y="40"/>
                  </a:cubicBezTo>
                  <a:cubicBezTo>
                    <a:pt x="141" y="40"/>
                    <a:pt x="141" y="40"/>
                    <a:pt x="141" y="40"/>
                  </a:cubicBezTo>
                  <a:cubicBezTo>
                    <a:pt x="141" y="47"/>
                    <a:pt x="141" y="47"/>
                    <a:pt x="141" y="47"/>
                  </a:cubicBezTo>
                  <a:cubicBezTo>
                    <a:pt x="126" y="47"/>
                    <a:pt x="126" y="47"/>
                    <a:pt x="126" y="47"/>
                  </a:cubicBezTo>
                  <a:lnTo>
                    <a:pt x="126" y="27"/>
                  </a:lnTo>
                  <a:close/>
                  <a:moveTo>
                    <a:pt x="101" y="27"/>
                  </a:moveTo>
                  <a:cubicBezTo>
                    <a:pt x="107" y="27"/>
                    <a:pt x="107" y="27"/>
                    <a:pt x="107" y="27"/>
                  </a:cubicBezTo>
                  <a:cubicBezTo>
                    <a:pt x="112" y="34"/>
                    <a:pt x="112" y="34"/>
                    <a:pt x="112" y="34"/>
                  </a:cubicBezTo>
                  <a:cubicBezTo>
                    <a:pt x="116" y="27"/>
                    <a:pt x="116" y="27"/>
                    <a:pt x="116" y="27"/>
                  </a:cubicBezTo>
                  <a:cubicBezTo>
                    <a:pt x="123" y="27"/>
                    <a:pt x="123" y="27"/>
                    <a:pt x="123" y="27"/>
                  </a:cubicBezTo>
                  <a:cubicBezTo>
                    <a:pt x="123" y="47"/>
                    <a:pt x="123" y="47"/>
                    <a:pt x="123" y="47"/>
                  </a:cubicBezTo>
                  <a:cubicBezTo>
                    <a:pt x="116" y="47"/>
                    <a:pt x="116" y="47"/>
                    <a:pt x="116" y="47"/>
                  </a:cubicBezTo>
                  <a:cubicBezTo>
                    <a:pt x="116" y="37"/>
                    <a:pt x="116" y="37"/>
                    <a:pt x="116" y="37"/>
                  </a:cubicBezTo>
                  <a:cubicBezTo>
                    <a:pt x="112" y="44"/>
                    <a:pt x="112" y="44"/>
                    <a:pt x="112" y="44"/>
                  </a:cubicBezTo>
                  <a:cubicBezTo>
                    <a:pt x="111" y="44"/>
                    <a:pt x="111" y="44"/>
                    <a:pt x="111" y="44"/>
                  </a:cubicBezTo>
                  <a:cubicBezTo>
                    <a:pt x="107" y="37"/>
                    <a:pt x="107" y="37"/>
                    <a:pt x="107" y="37"/>
                  </a:cubicBezTo>
                  <a:cubicBezTo>
                    <a:pt x="107" y="47"/>
                    <a:pt x="107" y="47"/>
                    <a:pt x="107" y="47"/>
                  </a:cubicBezTo>
                  <a:cubicBezTo>
                    <a:pt x="101" y="47"/>
                    <a:pt x="101" y="47"/>
                    <a:pt x="101" y="47"/>
                  </a:cubicBezTo>
                  <a:cubicBezTo>
                    <a:pt x="101" y="27"/>
                    <a:pt x="101" y="27"/>
                    <a:pt x="101" y="27"/>
                  </a:cubicBezTo>
                  <a:close/>
                  <a:moveTo>
                    <a:pt x="80" y="27"/>
                  </a:moveTo>
                  <a:cubicBezTo>
                    <a:pt x="98" y="27"/>
                    <a:pt x="98" y="27"/>
                    <a:pt x="98" y="27"/>
                  </a:cubicBezTo>
                  <a:cubicBezTo>
                    <a:pt x="98" y="34"/>
                    <a:pt x="98" y="34"/>
                    <a:pt x="98" y="34"/>
                  </a:cubicBezTo>
                  <a:cubicBezTo>
                    <a:pt x="92" y="34"/>
                    <a:pt x="92" y="34"/>
                    <a:pt x="92" y="34"/>
                  </a:cubicBezTo>
                  <a:cubicBezTo>
                    <a:pt x="92" y="47"/>
                    <a:pt x="92" y="47"/>
                    <a:pt x="92" y="47"/>
                  </a:cubicBezTo>
                  <a:cubicBezTo>
                    <a:pt x="85" y="47"/>
                    <a:pt x="85" y="47"/>
                    <a:pt x="85" y="47"/>
                  </a:cubicBezTo>
                  <a:cubicBezTo>
                    <a:pt x="85" y="34"/>
                    <a:pt x="85" y="34"/>
                    <a:pt x="85" y="34"/>
                  </a:cubicBezTo>
                  <a:cubicBezTo>
                    <a:pt x="80" y="34"/>
                    <a:pt x="80" y="34"/>
                    <a:pt x="80" y="34"/>
                  </a:cubicBezTo>
                  <a:cubicBezTo>
                    <a:pt x="80" y="27"/>
                    <a:pt x="80" y="27"/>
                    <a:pt x="80" y="27"/>
                  </a:cubicBezTo>
                  <a:close/>
                  <a:moveTo>
                    <a:pt x="58" y="27"/>
                  </a:moveTo>
                  <a:cubicBezTo>
                    <a:pt x="64" y="27"/>
                    <a:pt x="64" y="27"/>
                    <a:pt x="64" y="27"/>
                  </a:cubicBezTo>
                  <a:cubicBezTo>
                    <a:pt x="64" y="34"/>
                    <a:pt x="64" y="34"/>
                    <a:pt x="64" y="34"/>
                  </a:cubicBezTo>
                  <a:cubicBezTo>
                    <a:pt x="70" y="34"/>
                    <a:pt x="70" y="34"/>
                    <a:pt x="70" y="34"/>
                  </a:cubicBezTo>
                  <a:cubicBezTo>
                    <a:pt x="70" y="27"/>
                    <a:pt x="70" y="27"/>
                    <a:pt x="70" y="27"/>
                  </a:cubicBezTo>
                  <a:cubicBezTo>
                    <a:pt x="77" y="27"/>
                    <a:pt x="77" y="27"/>
                    <a:pt x="77" y="27"/>
                  </a:cubicBezTo>
                  <a:cubicBezTo>
                    <a:pt x="77" y="47"/>
                    <a:pt x="77" y="47"/>
                    <a:pt x="77" y="47"/>
                  </a:cubicBezTo>
                  <a:cubicBezTo>
                    <a:pt x="70" y="47"/>
                    <a:pt x="70" y="47"/>
                    <a:pt x="70" y="47"/>
                  </a:cubicBezTo>
                  <a:cubicBezTo>
                    <a:pt x="70" y="40"/>
                    <a:pt x="70" y="40"/>
                    <a:pt x="70" y="40"/>
                  </a:cubicBezTo>
                  <a:cubicBezTo>
                    <a:pt x="64" y="40"/>
                    <a:pt x="64" y="40"/>
                    <a:pt x="64" y="40"/>
                  </a:cubicBezTo>
                  <a:cubicBezTo>
                    <a:pt x="64" y="47"/>
                    <a:pt x="64" y="47"/>
                    <a:pt x="64" y="47"/>
                  </a:cubicBezTo>
                  <a:cubicBezTo>
                    <a:pt x="58" y="47"/>
                    <a:pt x="58" y="47"/>
                    <a:pt x="58" y="47"/>
                  </a:cubicBezTo>
                  <a:lnTo>
                    <a:pt x="58" y="27"/>
                  </a:lnTo>
                  <a:close/>
                  <a:moveTo>
                    <a:pt x="142" y="160"/>
                  </a:moveTo>
                  <a:cubicBezTo>
                    <a:pt x="100" y="172"/>
                    <a:pt x="100" y="172"/>
                    <a:pt x="100" y="172"/>
                  </a:cubicBezTo>
                  <a:cubicBezTo>
                    <a:pt x="58" y="160"/>
                    <a:pt x="58" y="160"/>
                    <a:pt x="58" y="160"/>
                  </a:cubicBezTo>
                  <a:cubicBezTo>
                    <a:pt x="48" y="55"/>
                    <a:pt x="48" y="55"/>
                    <a:pt x="48" y="55"/>
                  </a:cubicBezTo>
                  <a:cubicBezTo>
                    <a:pt x="151" y="55"/>
                    <a:pt x="151" y="55"/>
                    <a:pt x="151" y="55"/>
                  </a:cubicBezTo>
                  <a:lnTo>
                    <a:pt x="142" y="160"/>
                  </a:lnTo>
                  <a:close/>
                </a:path>
              </a:pathLst>
            </a:custGeom>
            <a:grpFill/>
            <a:ln w="9525">
              <a:noFill/>
              <a:round/>
              <a:headEnd/>
              <a:tailEnd/>
            </a:ln>
          </p:spPr>
          <p:txBody>
            <a:bodyPr anchor="ctr"/>
            <a:lstStyle/>
            <a:p>
              <a:pPr algn="ctr"/>
              <a:endParaRPr/>
            </a:p>
          </p:txBody>
        </p:sp>
        <p:sp>
          <p:nvSpPr>
            <p:cNvPr id="14" name="Freeform: Shape 14"/>
            <p:cNvSpPr>
              <a:spLocks/>
            </p:cNvSpPr>
            <p:nvPr/>
          </p:nvSpPr>
          <p:spPr bwMode="auto">
            <a:xfrm>
              <a:off x="7680925" y="3855241"/>
              <a:ext cx="151409" cy="48842"/>
            </a:xfrm>
            <a:custGeom>
              <a:avLst/>
              <a:gdLst/>
              <a:ahLst/>
              <a:cxnLst>
                <a:cxn ang="0">
                  <a:pos x="83" y="21"/>
                </a:cxn>
                <a:cxn ang="0">
                  <a:pos x="77" y="12"/>
                </a:cxn>
                <a:cxn ang="0">
                  <a:pos x="75" y="0"/>
                </a:cxn>
                <a:cxn ang="0">
                  <a:pos x="17" y="0"/>
                </a:cxn>
                <a:cxn ang="0">
                  <a:pos x="15" y="12"/>
                </a:cxn>
                <a:cxn ang="0">
                  <a:pos x="9" y="21"/>
                </a:cxn>
                <a:cxn ang="0">
                  <a:pos x="4" y="28"/>
                </a:cxn>
                <a:cxn ang="0">
                  <a:pos x="46" y="28"/>
                </a:cxn>
                <a:cxn ang="0">
                  <a:pos x="88" y="28"/>
                </a:cxn>
                <a:cxn ang="0">
                  <a:pos x="83" y="21"/>
                </a:cxn>
              </a:cxnLst>
              <a:rect l="0" t="0" r="r" b="b"/>
              <a:pathLst>
                <a:path w="92" h="29">
                  <a:moveTo>
                    <a:pt x="83" y="21"/>
                  </a:moveTo>
                  <a:cubicBezTo>
                    <a:pt x="78" y="17"/>
                    <a:pt x="77" y="12"/>
                    <a:pt x="77" y="12"/>
                  </a:cubicBezTo>
                  <a:cubicBezTo>
                    <a:pt x="75" y="0"/>
                    <a:pt x="75" y="0"/>
                    <a:pt x="75" y="0"/>
                  </a:cubicBezTo>
                  <a:cubicBezTo>
                    <a:pt x="17" y="0"/>
                    <a:pt x="17" y="0"/>
                    <a:pt x="17" y="0"/>
                  </a:cubicBezTo>
                  <a:cubicBezTo>
                    <a:pt x="15" y="12"/>
                    <a:pt x="15" y="12"/>
                    <a:pt x="15" y="12"/>
                  </a:cubicBezTo>
                  <a:cubicBezTo>
                    <a:pt x="15" y="12"/>
                    <a:pt x="14" y="17"/>
                    <a:pt x="9" y="21"/>
                  </a:cubicBezTo>
                  <a:cubicBezTo>
                    <a:pt x="4" y="25"/>
                    <a:pt x="0" y="28"/>
                    <a:pt x="4" y="28"/>
                  </a:cubicBezTo>
                  <a:cubicBezTo>
                    <a:pt x="8" y="29"/>
                    <a:pt x="43" y="28"/>
                    <a:pt x="46" y="28"/>
                  </a:cubicBezTo>
                  <a:cubicBezTo>
                    <a:pt x="49" y="28"/>
                    <a:pt x="84" y="29"/>
                    <a:pt x="88" y="28"/>
                  </a:cubicBezTo>
                  <a:cubicBezTo>
                    <a:pt x="92" y="28"/>
                    <a:pt x="88" y="25"/>
                    <a:pt x="83" y="21"/>
                  </a:cubicBezTo>
                  <a:close/>
                </a:path>
              </a:pathLst>
            </a:custGeom>
            <a:grpFill/>
            <a:ln w="9525">
              <a:noFill/>
              <a:round/>
              <a:headEnd/>
              <a:tailEnd/>
            </a:ln>
          </p:spPr>
          <p:txBody>
            <a:bodyPr anchor="ctr"/>
            <a:lstStyle/>
            <a:p>
              <a:pPr algn="ctr"/>
              <a:endParaRPr/>
            </a:p>
          </p:txBody>
        </p:sp>
        <p:sp>
          <p:nvSpPr>
            <p:cNvPr id="15" name="Freeform: Shape 15"/>
            <p:cNvSpPr>
              <a:spLocks/>
            </p:cNvSpPr>
            <p:nvPr/>
          </p:nvSpPr>
          <p:spPr bwMode="auto">
            <a:xfrm>
              <a:off x="7621500" y="3659874"/>
              <a:ext cx="149781" cy="87915"/>
            </a:xfrm>
            <a:custGeom>
              <a:avLst/>
              <a:gdLst/>
              <a:ahLst/>
              <a:cxnLst>
                <a:cxn ang="0">
                  <a:pos x="16" y="45"/>
                </a:cxn>
                <a:cxn ang="0">
                  <a:pos x="38" y="25"/>
                </a:cxn>
                <a:cxn ang="0">
                  <a:pos x="64" y="42"/>
                </a:cxn>
                <a:cxn ang="0">
                  <a:pos x="16" y="45"/>
                </a:cxn>
              </a:cxnLst>
              <a:rect l="0" t="0" r="r" b="b"/>
              <a:pathLst>
                <a:path w="91" h="53">
                  <a:moveTo>
                    <a:pt x="16" y="45"/>
                  </a:moveTo>
                  <a:cubicBezTo>
                    <a:pt x="31" y="45"/>
                    <a:pt x="33" y="41"/>
                    <a:pt x="38" y="25"/>
                  </a:cubicBezTo>
                  <a:cubicBezTo>
                    <a:pt x="48" y="0"/>
                    <a:pt x="91" y="31"/>
                    <a:pt x="64" y="42"/>
                  </a:cubicBezTo>
                  <a:cubicBezTo>
                    <a:pt x="38" y="53"/>
                    <a:pt x="0" y="45"/>
                    <a:pt x="16" y="45"/>
                  </a:cubicBezTo>
                  <a:close/>
                </a:path>
              </a:pathLst>
            </a:custGeom>
            <a:grpFill/>
            <a:ln w="9525">
              <a:noFill/>
              <a:round/>
              <a:headEnd/>
              <a:tailEnd/>
            </a:ln>
          </p:spPr>
          <p:txBody>
            <a:bodyPr anchor="ctr"/>
            <a:lstStyle/>
            <a:p>
              <a:pPr algn="ctr"/>
              <a:endParaRPr/>
            </a:p>
          </p:txBody>
        </p:sp>
        <p:sp>
          <p:nvSpPr>
            <p:cNvPr id="16" name="Freeform: Shape 16"/>
            <p:cNvSpPr>
              <a:spLocks/>
            </p:cNvSpPr>
            <p:nvPr/>
          </p:nvSpPr>
          <p:spPr bwMode="auto">
            <a:xfrm>
              <a:off x="7719998" y="3449855"/>
              <a:ext cx="206763" cy="248279"/>
            </a:xfrm>
            <a:custGeom>
              <a:avLst/>
              <a:gdLst/>
              <a:ahLst/>
              <a:cxnLst>
                <a:cxn ang="0">
                  <a:pos x="117" y="6"/>
                </a:cxn>
                <a:cxn ang="0">
                  <a:pos x="89" y="13"/>
                </a:cxn>
                <a:cxn ang="0">
                  <a:pos x="8" y="128"/>
                </a:cxn>
                <a:cxn ang="0">
                  <a:pos x="8" y="142"/>
                </a:cxn>
                <a:cxn ang="0">
                  <a:pos x="21" y="139"/>
                </a:cxn>
                <a:cxn ang="0">
                  <a:pos x="116" y="35"/>
                </a:cxn>
                <a:cxn ang="0">
                  <a:pos x="117" y="6"/>
                </a:cxn>
                <a:cxn ang="0">
                  <a:pos x="96" y="20"/>
                </a:cxn>
                <a:cxn ang="0">
                  <a:pos x="91" y="15"/>
                </a:cxn>
                <a:cxn ang="0">
                  <a:pos x="109" y="8"/>
                </a:cxn>
                <a:cxn ang="0">
                  <a:pos x="96" y="20"/>
                </a:cxn>
              </a:cxnLst>
              <a:rect l="0" t="0" r="r" b="b"/>
              <a:pathLst>
                <a:path w="125" h="149">
                  <a:moveTo>
                    <a:pt x="117" y="6"/>
                  </a:moveTo>
                  <a:cubicBezTo>
                    <a:pt x="109" y="0"/>
                    <a:pt x="97" y="3"/>
                    <a:pt x="89" y="13"/>
                  </a:cubicBezTo>
                  <a:cubicBezTo>
                    <a:pt x="8" y="128"/>
                    <a:pt x="8" y="128"/>
                    <a:pt x="8" y="128"/>
                  </a:cubicBezTo>
                  <a:cubicBezTo>
                    <a:pt x="0" y="138"/>
                    <a:pt x="0" y="136"/>
                    <a:pt x="8" y="142"/>
                  </a:cubicBezTo>
                  <a:cubicBezTo>
                    <a:pt x="15" y="148"/>
                    <a:pt x="14" y="149"/>
                    <a:pt x="21" y="139"/>
                  </a:cubicBezTo>
                  <a:cubicBezTo>
                    <a:pt x="116" y="35"/>
                    <a:pt x="116" y="35"/>
                    <a:pt x="116" y="35"/>
                  </a:cubicBezTo>
                  <a:cubicBezTo>
                    <a:pt x="124" y="25"/>
                    <a:pt x="125" y="12"/>
                    <a:pt x="117" y="6"/>
                  </a:cubicBezTo>
                  <a:close/>
                  <a:moveTo>
                    <a:pt x="96" y="20"/>
                  </a:moveTo>
                  <a:cubicBezTo>
                    <a:pt x="96" y="20"/>
                    <a:pt x="95" y="19"/>
                    <a:pt x="91" y="15"/>
                  </a:cubicBezTo>
                  <a:cubicBezTo>
                    <a:pt x="97" y="6"/>
                    <a:pt x="109" y="8"/>
                    <a:pt x="109" y="8"/>
                  </a:cubicBezTo>
                  <a:cubicBezTo>
                    <a:pt x="98" y="14"/>
                    <a:pt x="96" y="20"/>
                    <a:pt x="96" y="20"/>
                  </a:cubicBezTo>
                  <a:close/>
                </a:path>
              </a:pathLst>
            </a:custGeom>
            <a:grpFill/>
            <a:ln w="9525">
              <a:noFill/>
              <a:round/>
              <a:headEnd/>
              <a:tailEnd/>
            </a:ln>
          </p:spPr>
          <p:txBody>
            <a:bodyPr anchor="ctr"/>
            <a:lstStyle/>
            <a:p>
              <a:pPr algn="ctr"/>
              <a:endParaRPr/>
            </a:p>
          </p:txBody>
        </p:sp>
        <p:sp>
          <p:nvSpPr>
            <p:cNvPr id="17" name="Freeform: Shape 17"/>
            <p:cNvSpPr>
              <a:spLocks/>
            </p:cNvSpPr>
            <p:nvPr/>
          </p:nvSpPr>
          <p:spPr bwMode="auto">
            <a:xfrm>
              <a:off x="7522189" y="3524746"/>
              <a:ext cx="468880" cy="312587"/>
            </a:xfrm>
            <a:custGeom>
              <a:avLst/>
              <a:gdLst/>
              <a:ahLst/>
              <a:cxnLst>
                <a:cxn ang="0">
                  <a:pos x="273" y="0"/>
                </a:cxn>
                <a:cxn ang="0">
                  <a:pos x="237" y="0"/>
                </a:cxn>
                <a:cxn ang="0">
                  <a:pos x="222" y="17"/>
                </a:cxn>
                <a:cxn ang="0">
                  <a:pos x="267" y="17"/>
                </a:cxn>
                <a:cxn ang="0">
                  <a:pos x="267" y="154"/>
                </a:cxn>
                <a:cxn ang="0">
                  <a:pos x="17" y="154"/>
                </a:cxn>
                <a:cxn ang="0">
                  <a:pos x="17" y="17"/>
                </a:cxn>
                <a:cxn ang="0">
                  <a:pos x="162" y="17"/>
                </a:cxn>
                <a:cxn ang="0">
                  <a:pos x="174" y="0"/>
                </a:cxn>
                <a:cxn ang="0">
                  <a:pos x="11" y="0"/>
                </a:cxn>
                <a:cxn ang="0">
                  <a:pos x="0" y="11"/>
                </a:cxn>
                <a:cxn ang="0">
                  <a:pos x="0" y="176"/>
                </a:cxn>
                <a:cxn ang="0">
                  <a:pos x="11" y="188"/>
                </a:cxn>
                <a:cxn ang="0">
                  <a:pos x="273" y="188"/>
                </a:cxn>
                <a:cxn ang="0">
                  <a:pos x="284" y="176"/>
                </a:cxn>
                <a:cxn ang="0">
                  <a:pos x="284" y="11"/>
                </a:cxn>
                <a:cxn ang="0">
                  <a:pos x="273" y="0"/>
                </a:cxn>
              </a:cxnLst>
              <a:rect l="0" t="0" r="r" b="b"/>
              <a:pathLst>
                <a:path w="284" h="188">
                  <a:moveTo>
                    <a:pt x="273" y="0"/>
                  </a:moveTo>
                  <a:cubicBezTo>
                    <a:pt x="237" y="0"/>
                    <a:pt x="237" y="0"/>
                    <a:pt x="237" y="0"/>
                  </a:cubicBezTo>
                  <a:cubicBezTo>
                    <a:pt x="222" y="17"/>
                    <a:pt x="222" y="17"/>
                    <a:pt x="222" y="17"/>
                  </a:cubicBezTo>
                  <a:cubicBezTo>
                    <a:pt x="267" y="17"/>
                    <a:pt x="267" y="17"/>
                    <a:pt x="267" y="17"/>
                  </a:cubicBezTo>
                  <a:cubicBezTo>
                    <a:pt x="267" y="154"/>
                    <a:pt x="267" y="154"/>
                    <a:pt x="267" y="154"/>
                  </a:cubicBezTo>
                  <a:cubicBezTo>
                    <a:pt x="17" y="154"/>
                    <a:pt x="17" y="154"/>
                    <a:pt x="17" y="154"/>
                  </a:cubicBezTo>
                  <a:cubicBezTo>
                    <a:pt x="17" y="17"/>
                    <a:pt x="17" y="17"/>
                    <a:pt x="17" y="17"/>
                  </a:cubicBezTo>
                  <a:cubicBezTo>
                    <a:pt x="162" y="17"/>
                    <a:pt x="162" y="17"/>
                    <a:pt x="162" y="17"/>
                  </a:cubicBezTo>
                  <a:cubicBezTo>
                    <a:pt x="174" y="0"/>
                    <a:pt x="174" y="0"/>
                    <a:pt x="174" y="0"/>
                  </a:cubicBezTo>
                  <a:cubicBezTo>
                    <a:pt x="11" y="0"/>
                    <a:pt x="11" y="0"/>
                    <a:pt x="11" y="0"/>
                  </a:cubicBezTo>
                  <a:cubicBezTo>
                    <a:pt x="5" y="0"/>
                    <a:pt x="0" y="5"/>
                    <a:pt x="0" y="11"/>
                  </a:cubicBezTo>
                  <a:cubicBezTo>
                    <a:pt x="0" y="176"/>
                    <a:pt x="0" y="176"/>
                    <a:pt x="0" y="176"/>
                  </a:cubicBezTo>
                  <a:cubicBezTo>
                    <a:pt x="0" y="183"/>
                    <a:pt x="5" y="188"/>
                    <a:pt x="11" y="188"/>
                  </a:cubicBezTo>
                  <a:cubicBezTo>
                    <a:pt x="273" y="188"/>
                    <a:pt x="273" y="188"/>
                    <a:pt x="273" y="188"/>
                  </a:cubicBezTo>
                  <a:cubicBezTo>
                    <a:pt x="279" y="188"/>
                    <a:pt x="284" y="183"/>
                    <a:pt x="284" y="176"/>
                  </a:cubicBezTo>
                  <a:cubicBezTo>
                    <a:pt x="284" y="11"/>
                    <a:pt x="284" y="11"/>
                    <a:pt x="284" y="11"/>
                  </a:cubicBezTo>
                  <a:cubicBezTo>
                    <a:pt x="284" y="5"/>
                    <a:pt x="279" y="0"/>
                    <a:pt x="273" y="0"/>
                  </a:cubicBezTo>
                  <a:close/>
                </a:path>
              </a:pathLst>
            </a:custGeom>
            <a:grpFill/>
            <a:ln w="9525">
              <a:noFill/>
              <a:round/>
              <a:headEnd/>
              <a:tailEnd/>
            </a:ln>
          </p:spPr>
          <p:txBody>
            <a:bodyPr anchor="ctr"/>
            <a:lstStyle/>
            <a:p>
              <a:pPr algn="ctr"/>
              <a:endParaRPr/>
            </a:p>
          </p:txBody>
        </p:sp>
      </p:grpSp>
      <p:grpSp>
        <p:nvGrpSpPr>
          <p:cNvPr id="30" name="组合 29"/>
          <p:cNvGrpSpPr/>
          <p:nvPr/>
        </p:nvGrpSpPr>
        <p:grpSpPr>
          <a:xfrm>
            <a:off x="1160463" y="2353383"/>
            <a:ext cx="2523153" cy="1026363"/>
            <a:chOff x="874713" y="3325188"/>
            <a:chExt cx="2523153" cy="1026363"/>
          </a:xfrm>
        </p:grpSpPr>
        <p:sp>
          <p:nvSpPr>
            <p:cNvPr id="31" name="矩形 30"/>
            <p:cNvSpPr/>
            <p:nvPr/>
          </p:nvSpPr>
          <p:spPr>
            <a:xfrm>
              <a:off x="874713" y="3668287"/>
              <a:ext cx="2523153"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bg1">
                      <a:lumMod val="85000"/>
                    </a:schemeClr>
                  </a:solidFill>
                </a:rPr>
                <a:t>用户可以在投影仪或者计算机上进行演示</a:t>
              </a:r>
            </a:p>
          </p:txBody>
        </p:sp>
        <p:sp>
          <p:nvSpPr>
            <p:cNvPr id="32" name="矩形 31"/>
            <p:cNvSpPr/>
            <p:nvPr/>
          </p:nvSpPr>
          <p:spPr>
            <a:xfrm>
              <a:off x="874713" y="3325188"/>
              <a:ext cx="2241974" cy="39613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1">
                      <a:lumMod val="85000"/>
                    </a:schemeClr>
                  </a:solidFill>
                </a:rPr>
                <a:t>标题文字添加</a:t>
              </a:r>
            </a:p>
          </p:txBody>
        </p:sp>
      </p:grpSp>
      <p:grpSp>
        <p:nvGrpSpPr>
          <p:cNvPr id="33" name="组合 32"/>
          <p:cNvGrpSpPr/>
          <p:nvPr/>
        </p:nvGrpSpPr>
        <p:grpSpPr>
          <a:xfrm>
            <a:off x="1160463" y="4205886"/>
            <a:ext cx="2523153" cy="1026363"/>
            <a:chOff x="874713" y="3325188"/>
            <a:chExt cx="2523153" cy="1026363"/>
          </a:xfrm>
        </p:grpSpPr>
        <p:sp>
          <p:nvSpPr>
            <p:cNvPr id="34" name="矩形 33"/>
            <p:cNvSpPr/>
            <p:nvPr/>
          </p:nvSpPr>
          <p:spPr>
            <a:xfrm>
              <a:off x="874713" y="3668287"/>
              <a:ext cx="2523153"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bg1">
                      <a:lumMod val="85000"/>
                    </a:schemeClr>
                  </a:solidFill>
                </a:rPr>
                <a:t>用户可以在投影仪或者计算机上进行演示</a:t>
              </a:r>
            </a:p>
          </p:txBody>
        </p:sp>
        <p:sp>
          <p:nvSpPr>
            <p:cNvPr id="35" name="矩形 34"/>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1">
                      <a:lumMod val="85000"/>
                    </a:schemeClr>
                  </a:solidFill>
                </a:rPr>
                <a:t>标题文字添加</a:t>
              </a:r>
            </a:p>
          </p:txBody>
        </p:sp>
      </p:grpSp>
      <p:grpSp>
        <p:nvGrpSpPr>
          <p:cNvPr id="36" name="组合 35"/>
          <p:cNvGrpSpPr/>
          <p:nvPr/>
        </p:nvGrpSpPr>
        <p:grpSpPr>
          <a:xfrm>
            <a:off x="8450731" y="2353383"/>
            <a:ext cx="2523153" cy="1026363"/>
            <a:chOff x="874713" y="3325188"/>
            <a:chExt cx="2523153" cy="1026363"/>
          </a:xfrm>
        </p:grpSpPr>
        <p:sp>
          <p:nvSpPr>
            <p:cNvPr id="37" name="矩形 36"/>
            <p:cNvSpPr/>
            <p:nvPr/>
          </p:nvSpPr>
          <p:spPr>
            <a:xfrm>
              <a:off x="874713" y="3668287"/>
              <a:ext cx="2523153"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bg1">
                      <a:lumMod val="85000"/>
                    </a:schemeClr>
                  </a:solidFill>
                </a:rPr>
                <a:t>用户可以在投影仪或者计算机上进行演示</a:t>
              </a:r>
            </a:p>
          </p:txBody>
        </p:sp>
        <p:sp>
          <p:nvSpPr>
            <p:cNvPr id="38" name="矩形 37"/>
            <p:cNvSpPr/>
            <p:nvPr/>
          </p:nvSpPr>
          <p:spPr>
            <a:xfrm>
              <a:off x="1155892" y="3325188"/>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bg1">
                      <a:lumMod val="85000"/>
                    </a:schemeClr>
                  </a:solidFill>
                </a:rPr>
                <a:t>标题文字添加</a:t>
              </a:r>
            </a:p>
          </p:txBody>
        </p:sp>
      </p:grpSp>
      <p:grpSp>
        <p:nvGrpSpPr>
          <p:cNvPr id="39" name="组合 38"/>
          <p:cNvGrpSpPr/>
          <p:nvPr/>
        </p:nvGrpSpPr>
        <p:grpSpPr>
          <a:xfrm>
            <a:off x="8450731" y="4205886"/>
            <a:ext cx="2523153" cy="1026363"/>
            <a:chOff x="874713" y="3325188"/>
            <a:chExt cx="2523153" cy="1026363"/>
          </a:xfrm>
        </p:grpSpPr>
        <p:sp>
          <p:nvSpPr>
            <p:cNvPr id="40" name="矩形 39"/>
            <p:cNvSpPr/>
            <p:nvPr/>
          </p:nvSpPr>
          <p:spPr>
            <a:xfrm>
              <a:off x="874713" y="3668287"/>
              <a:ext cx="2523153"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bg1">
                      <a:lumMod val="85000"/>
                    </a:schemeClr>
                  </a:solidFill>
                </a:rPr>
                <a:t>用户可以在投影仪或者计算机上进行演示</a:t>
              </a:r>
            </a:p>
          </p:txBody>
        </p:sp>
        <p:sp>
          <p:nvSpPr>
            <p:cNvPr id="41" name="矩形 40"/>
            <p:cNvSpPr/>
            <p:nvPr/>
          </p:nvSpPr>
          <p:spPr>
            <a:xfrm>
              <a:off x="1155892" y="3325188"/>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bg1">
                      <a:lumMod val="85000"/>
                    </a:schemeClr>
                  </a:solidFill>
                </a:rPr>
                <a:t>标题文字添加</a:t>
              </a:r>
            </a:p>
          </p:txBody>
        </p:sp>
      </p:grpSp>
      <p:pic>
        <p:nvPicPr>
          <p:cNvPr id="43" name="图片占位符 42"/>
          <p:cNvPicPr>
            <a:picLocks noGrp="1" noChangeAspect="1"/>
          </p:cNvPicPr>
          <p:nvPr>
            <p:ph type="pic" sz="quarter" idx="4294967295"/>
          </p:nvPr>
        </p:nvPicPr>
        <p:blipFill rotWithShape="1">
          <a:blip r:embed="rId3" cstate="print">
            <a:extLst>
              <a:ext uri="{28A0092B-C50C-407E-A947-70E740481C1C}">
                <a14:useLocalDpi xmlns:a14="http://schemas.microsoft.com/office/drawing/2010/main" val="0"/>
              </a:ext>
            </a:extLst>
          </a:blip>
          <a:srcRect l="8850" t="7688" r="16332" b="9497"/>
          <a:stretch/>
        </p:blipFill>
        <p:spPr>
          <a:xfrm>
            <a:off x="5136084" y="3420789"/>
            <a:ext cx="1883572" cy="1883572"/>
          </a:xfrm>
          <a:prstGeom prst="ellipse">
            <a:avLst/>
          </a:prstGeom>
          <a:effectLst>
            <a:softEdge rad="63500"/>
          </a:effectLst>
        </p:spPr>
      </p:pic>
      <p:grpSp>
        <p:nvGrpSpPr>
          <p:cNvPr id="42" name="组合 41"/>
          <p:cNvGrpSpPr/>
          <p:nvPr/>
        </p:nvGrpSpPr>
        <p:grpSpPr>
          <a:xfrm>
            <a:off x="3565071" y="450599"/>
            <a:ext cx="5061857" cy="698750"/>
            <a:chOff x="6096000" y="2061026"/>
            <a:chExt cx="5061857" cy="698750"/>
          </a:xfrm>
        </p:grpSpPr>
        <p:sp>
          <p:nvSpPr>
            <p:cNvPr id="44" name="文本框 43"/>
            <p:cNvSpPr txBox="1"/>
            <p:nvPr/>
          </p:nvSpPr>
          <p:spPr>
            <a:xfrm>
              <a:off x="7098305" y="2061026"/>
              <a:ext cx="3057248"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accent2"/>
                  </a:solidFill>
                </a:rPr>
                <a:t>标题文字添加此处</a:t>
              </a:r>
            </a:p>
          </p:txBody>
        </p:sp>
        <p:sp>
          <p:nvSpPr>
            <p:cNvPr id="45" name="文本框 44"/>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bg1">
                      <a:lumMod val="65000"/>
                    </a:schemeClr>
                  </a:solidFill>
                </a:rPr>
                <a:t>The user can demonstrate on a projector or computer</a:t>
              </a:r>
            </a:p>
          </p:txBody>
        </p:sp>
      </p:grpSp>
      <p:cxnSp>
        <p:nvCxnSpPr>
          <p:cNvPr id="46" name="直接连接符 45"/>
          <p:cNvCxnSpPr/>
          <p:nvPr/>
        </p:nvCxnSpPr>
        <p:spPr>
          <a:xfrm>
            <a:off x="874713" y="1268413"/>
            <a:ext cx="10442575" cy="0"/>
          </a:xfrm>
          <a:prstGeom prst="line">
            <a:avLst/>
          </a:prstGeom>
          <a:ln>
            <a:gradFill flip="none" rotWithShape="1">
              <a:gsLst>
                <a:gs pos="50000">
                  <a:schemeClr val="accent2"/>
                </a:gs>
                <a:gs pos="0">
                  <a:schemeClr val="tx1">
                    <a:lumMod val="85000"/>
                    <a:lumOff val="15000"/>
                    <a:alpha val="0"/>
                  </a:schemeClr>
                </a:gs>
                <a:gs pos="100000">
                  <a:schemeClr val="tx1">
                    <a:lumMod val="85000"/>
                    <a:lumOff val="15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022726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p:cTn id="13" dur="500" fill="hold"/>
                                        <p:tgtEl>
                                          <p:spTgt spid="43"/>
                                        </p:tgtEl>
                                        <p:attrNameLst>
                                          <p:attrName>ppt_w</p:attrName>
                                        </p:attrNameLst>
                                      </p:cBhvr>
                                      <p:tavLst>
                                        <p:tav tm="0">
                                          <p:val>
                                            <p:fltVal val="0"/>
                                          </p:val>
                                        </p:tav>
                                        <p:tav tm="100000">
                                          <p:val>
                                            <p:strVal val="#ppt_w"/>
                                          </p:val>
                                        </p:tav>
                                      </p:tavLst>
                                    </p:anim>
                                    <p:anim calcmode="lin" valueType="num">
                                      <p:cBhvr>
                                        <p:cTn id="14" dur="500" fill="hold"/>
                                        <p:tgtEl>
                                          <p:spTgt spid="43"/>
                                        </p:tgtEl>
                                        <p:attrNameLst>
                                          <p:attrName>ppt_h</p:attrName>
                                        </p:attrNameLst>
                                      </p:cBhvr>
                                      <p:tavLst>
                                        <p:tav tm="0">
                                          <p:val>
                                            <p:fltVal val="0"/>
                                          </p:val>
                                        </p:tav>
                                        <p:tav tm="100000">
                                          <p:val>
                                            <p:strVal val="#ppt_h"/>
                                          </p:val>
                                        </p:tav>
                                      </p:tavLst>
                                    </p:anim>
                                    <p:animEffect transition="in" filter="fade">
                                      <p:cBhvr>
                                        <p:cTn id="15" dur="500"/>
                                        <p:tgtEl>
                                          <p:spTgt spid="43"/>
                                        </p:tgtEl>
                                      </p:cBhvr>
                                    </p:animEffect>
                                  </p:childTnLst>
                                </p:cTn>
                              </p:par>
                            </p:childTnLst>
                          </p:cTn>
                        </p:par>
                        <p:par>
                          <p:cTn id="16" fill="hold">
                            <p:stCondLst>
                              <p:cond delay="1500"/>
                            </p:stCondLst>
                            <p:childTnLst>
                              <p:par>
                                <p:cTn id="17" presetID="31" presetClass="entr" presetSubtype="0"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1000" fill="hold"/>
                                        <p:tgtEl>
                                          <p:spTgt spid="30"/>
                                        </p:tgtEl>
                                        <p:attrNameLst>
                                          <p:attrName>ppt_w</p:attrName>
                                        </p:attrNameLst>
                                      </p:cBhvr>
                                      <p:tavLst>
                                        <p:tav tm="0">
                                          <p:val>
                                            <p:fltVal val="0"/>
                                          </p:val>
                                        </p:tav>
                                        <p:tav tm="100000">
                                          <p:val>
                                            <p:strVal val="#ppt_w"/>
                                          </p:val>
                                        </p:tav>
                                      </p:tavLst>
                                    </p:anim>
                                    <p:anim calcmode="lin" valueType="num">
                                      <p:cBhvr>
                                        <p:cTn id="20" dur="1000" fill="hold"/>
                                        <p:tgtEl>
                                          <p:spTgt spid="30"/>
                                        </p:tgtEl>
                                        <p:attrNameLst>
                                          <p:attrName>ppt_h</p:attrName>
                                        </p:attrNameLst>
                                      </p:cBhvr>
                                      <p:tavLst>
                                        <p:tav tm="0">
                                          <p:val>
                                            <p:fltVal val="0"/>
                                          </p:val>
                                        </p:tav>
                                        <p:tav tm="100000">
                                          <p:val>
                                            <p:strVal val="#ppt_h"/>
                                          </p:val>
                                        </p:tav>
                                      </p:tavLst>
                                    </p:anim>
                                    <p:anim calcmode="lin" valueType="num">
                                      <p:cBhvr>
                                        <p:cTn id="21" dur="1000" fill="hold"/>
                                        <p:tgtEl>
                                          <p:spTgt spid="30"/>
                                        </p:tgtEl>
                                        <p:attrNameLst>
                                          <p:attrName>style.rotation</p:attrName>
                                        </p:attrNameLst>
                                      </p:cBhvr>
                                      <p:tavLst>
                                        <p:tav tm="0">
                                          <p:val>
                                            <p:fltVal val="90"/>
                                          </p:val>
                                        </p:tav>
                                        <p:tav tm="100000">
                                          <p:val>
                                            <p:fltVal val="0"/>
                                          </p:val>
                                        </p:tav>
                                      </p:tavLst>
                                    </p:anim>
                                    <p:animEffect transition="in" filter="fade">
                                      <p:cBhvr>
                                        <p:cTn id="22" dur="1000"/>
                                        <p:tgtEl>
                                          <p:spTgt spid="30"/>
                                        </p:tgtEl>
                                      </p:cBhvr>
                                    </p:animEffect>
                                  </p:childTnLst>
                                </p:cTn>
                              </p:par>
                              <p:par>
                                <p:cTn id="23" presetID="31" presetClass="entr" presetSubtype="0"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p:cTn id="25" dur="1000" fill="hold"/>
                                        <p:tgtEl>
                                          <p:spTgt spid="33"/>
                                        </p:tgtEl>
                                        <p:attrNameLst>
                                          <p:attrName>ppt_w</p:attrName>
                                        </p:attrNameLst>
                                      </p:cBhvr>
                                      <p:tavLst>
                                        <p:tav tm="0">
                                          <p:val>
                                            <p:fltVal val="0"/>
                                          </p:val>
                                        </p:tav>
                                        <p:tav tm="100000">
                                          <p:val>
                                            <p:strVal val="#ppt_w"/>
                                          </p:val>
                                        </p:tav>
                                      </p:tavLst>
                                    </p:anim>
                                    <p:anim calcmode="lin" valueType="num">
                                      <p:cBhvr>
                                        <p:cTn id="26" dur="1000" fill="hold"/>
                                        <p:tgtEl>
                                          <p:spTgt spid="33"/>
                                        </p:tgtEl>
                                        <p:attrNameLst>
                                          <p:attrName>ppt_h</p:attrName>
                                        </p:attrNameLst>
                                      </p:cBhvr>
                                      <p:tavLst>
                                        <p:tav tm="0">
                                          <p:val>
                                            <p:fltVal val="0"/>
                                          </p:val>
                                        </p:tav>
                                        <p:tav tm="100000">
                                          <p:val>
                                            <p:strVal val="#ppt_h"/>
                                          </p:val>
                                        </p:tav>
                                      </p:tavLst>
                                    </p:anim>
                                    <p:anim calcmode="lin" valueType="num">
                                      <p:cBhvr>
                                        <p:cTn id="27" dur="1000" fill="hold"/>
                                        <p:tgtEl>
                                          <p:spTgt spid="33"/>
                                        </p:tgtEl>
                                        <p:attrNameLst>
                                          <p:attrName>style.rotation</p:attrName>
                                        </p:attrNameLst>
                                      </p:cBhvr>
                                      <p:tavLst>
                                        <p:tav tm="0">
                                          <p:val>
                                            <p:fltVal val="90"/>
                                          </p:val>
                                        </p:tav>
                                        <p:tav tm="100000">
                                          <p:val>
                                            <p:fltVal val="0"/>
                                          </p:val>
                                        </p:tav>
                                      </p:tavLst>
                                    </p:anim>
                                    <p:animEffect transition="in" filter="fade">
                                      <p:cBhvr>
                                        <p:cTn id="28" dur="1000"/>
                                        <p:tgtEl>
                                          <p:spTgt spid="33"/>
                                        </p:tgtEl>
                                      </p:cBhvr>
                                    </p:animEffect>
                                  </p:childTnLst>
                                </p:cTn>
                              </p:par>
                              <p:par>
                                <p:cTn id="29" presetID="31" presetClass="entr" presetSubtype="0"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p:cTn id="31" dur="1000" fill="hold"/>
                                        <p:tgtEl>
                                          <p:spTgt spid="36"/>
                                        </p:tgtEl>
                                        <p:attrNameLst>
                                          <p:attrName>ppt_w</p:attrName>
                                        </p:attrNameLst>
                                      </p:cBhvr>
                                      <p:tavLst>
                                        <p:tav tm="0">
                                          <p:val>
                                            <p:fltVal val="0"/>
                                          </p:val>
                                        </p:tav>
                                        <p:tav tm="100000">
                                          <p:val>
                                            <p:strVal val="#ppt_w"/>
                                          </p:val>
                                        </p:tav>
                                      </p:tavLst>
                                    </p:anim>
                                    <p:anim calcmode="lin" valueType="num">
                                      <p:cBhvr>
                                        <p:cTn id="32" dur="1000" fill="hold"/>
                                        <p:tgtEl>
                                          <p:spTgt spid="36"/>
                                        </p:tgtEl>
                                        <p:attrNameLst>
                                          <p:attrName>ppt_h</p:attrName>
                                        </p:attrNameLst>
                                      </p:cBhvr>
                                      <p:tavLst>
                                        <p:tav tm="0">
                                          <p:val>
                                            <p:fltVal val="0"/>
                                          </p:val>
                                        </p:tav>
                                        <p:tav tm="100000">
                                          <p:val>
                                            <p:strVal val="#ppt_h"/>
                                          </p:val>
                                        </p:tav>
                                      </p:tavLst>
                                    </p:anim>
                                    <p:anim calcmode="lin" valueType="num">
                                      <p:cBhvr>
                                        <p:cTn id="33" dur="1000" fill="hold"/>
                                        <p:tgtEl>
                                          <p:spTgt spid="36"/>
                                        </p:tgtEl>
                                        <p:attrNameLst>
                                          <p:attrName>style.rotation</p:attrName>
                                        </p:attrNameLst>
                                      </p:cBhvr>
                                      <p:tavLst>
                                        <p:tav tm="0">
                                          <p:val>
                                            <p:fltVal val="90"/>
                                          </p:val>
                                        </p:tav>
                                        <p:tav tm="100000">
                                          <p:val>
                                            <p:fltVal val="0"/>
                                          </p:val>
                                        </p:tav>
                                      </p:tavLst>
                                    </p:anim>
                                    <p:animEffect transition="in" filter="fade">
                                      <p:cBhvr>
                                        <p:cTn id="34" dur="1000"/>
                                        <p:tgtEl>
                                          <p:spTgt spid="36"/>
                                        </p:tgtEl>
                                      </p:cBhvr>
                                    </p:animEffect>
                                  </p:childTnLst>
                                </p:cTn>
                              </p:par>
                              <p:par>
                                <p:cTn id="35" presetID="31" presetClass="entr" presetSubtype="0" fill="hold" nodeType="with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p:cTn id="37" dur="1000" fill="hold"/>
                                        <p:tgtEl>
                                          <p:spTgt spid="39"/>
                                        </p:tgtEl>
                                        <p:attrNameLst>
                                          <p:attrName>ppt_w</p:attrName>
                                        </p:attrNameLst>
                                      </p:cBhvr>
                                      <p:tavLst>
                                        <p:tav tm="0">
                                          <p:val>
                                            <p:fltVal val="0"/>
                                          </p:val>
                                        </p:tav>
                                        <p:tav tm="100000">
                                          <p:val>
                                            <p:strVal val="#ppt_w"/>
                                          </p:val>
                                        </p:tav>
                                      </p:tavLst>
                                    </p:anim>
                                    <p:anim calcmode="lin" valueType="num">
                                      <p:cBhvr>
                                        <p:cTn id="38" dur="1000" fill="hold"/>
                                        <p:tgtEl>
                                          <p:spTgt spid="39"/>
                                        </p:tgtEl>
                                        <p:attrNameLst>
                                          <p:attrName>ppt_h</p:attrName>
                                        </p:attrNameLst>
                                      </p:cBhvr>
                                      <p:tavLst>
                                        <p:tav tm="0">
                                          <p:val>
                                            <p:fltVal val="0"/>
                                          </p:val>
                                        </p:tav>
                                        <p:tav tm="100000">
                                          <p:val>
                                            <p:strVal val="#ppt_h"/>
                                          </p:val>
                                        </p:tav>
                                      </p:tavLst>
                                    </p:anim>
                                    <p:anim calcmode="lin" valueType="num">
                                      <p:cBhvr>
                                        <p:cTn id="39" dur="1000" fill="hold"/>
                                        <p:tgtEl>
                                          <p:spTgt spid="39"/>
                                        </p:tgtEl>
                                        <p:attrNameLst>
                                          <p:attrName>style.rotation</p:attrName>
                                        </p:attrNameLst>
                                      </p:cBhvr>
                                      <p:tavLst>
                                        <p:tav tm="0">
                                          <p:val>
                                            <p:fltVal val="90"/>
                                          </p:val>
                                        </p:tav>
                                        <p:tav tm="100000">
                                          <p:val>
                                            <p:fltVal val="0"/>
                                          </p:val>
                                        </p:tav>
                                      </p:tavLst>
                                    </p:anim>
                                    <p:animEffect transition="in" filter="fade">
                                      <p:cBhvr>
                                        <p:cTn id="40"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2273623" y="2044701"/>
            <a:ext cx="7592174" cy="2029958"/>
            <a:chOff x="1573019" y="2339976"/>
            <a:chExt cx="8993381" cy="2404607"/>
          </a:xfrm>
          <a:solidFill>
            <a:schemeClr val="accent1"/>
          </a:solidFill>
        </p:grpSpPr>
        <p:sp>
          <p:nvSpPr>
            <p:cNvPr id="4" name="Freeform 6"/>
            <p:cNvSpPr>
              <a:spLocks/>
            </p:cNvSpPr>
            <p:nvPr/>
          </p:nvSpPr>
          <p:spPr bwMode="auto">
            <a:xfrm>
              <a:off x="1573019" y="2828677"/>
              <a:ext cx="1906781" cy="1915906"/>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grpFill/>
            <a:ln>
              <a:noFill/>
            </a:ln>
            <a:extLst/>
          </p:spPr>
          <p:txBody>
            <a:bodyPr/>
            <a:lstStyle/>
            <a:p>
              <a:pPr>
                <a:defRPr/>
              </a:pPr>
              <a:endParaRPr lang="zh-CN" altLang="en-US" sz="1900" kern="0">
                <a:solidFill>
                  <a:srgbClr val="777777"/>
                </a:solidFill>
                <a:latin typeface="微软雅黑" pitchFamily="34" charset="-122"/>
                <a:ea typeface="微软雅黑" pitchFamily="34" charset="-122"/>
              </a:endParaRPr>
            </a:p>
          </p:txBody>
        </p:sp>
        <p:sp>
          <p:nvSpPr>
            <p:cNvPr id="42" name="Freeform 6"/>
            <p:cNvSpPr>
              <a:spLocks/>
            </p:cNvSpPr>
            <p:nvPr/>
          </p:nvSpPr>
          <p:spPr bwMode="auto">
            <a:xfrm>
              <a:off x="3935219" y="2828677"/>
              <a:ext cx="1906781" cy="1915906"/>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grpFill/>
            <a:ln>
              <a:noFill/>
            </a:ln>
            <a:extLst/>
          </p:spPr>
          <p:txBody>
            <a:bodyPr/>
            <a:lstStyle/>
            <a:p>
              <a:pPr>
                <a:defRPr/>
              </a:pPr>
              <a:endParaRPr lang="zh-CN" altLang="en-US" sz="1900" kern="0">
                <a:solidFill>
                  <a:srgbClr val="777777"/>
                </a:solidFill>
                <a:latin typeface="微软雅黑" pitchFamily="34" charset="-122"/>
                <a:ea typeface="微软雅黑" pitchFamily="34" charset="-122"/>
              </a:endParaRPr>
            </a:p>
          </p:txBody>
        </p:sp>
        <p:sp>
          <p:nvSpPr>
            <p:cNvPr id="43" name="Freeform 6"/>
            <p:cNvSpPr>
              <a:spLocks/>
            </p:cNvSpPr>
            <p:nvPr/>
          </p:nvSpPr>
          <p:spPr bwMode="auto">
            <a:xfrm>
              <a:off x="6297419" y="2828677"/>
              <a:ext cx="1906781" cy="1915906"/>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grpFill/>
            <a:ln>
              <a:noFill/>
            </a:ln>
            <a:extLst/>
          </p:spPr>
          <p:txBody>
            <a:bodyPr/>
            <a:lstStyle/>
            <a:p>
              <a:pPr>
                <a:defRPr/>
              </a:pPr>
              <a:endParaRPr lang="zh-CN" altLang="en-US" sz="1900" kern="0">
                <a:solidFill>
                  <a:srgbClr val="777777"/>
                </a:solidFill>
                <a:latin typeface="微软雅黑" pitchFamily="34" charset="-122"/>
                <a:ea typeface="微软雅黑" pitchFamily="34" charset="-122"/>
              </a:endParaRPr>
            </a:p>
          </p:txBody>
        </p:sp>
        <p:sp>
          <p:nvSpPr>
            <p:cNvPr id="44" name="Freeform 6"/>
            <p:cNvSpPr>
              <a:spLocks/>
            </p:cNvSpPr>
            <p:nvPr/>
          </p:nvSpPr>
          <p:spPr bwMode="auto">
            <a:xfrm>
              <a:off x="8659619" y="2828677"/>
              <a:ext cx="1906781" cy="1915906"/>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grpFill/>
            <a:ln>
              <a:noFill/>
            </a:ln>
            <a:extLst/>
          </p:spPr>
          <p:txBody>
            <a:bodyPr/>
            <a:lstStyle/>
            <a:p>
              <a:pPr>
                <a:defRPr/>
              </a:pPr>
              <a:endParaRPr lang="zh-CN" altLang="en-US" sz="1900" kern="0">
                <a:solidFill>
                  <a:srgbClr val="777777"/>
                </a:solidFill>
                <a:latin typeface="微软雅黑" pitchFamily="34" charset="-122"/>
                <a:ea typeface="微软雅黑" pitchFamily="34" charset="-122"/>
              </a:endParaRPr>
            </a:p>
          </p:txBody>
        </p:sp>
        <p:sp>
          <p:nvSpPr>
            <p:cNvPr id="45" name="Freeform 6"/>
            <p:cNvSpPr>
              <a:spLocks/>
            </p:cNvSpPr>
            <p:nvPr/>
          </p:nvSpPr>
          <p:spPr bwMode="auto">
            <a:xfrm flipV="1">
              <a:off x="2754119" y="2339976"/>
              <a:ext cx="1906781" cy="1915906"/>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grpFill/>
            <a:ln>
              <a:noFill/>
            </a:ln>
            <a:extLst/>
          </p:spPr>
          <p:txBody>
            <a:bodyPr/>
            <a:lstStyle/>
            <a:p>
              <a:pPr>
                <a:defRPr/>
              </a:pPr>
              <a:endParaRPr lang="zh-CN" altLang="en-US" sz="1900" kern="0">
                <a:solidFill>
                  <a:srgbClr val="777777"/>
                </a:solidFill>
                <a:latin typeface="微软雅黑" pitchFamily="34" charset="-122"/>
                <a:ea typeface="微软雅黑" pitchFamily="34" charset="-122"/>
              </a:endParaRPr>
            </a:p>
          </p:txBody>
        </p:sp>
        <p:sp>
          <p:nvSpPr>
            <p:cNvPr id="46" name="Freeform 6"/>
            <p:cNvSpPr>
              <a:spLocks/>
            </p:cNvSpPr>
            <p:nvPr/>
          </p:nvSpPr>
          <p:spPr bwMode="auto">
            <a:xfrm flipV="1">
              <a:off x="5116319" y="2339976"/>
              <a:ext cx="1906781" cy="1915906"/>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grpFill/>
            <a:ln>
              <a:noFill/>
            </a:ln>
            <a:extLst/>
          </p:spPr>
          <p:txBody>
            <a:bodyPr/>
            <a:lstStyle/>
            <a:p>
              <a:pPr>
                <a:defRPr/>
              </a:pPr>
              <a:endParaRPr lang="zh-CN" altLang="en-US" sz="1900" kern="0">
                <a:solidFill>
                  <a:srgbClr val="777777"/>
                </a:solidFill>
                <a:latin typeface="微软雅黑" pitchFamily="34" charset="-122"/>
                <a:ea typeface="微软雅黑" pitchFamily="34" charset="-122"/>
              </a:endParaRPr>
            </a:p>
          </p:txBody>
        </p:sp>
        <p:sp>
          <p:nvSpPr>
            <p:cNvPr id="47" name="Freeform 6"/>
            <p:cNvSpPr>
              <a:spLocks/>
            </p:cNvSpPr>
            <p:nvPr/>
          </p:nvSpPr>
          <p:spPr bwMode="auto">
            <a:xfrm flipV="1">
              <a:off x="7478519" y="2339976"/>
              <a:ext cx="1906781" cy="1915906"/>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grpFill/>
            <a:ln>
              <a:noFill/>
            </a:ln>
            <a:extLst/>
          </p:spPr>
          <p:txBody>
            <a:bodyPr/>
            <a:lstStyle/>
            <a:p>
              <a:pPr>
                <a:defRPr/>
              </a:pPr>
              <a:endParaRPr lang="zh-CN" altLang="en-US" sz="1900" kern="0">
                <a:solidFill>
                  <a:srgbClr val="777777"/>
                </a:solidFill>
                <a:latin typeface="微软雅黑" pitchFamily="34" charset="-122"/>
                <a:ea typeface="微软雅黑" pitchFamily="34" charset="-122"/>
              </a:endParaRPr>
            </a:p>
          </p:txBody>
        </p:sp>
      </p:grpSp>
      <p:sp>
        <p:nvSpPr>
          <p:cNvPr id="50" name="矩形 49"/>
          <p:cNvSpPr/>
          <p:nvPr/>
        </p:nvSpPr>
        <p:spPr>
          <a:xfrm>
            <a:off x="2643722" y="3265959"/>
            <a:ext cx="869498" cy="653769"/>
          </a:xfrm>
          <a:prstGeom prst="rect">
            <a:avLst/>
          </a:prstGeom>
        </p:spPr>
        <p:txBody>
          <a:bodyPr wrap="square">
            <a:spAutoFit/>
            <a:scene3d>
              <a:camera prst="orthographicFront"/>
              <a:lightRig rig="threePt" dir="t"/>
            </a:scene3d>
            <a:sp3d contourW="12700"/>
          </a:bodyPr>
          <a:lstStyle/>
          <a:p>
            <a:pPr lvl="0" algn="ctr">
              <a:lnSpc>
                <a:spcPct val="114000"/>
              </a:lnSpc>
            </a:pPr>
            <a:r>
              <a:rPr lang="zh-CN" altLang="en-US" sz="1600" dirty="0">
                <a:solidFill>
                  <a:prstClr val="black"/>
                </a:solidFill>
                <a:latin typeface="微软雅黑" pitchFamily="34" charset="-122"/>
                <a:ea typeface="微软雅黑" pitchFamily="34" charset="-122"/>
              </a:rPr>
              <a:t>产品</a:t>
            </a:r>
            <a:endParaRPr lang="en-US" altLang="zh-CN" sz="1600" dirty="0">
              <a:solidFill>
                <a:prstClr val="black"/>
              </a:solidFill>
              <a:latin typeface="微软雅黑" pitchFamily="34" charset="-122"/>
              <a:ea typeface="微软雅黑" pitchFamily="34" charset="-122"/>
            </a:endParaRPr>
          </a:p>
          <a:p>
            <a:pPr lvl="0" algn="ctr">
              <a:lnSpc>
                <a:spcPct val="114000"/>
              </a:lnSpc>
            </a:pPr>
            <a:r>
              <a:rPr lang="zh-CN" altLang="en-US" sz="1600" dirty="0">
                <a:solidFill>
                  <a:prstClr val="black"/>
                </a:solidFill>
                <a:latin typeface="微软雅黑" pitchFamily="34" charset="-122"/>
                <a:ea typeface="微软雅黑" pitchFamily="34" charset="-122"/>
              </a:rPr>
              <a:t>概述</a:t>
            </a:r>
          </a:p>
        </p:txBody>
      </p:sp>
      <p:sp>
        <p:nvSpPr>
          <p:cNvPr id="51" name="矩形 50"/>
          <p:cNvSpPr/>
          <p:nvPr/>
        </p:nvSpPr>
        <p:spPr>
          <a:xfrm>
            <a:off x="4637882" y="3265959"/>
            <a:ext cx="869498" cy="653769"/>
          </a:xfrm>
          <a:prstGeom prst="rect">
            <a:avLst/>
          </a:prstGeom>
        </p:spPr>
        <p:txBody>
          <a:bodyPr wrap="square">
            <a:spAutoFit/>
            <a:scene3d>
              <a:camera prst="orthographicFront"/>
              <a:lightRig rig="threePt" dir="t"/>
            </a:scene3d>
            <a:sp3d contourW="12700"/>
          </a:bodyPr>
          <a:lstStyle/>
          <a:p>
            <a:pPr lvl="0" algn="ctr">
              <a:lnSpc>
                <a:spcPct val="114000"/>
              </a:lnSpc>
            </a:pPr>
            <a:r>
              <a:rPr lang="zh-CN" altLang="en-US" sz="1600" dirty="0">
                <a:solidFill>
                  <a:prstClr val="black"/>
                </a:solidFill>
                <a:latin typeface="微软雅黑" pitchFamily="34" charset="-122"/>
                <a:ea typeface="微软雅黑" pitchFamily="34" charset="-122"/>
              </a:rPr>
              <a:t>网络</a:t>
            </a:r>
            <a:endParaRPr lang="en-US" altLang="zh-CN" sz="1600" dirty="0">
              <a:solidFill>
                <a:prstClr val="black"/>
              </a:solidFill>
              <a:latin typeface="微软雅黑" pitchFamily="34" charset="-122"/>
              <a:ea typeface="微软雅黑" pitchFamily="34" charset="-122"/>
            </a:endParaRPr>
          </a:p>
          <a:p>
            <a:pPr lvl="0" algn="ctr">
              <a:lnSpc>
                <a:spcPct val="114000"/>
              </a:lnSpc>
            </a:pPr>
            <a:r>
              <a:rPr lang="zh-CN" altLang="en-US" sz="1600" dirty="0">
                <a:solidFill>
                  <a:prstClr val="black"/>
                </a:solidFill>
                <a:latin typeface="微软雅黑" pitchFamily="34" charset="-122"/>
                <a:ea typeface="微软雅黑" pitchFamily="34" charset="-122"/>
              </a:rPr>
              <a:t>营销</a:t>
            </a:r>
          </a:p>
        </p:txBody>
      </p:sp>
      <p:sp>
        <p:nvSpPr>
          <p:cNvPr id="52" name="矩形 51"/>
          <p:cNvSpPr/>
          <p:nvPr/>
        </p:nvSpPr>
        <p:spPr>
          <a:xfrm>
            <a:off x="6632041" y="3265959"/>
            <a:ext cx="869498" cy="653769"/>
          </a:xfrm>
          <a:prstGeom prst="rect">
            <a:avLst/>
          </a:prstGeom>
        </p:spPr>
        <p:txBody>
          <a:bodyPr wrap="square">
            <a:spAutoFit/>
            <a:scene3d>
              <a:camera prst="orthographicFront"/>
              <a:lightRig rig="threePt" dir="t"/>
            </a:scene3d>
            <a:sp3d contourW="12700"/>
          </a:bodyPr>
          <a:lstStyle/>
          <a:p>
            <a:pPr lvl="0" algn="ctr">
              <a:lnSpc>
                <a:spcPct val="114000"/>
              </a:lnSpc>
            </a:pPr>
            <a:r>
              <a:rPr lang="zh-CN" altLang="en-US" sz="1600" dirty="0">
                <a:solidFill>
                  <a:prstClr val="black"/>
                </a:solidFill>
                <a:latin typeface="微软雅黑" pitchFamily="34" charset="-122"/>
                <a:ea typeface="微软雅黑" pitchFamily="34" charset="-122"/>
              </a:rPr>
              <a:t>代理</a:t>
            </a:r>
            <a:endParaRPr lang="en-US" altLang="zh-CN" sz="1600" dirty="0">
              <a:solidFill>
                <a:prstClr val="black"/>
              </a:solidFill>
              <a:latin typeface="微软雅黑" pitchFamily="34" charset="-122"/>
              <a:ea typeface="微软雅黑" pitchFamily="34" charset="-122"/>
            </a:endParaRPr>
          </a:p>
          <a:p>
            <a:pPr lvl="0" algn="ctr">
              <a:lnSpc>
                <a:spcPct val="114000"/>
              </a:lnSpc>
            </a:pPr>
            <a:r>
              <a:rPr lang="zh-CN" altLang="en-US" sz="1600" dirty="0">
                <a:solidFill>
                  <a:prstClr val="black"/>
                </a:solidFill>
                <a:latin typeface="微软雅黑" pitchFamily="34" charset="-122"/>
                <a:ea typeface="微软雅黑" pitchFamily="34" charset="-122"/>
              </a:rPr>
              <a:t>推广</a:t>
            </a:r>
          </a:p>
        </p:txBody>
      </p:sp>
      <p:sp>
        <p:nvSpPr>
          <p:cNvPr id="53" name="矩形 52"/>
          <p:cNvSpPr/>
          <p:nvPr/>
        </p:nvSpPr>
        <p:spPr>
          <a:xfrm>
            <a:off x="8626200" y="3265959"/>
            <a:ext cx="869498" cy="653769"/>
          </a:xfrm>
          <a:prstGeom prst="rect">
            <a:avLst/>
          </a:prstGeom>
        </p:spPr>
        <p:txBody>
          <a:bodyPr wrap="square">
            <a:spAutoFit/>
            <a:scene3d>
              <a:camera prst="orthographicFront"/>
              <a:lightRig rig="threePt" dir="t"/>
            </a:scene3d>
            <a:sp3d contourW="12700"/>
          </a:bodyPr>
          <a:lstStyle/>
          <a:p>
            <a:pPr lvl="0" algn="ctr">
              <a:lnSpc>
                <a:spcPct val="114000"/>
              </a:lnSpc>
            </a:pPr>
            <a:r>
              <a:rPr lang="zh-CN" altLang="en-US" sz="1600" dirty="0">
                <a:solidFill>
                  <a:prstClr val="black"/>
                </a:solidFill>
                <a:latin typeface="微软雅黑" pitchFamily="34" charset="-122"/>
                <a:ea typeface="微软雅黑" pitchFamily="34" charset="-122"/>
              </a:rPr>
              <a:t>对时间节点的</a:t>
            </a:r>
          </a:p>
        </p:txBody>
      </p:sp>
      <p:sp>
        <p:nvSpPr>
          <p:cNvPr id="54" name="矩形 53"/>
          <p:cNvSpPr/>
          <p:nvPr/>
        </p:nvSpPr>
        <p:spPr>
          <a:xfrm>
            <a:off x="7629120" y="2199640"/>
            <a:ext cx="869498" cy="653769"/>
          </a:xfrm>
          <a:prstGeom prst="rect">
            <a:avLst/>
          </a:prstGeom>
        </p:spPr>
        <p:txBody>
          <a:bodyPr wrap="square">
            <a:spAutoFit/>
            <a:scene3d>
              <a:camera prst="orthographicFront"/>
              <a:lightRig rig="threePt" dir="t"/>
            </a:scene3d>
            <a:sp3d contourW="12700"/>
          </a:bodyPr>
          <a:lstStyle/>
          <a:p>
            <a:pPr lvl="0" algn="ctr">
              <a:lnSpc>
                <a:spcPct val="114000"/>
              </a:lnSpc>
            </a:pPr>
            <a:r>
              <a:rPr lang="zh-CN" altLang="en-US" sz="1600" dirty="0">
                <a:solidFill>
                  <a:prstClr val="black"/>
                </a:solidFill>
                <a:latin typeface="微软雅黑" pitchFamily="34" charset="-122"/>
                <a:ea typeface="微软雅黑" pitchFamily="34" charset="-122"/>
              </a:rPr>
              <a:t>利润</a:t>
            </a:r>
            <a:endParaRPr lang="en-US" altLang="zh-CN" sz="1600" dirty="0">
              <a:solidFill>
                <a:prstClr val="black"/>
              </a:solidFill>
              <a:latin typeface="微软雅黑" pitchFamily="34" charset="-122"/>
              <a:ea typeface="微软雅黑" pitchFamily="34" charset="-122"/>
            </a:endParaRPr>
          </a:p>
          <a:p>
            <a:pPr lvl="0" algn="ctr">
              <a:lnSpc>
                <a:spcPct val="114000"/>
              </a:lnSpc>
            </a:pPr>
            <a:r>
              <a:rPr lang="zh-CN" altLang="en-US" sz="1600" dirty="0">
                <a:solidFill>
                  <a:prstClr val="black"/>
                </a:solidFill>
                <a:latin typeface="微软雅黑" pitchFamily="34" charset="-122"/>
                <a:ea typeface="微软雅黑" pitchFamily="34" charset="-122"/>
              </a:rPr>
              <a:t>分析</a:t>
            </a:r>
          </a:p>
        </p:txBody>
      </p:sp>
      <p:sp>
        <p:nvSpPr>
          <p:cNvPr id="55" name="矩形 54"/>
          <p:cNvSpPr/>
          <p:nvPr/>
        </p:nvSpPr>
        <p:spPr>
          <a:xfrm>
            <a:off x="5678530" y="2199640"/>
            <a:ext cx="869498" cy="653769"/>
          </a:xfrm>
          <a:prstGeom prst="rect">
            <a:avLst/>
          </a:prstGeom>
        </p:spPr>
        <p:txBody>
          <a:bodyPr wrap="square">
            <a:spAutoFit/>
            <a:scene3d>
              <a:camera prst="orthographicFront"/>
              <a:lightRig rig="threePt" dir="t"/>
            </a:scene3d>
            <a:sp3d contourW="12700"/>
          </a:bodyPr>
          <a:lstStyle/>
          <a:p>
            <a:pPr lvl="0" algn="ctr">
              <a:lnSpc>
                <a:spcPct val="114000"/>
              </a:lnSpc>
            </a:pPr>
            <a:r>
              <a:rPr lang="zh-CN" altLang="en-US" sz="1600" dirty="0">
                <a:solidFill>
                  <a:prstClr val="black"/>
                </a:solidFill>
                <a:latin typeface="微软雅黑" pitchFamily="34" charset="-122"/>
                <a:ea typeface="微软雅黑" pitchFamily="34" charset="-122"/>
              </a:rPr>
              <a:t>地面</a:t>
            </a:r>
            <a:endParaRPr lang="en-US" altLang="zh-CN" sz="1600" dirty="0">
              <a:solidFill>
                <a:prstClr val="black"/>
              </a:solidFill>
              <a:latin typeface="微软雅黑" pitchFamily="34" charset="-122"/>
              <a:ea typeface="微软雅黑" pitchFamily="34" charset="-122"/>
            </a:endParaRPr>
          </a:p>
          <a:p>
            <a:pPr lvl="0" algn="ctr">
              <a:lnSpc>
                <a:spcPct val="114000"/>
              </a:lnSpc>
            </a:pPr>
            <a:r>
              <a:rPr lang="zh-CN" altLang="en-US" sz="1600" dirty="0">
                <a:solidFill>
                  <a:prstClr val="black"/>
                </a:solidFill>
                <a:latin typeface="微软雅黑" pitchFamily="34" charset="-122"/>
                <a:ea typeface="微软雅黑" pitchFamily="34" charset="-122"/>
              </a:rPr>
              <a:t>推广</a:t>
            </a:r>
          </a:p>
        </p:txBody>
      </p:sp>
      <p:sp>
        <p:nvSpPr>
          <p:cNvPr id="56" name="矩形 55"/>
          <p:cNvSpPr/>
          <p:nvPr/>
        </p:nvSpPr>
        <p:spPr>
          <a:xfrm>
            <a:off x="3633620" y="2199640"/>
            <a:ext cx="869498" cy="653769"/>
          </a:xfrm>
          <a:prstGeom prst="rect">
            <a:avLst/>
          </a:prstGeom>
        </p:spPr>
        <p:txBody>
          <a:bodyPr wrap="square">
            <a:spAutoFit/>
            <a:scene3d>
              <a:camera prst="orthographicFront"/>
              <a:lightRig rig="threePt" dir="t"/>
            </a:scene3d>
            <a:sp3d contourW="12700"/>
          </a:bodyPr>
          <a:lstStyle/>
          <a:p>
            <a:pPr lvl="0" algn="ctr">
              <a:lnSpc>
                <a:spcPct val="114000"/>
              </a:lnSpc>
            </a:pPr>
            <a:r>
              <a:rPr lang="zh-CN" altLang="en-US" sz="1600" dirty="0">
                <a:solidFill>
                  <a:prstClr val="black"/>
                </a:solidFill>
                <a:latin typeface="微软雅黑" pitchFamily="34" charset="-122"/>
                <a:ea typeface="微软雅黑" pitchFamily="34" charset="-122"/>
              </a:rPr>
              <a:t>产品</a:t>
            </a:r>
            <a:endParaRPr lang="en-US" altLang="zh-CN" sz="1600" dirty="0">
              <a:solidFill>
                <a:prstClr val="black"/>
              </a:solidFill>
              <a:latin typeface="微软雅黑" pitchFamily="34" charset="-122"/>
              <a:ea typeface="微软雅黑" pitchFamily="34" charset="-122"/>
            </a:endParaRPr>
          </a:p>
          <a:p>
            <a:pPr lvl="0" algn="ctr">
              <a:lnSpc>
                <a:spcPct val="114000"/>
              </a:lnSpc>
            </a:pPr>
            <a:r>
              <a:rPr lang="zh-CN" altLang="en-US" sz="1600" dirty="0">
                <a:solidFill>
                  <a:prstClr val="black"/>
                </a:solidFill>
                <a:latin typeface="微软雅黑" pitchFamily="34" charset="-122"/>
                <a:ea typeface="微软雅黑" pitchFamily="34" charset="-122"/>
              </a:rPr>
              <a:t>形式</a:t>
            </a:r>
          </a:p>
        </p:txBody>
      </p:sp>
      <p:grpSp>
        <p:nvGrpSpPr>
          <p:cNvPr id="17" name="组合 16">
            <a:extLst>
              <a:ext uri="{FF2B5EF4-FFF2-40B4-BE49-F238E27FC236}">
                <a16:creationId xmlns:a16="http://schemas.microsoft.com/office/drawing/2014/main" id="{4B05353F-4B8A-487E-B16C-616F20A73A3D}"/>
              </a:ext>
            </a:extLst>
          </p:cNvPr>
          <p:cNvGrpSpPr/>
          <p:nvPr/>
        </p:nvGrpSpPr>
        <p:grpSpPr>
          <a:xfrm>
            <a:off x="1417562" y="4608689"/>
            <a:ext cx="4166017" cy="900310"/>
            <a:chOff x="7819045" y="3754618"/>
            <a:chExt cx="4166017" cy="900310"/>
          </a:xfrm>
        </p:grpSpPr>
        <p:sp>
          <p:nvSpPr>
            <p:cNvPr id="18" name="文本框 17">
              <a:extLst>
                <a:ext uri="{FF2B5EF4-FFF2-40B4-BE49-F238E27FC236}">
                  <a16:creationId xmlns:a16="http://schemas.microsoft.com/office/drawing/2014/main" id="{7A1D56D8-7CC8-4D07-A373-AF445409609E}"/>
                </a:ext>
              </a:extLst>
            </p:cNvPr>
            <p:cNvSpPr txBox="1"/>
            <p:nvPr/>
          </p:nvSpPr>
          <p:spPr>
            <a:xfrm>
              <a:off x="7819045" y="3754618"/>
              <a:ext cx="3300071" cy="338554"/>
            </a:xfrm>
            <a:prstGeom prst="rect">
              <a:avLst/>
            </a:prstGeom>
            <a:noFill/>
          </p:spPr>
          <p:txBody>
            <a:bodyPr wrap="square" rtlCol="0">
              <a:spAutoFit/>
              <a:scene3d>
                <a:camera prst="orthographicFront"/>
                <a:lightRig rig="threePt" dir="t"/>
              </a:scene3d>
              <a:sp3d contourW="12700"/>
            </a:bodyPr>
            <a:lstStyle/>
            <a:p>
              <a:r>
                <a:rPr lang="zh-CN" altLang="en-US" sz="1600" b="1" dirty="0">
                  <a:solidFill>
                    <a:schemeClr val="bg1">
                      <a:lumMod val="95000"/>
                    </a:schemeClr>
                  </a:solidFill>
                  <a:latin typeface="微软雅黑" panose="020B0503020204020204" pitchFamily="34" charset="-122"/>
                  <a:cs typeface="Open Sans Semibold" panose="020B0706030804020204" pitchFamily="34" charset="0"/>
                </a:rPr>
                <a:t>点击添加标题 </a:t>
              </a:r>
              <a:r>
                <a:rPr lang="en-US" altLang="zh-CN" sz="1600" b="1" dirty="0">
                  <a:solidFill>
                    <a:schemeClr val="bg1">
                      <a:lumMod val="95000"/>
                    </a:schemeClr>
                  </a:solidFill>
                  <a:latin typeface="微软雅黑" panose="020B0503020204020204" pitchFamily="34" charset="-122"/>
                  <a:cs typeface="Open Sans Semibold" panose="020B0706030804020204" pitchFamily="34" charset="0"/>
                </a:rPr>
                <a:t> </a:t>
              </a:r>
              <a:endParaRPr lang="zh-CN" altLang="en-US" sz="1600" b="1" dirty="0">
                <a:solidFill>
                  <a:schemeClr val="bg1">
                    <a:lumMod val="95000"/>
                  </a:schemeClr>
                </a:solidFill>
                <a:latin typeface="微软雅黑" panose="020B0503020204020204" pitchFamily="34" charset="-122"/>
                <a:cs typeface="Open Sans Semibold" panose="020B0706030804020204" pitchFamily="34" charset="0"/>
              </a:endParaRPr>
            </a:p>
          </p:txBody>
        </p:sp>
        <p:sp>
          <p:nvSpPr>
            <p:cNvPr id="19" name="矩形 18">
              <a:extLst>
                <a:ext uri="{FF2B5EF4-FFF2-40B4-BE49-F238E27FC236}">
                  <a16:creationId xmlns:a16="http://schemas.microsoft.com/office/drawing/2014/main" id="{257A5BE1-830A-492C-8824-E5CD1BDA9785}"/>
                </a:ext>
              </a:extLst>
            </p:cNvPr>
            <p:cNvSpPr/>
            <p:nvPr/>
          </p:nvSpPr>
          <p:spPr>
            <a:xfrm>
              <a:off x="7830861" y="4045530"/>
              <a:ext cx="4154201"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lumMod val="95000"/>
                    </a:schemeClr>
                  </a:solidFill>
                  <a:latin typeface="微软雅黑" panose="020B0503020204020204" pitchFamily="34" charset="-122"/>
                </a:rPr>
                <a:t>此处添加详细文本描述，建议与标题相关并符合整体语言风格，语言描述简洁生动</a:t>
              </a:r>
              <a:endParaRPr lang="en-US" altLang="zh-CN" sz="1400" dirty="0">
                <a:solidFill>
                  <a:schemeClr val="bg1">
                    <a:lumMod val="95000"/>
                  </a:schemeClr>
                </a:solidFill>
                <a:latin typeface="微软雅黑" panose="020B0503020204020204" pitchFamily="34" charset="-122"/>
              </a:endParaRPr>
            </a:p>
          </p:txBody>
        </p:sp>
      </p:grpSp>
      <p:grpSp>
        <p:nvGrpSpPr>
          <p:cNvPr id="20" name="组合 19">
            <a:extLst>
              <a:ext uri="{FF2B5EF4-FFF2-40B4-BE49-F238E27FC236}">
                <a16:creationId xmlns:a16="http://schemas.microsoft.com/office/drawing/2014/main" id="{4B05353F-4B8A-487E-B16C-616F20A73A3D}"/>
              </a:ext>
            </a:extLst>
          </p:cNvPr>
          <p:cNvGrpSpPr/>
          <p:nvPr/>
        </p:nvGrpSpPr>
        <p:grpSpPr>
          <a:xfrm>
            <a:off x="6631207" y="4608689"/>
            <a:ext cx="4154201" cy="900310"/>
            <a:chOff x="7830861" y="3754618"/>
            <a:chExt cx="4154201" cy="900310"/>
          </a:xfrm>
        </p:grpSpPr>
        <p:sp>
          <p:nvSpPr>
            <p:cNvPr id="21" name="文本框 20">
              <a:extLst>
                <a:ext uri="{FF2B5EF4-FFF2-40B4-BE49-F238E27FC236}">
                  <a16:creationId xmlns:a16="http://schemas.microsoft.com/office/drawing/2014/main" id="{7A1D56D8-7CC8-4D07-A373-AF445409609E}"/>
                </a:ext>
              </a:extLst>
            </p:cNvPr>
            <p:cNvSpPr txBox="1"/>
            <p:nvPr/>
          </p:nvSpPr>
          <p:spPr>
            <a:xfrm>
              <a:off x="8684991" y="3754618"/>
              <a:ext cx="3300071" cy="338554"/>
            </a:xfrm>
            <a:prstGeom prst="rect">
              <a:avLst/>
            </a:prstGeom>
            <a:noFill/>
          </p:spPr>
          <p:txBody>
            <a:bodyPr wrap="square" rtlCol="0">
              <a:spAutoFit/>
              <a:scene3d>
                <a:camera prst="orthographicFront"/>
                <a:lightRig rig="threePt" dir="t"/>
              </a:scene3d>
              <a:sp3d contourW="12700"/>
            </a:bodyPr>
            <a:lstStyle/>
            <a:p>
              <a:pPr algn="r"/>
              <a:r>
                <a:rPr lang="zh-CN" altLang="en-US" sz="1600" b="1" dirty="0">
                  <a:solidFill>
                    <a:schemeClr val="bg1">
                      <a:lumMod val="95000"/>
                    </a:schemeClr>
                  </a:solidFill>
                  <a:latin typeface="微软雅黑" panose="020B0503020204020204" pitchFamily="34" charset="-122"/>
                  <a:cs typeface="Open Sans Semibold" panose="020B0706030804020204" pitchFamily="34" charset="0"/>
                </a:rPr>
                <a:t>点击添加标题 </a:t>
              </a:r>
              <a:r>
                <a:rPr lang="en-US" altLang="zh-CN" sz="1600" b="1" dirty="0">
                  <a:solidFill>
                    <a:schemeClr val="bg1">
                      <a:lumMod val="95000"/>
                    </a:schemeClr>
                  </a:solidFill>
                  <a:latin typeface="微软雅黑" panose="020B0503020204020204" pitchFamily="34" charset="-122"/>
                  <a:cs typeface="Open Sans Semibold" panose="020B0706030804020204" pitchFamily="34" charset="0"/>
                </a:rPr>
                <a:t> </a:t>
              </a:r>
              <a:endParaRPr lang="zh-CN" altLang="en-US" sz="1600" b="1" dirty="0">
                <a:solidFill>
                  <a:schemeClr val="bg1">
                    <a:lumMod val="95000"/>
                  </a:schemeClr>
                </a:solidFill>
                <a:latin typeface="微软雅黑" panose="020B0503020204020204" pitchFamily="34" charset="-122"/>
                <a:cs typeface="Open Sans Semibold" panose="020B0706030804020204" pitchFamily="34" charset="0"/>
              </a:endParaRPr>
            </a:p>
          </p:txBody>
        </p:sp>
        <p:sp>
          <p:nvSpPr>
            <p:cNvPr id="22" name="矩形 21">
              <a:extLst>
                <a:ext uri="{FF2B5EF4-FFF2-40B4-BE49-F238E27FC236}">
                  <a16:creationId xmlns:a16="http://schemas.microsoft.com/office/drawing/2014/main" id="{257A5BE1-830A-492C-8824-E5CD1BDA9785}"/>
                </a:ext>
              </a:extLst>
            </p:cNvPr>
            <p:cNvSpPr/>
            <p:nvPr/>
          </p:nvSpPr>
          <p:spPr>
            <a:xfrm>
              <a:off x="7830861" y="4045530"/>
              <a:ext cx="4154201"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bg1">
                      <a:lumMod val="95000"/>
                    </a:schemeClr>
                  </a:solidFill>
                  <a:latin typeface="微软雅黑" panose="020B0503020204020204" pitchFamily="34" charset="-122"/>
                </a:rPr>
                <a:t>此处添加详细文本描述，建议与标题相关并符合整体语言风格，语言描述简洁生动</a:t>
              </a:r>
              <a:endParaRPr lang="en-US" altLang="zh-CN" sz="1400" dirty="0">
                <a:solidFill>
                  <a:schemeClr val="bg1">
                    <a:lumMod val="95000"/>
                  </a:schemeClr>
                </a:solidFill>
                <a:latin typeface="微软雅黑" panose="020B0503020204020204" pitchFamily="34" charset="-122"/>
              </a:endParaRPr>
            </a:p>
          </p:txBody>
        </p:sp>
      </p:grpSp>
      <p:grpSp>
        <p:nvGrpSpPr>
          <p:cNvPr id="23" name="组合 22"/>
          <p:cNvGrpSpPr/>
          <p:nvPr/>
        </p:nvGrpSpPr>
        <p:grpSpPr>
          <a:xfrm>
            <a:off x="3565071" y="450599"/>
            <a:ext cx="5061857" cy="698750"/>
            <a:chOff x="6096000" y="2061026"/>
            <a:chExt cx="5061857" cy="698750"/>
          </a:xfrm>
        </p:grpSpPr>
        <p:sp>
          <p:nvSpPr>
            <p:cNvPr id="24" name="文本框 23"/>
            <p:cNvSpPr txBox="1"/>
            <p:nvPr/>
          </p:nvSpPr>
          <p:spPr>
            <a:xfrm>
              <a:off x="7098305" y="2061026"/>
              <a:ext cx="3057248"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accent2"/>
                  </a:solidFill>
                </a:rPr>
                <a:t>标题文字添加此处</a:t>
              </a:r>
            </a:p>
          </p:txBody>
        </p:sp>
        <p:sp>
          <p:nvSpPr>
            <p:cNvPr id="25" name="文本框 24"/>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bg1">
                      <a:lumMod val="65000"/>
                    </a:schemeClr>
                  </a:solidFill>
                </a:rPr>
                <a:t>The user can demonstrate on a projector or computer</a:t>
              </a:r>
            </a:p>
          </p:txBody>
        </p:sp>
      </p:grpSp>
      <p:cxnSp>
        <p:nvCxnSpPr>
          <p:cNvPr id="26" name="直接连接符 25"/>
          <p:cNvCxnSpPr/>
          <p:nvPr/>
        </p:nvCxnSpPr>
        <p:spPr>
          <a:xfrm>
            <a:off x="874713" y="1268413"/>
            <a:ext cx="10442575" cy="0"/>
          </a:xfrm>
          <a:prstGeom prst="line">
            <a:avLst/>
          </a:prstGeom>
          <a:ln>
            <a:gradFill flip="none" rotWithShape="1">
              <a:gsLst>
                <a:gs pos="50000">
                  <a:schemeClr val="accent2"/>
                </a:gs>
                <a:gs pos="0">
                  <a:schemeClr val="tx1">
                    <a:lumMod val="85000"/>
                    <a:lumOff val="15000"/>
                    <a:alpha val="0"/>
                  </a:schemeClr>
                </a:gs>
                <a:gs pos="100000">
                  <a:schemeClr val="tx1">
                    <a:lumMod val="85000"/>
                    <a:lumOff val="15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196038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fade">
                                      <p:cBhvr>
                                        <p:cTn id="10" dur="500"/>
                                        <p:tgtEl>
                                          <p:spTgt spid="5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500"/>
                                        <p:tgtEl>
                                          <p:spTgt spid="5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fade">
                                      <p:cBhvr>
                                        <p:cTn id="16" dur="500"/>
                                        <p:tgtEl>
                                          <p:spTgt spid="5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500"/>
                                        <p:tgtEl>
                                          <p:spTgt spid="5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fade">
                                      <p:cBhvr>
                                        <p:cTn id="22" dur="500"/>
                                        <p:tgtEl>
                                          <p:spTgt spid="5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500"/>
                                        <p:tgtEl>
                                          <p:spTgt spid="5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fade">
                                      <p:cBhvr>
                                        <p:cTn id="28" dur="500"/>
                                        <p:tgtEl>
                                          <p:spTgt spid="56"/>
                                        </p:tgtEl>
                                      </p:cBhvr>
                                    </p:animEffect>
                                  </p:childTnLst>
                                </p:cTn>
                              </p:par>
                            </p:childTnLst>
                          </p:cTn>
                        </p:par>
                        <p:par>
                          <p:cTn id="29" fill="hold">
                            <p:stCondLst>
                              <p:cond delay="500"/>
                            </p:stCondLst>
                            <p:childTnLst>
                              <p:par>
                                <p:cTn id="30" presetID="2" presetClass="entr" presetSubtype="8"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0-#ppt_w/2"/>
                                          </p:val>
                                        </p:tav>
                                        <p:tav tm="100000">
                                          <p:val>
                                            <p:strVal val="#ppt_x"/>
                                          </p:val>
                                        </p:tav>
                                      </p:tavLst>
                                    </p:anim>
                                    <p:anim calcmode="lin" valueType="num">
                                      <p:cBhvr additive="base">
                                        <p:cTn id="33" dur="500" fill="hold"/>
                                        <p:tgtEl>
                                          <p:spTgt spid="17"/>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500" fill="hold"/>
                                        <p:tgtEl>
                                          <p:spTgt spid="20"/>
                                        </p:tgtEl>
                                        <p:attrNameLst>
                                          <p:attrName>ppt_x</p:attrName>
                                        </p:attrNameLst>
                                      </p:cBhvr>
                                      <p:tavLst>
                                        <p:tav tm="0">
                                          <p:val>
                                            <p:strVal val="1+#ppt_w/2"/>
                                          </p:val>
                                        </p:tav>
                                        <p:tav tm="100000">
                                          <p:val>
                                            <p:strVal val="#ppt_x"/>
                                          </p:val>
                                        </p:tav>
                                      </p:tavLst>
                                    </p:anim>
                                    <p:anim calcmode="lin" valueType="num">
                                      <p:cBhvr additive="base">
                                        <p:cTn id="37"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P spid="54" grpId="0"/>
      <p:bldP spid="55" grpId="0"/>
      <p:bldP spid="5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30891" y="430280"/>
            <a:ext cx="3276600"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schemeClr val="accent1"/>
                </a:solidFill>
                <a:effectLst/>
                <a:uLnTx/>
                <a:uFillTx/>
                <a:latin typeface="Century Gothic" panose="020B0502020202020204" pitchFamily="34" charset="0"/>
                <a:ea typeface="微软雅黑"/>
                <a:cs typeface="+mn-cs"/>
              </a:rPr>
              <a:t>CONTENTS</a:t>
            </a:r>
            <a:endParaRPr kumimoji="0" lang="zh-CN" altLang="en-US" sz="4400" b="0" i="0" u="none" strike="noStrike" kern="1200" cap="none" spc="0" normalizeH="0" baseline="0" noProof="0" dirty="0">
              <a:ln>
                <a:noFill/>
              </a:ln>
              <a:solidFill>
                <a:schemeClr val="accent1"/>
              </a:solidFill>
              <a:effectLst/>
              <a:uLnTx/>
              <a:uFillTx/>
              <a:latin typeface="Century Gothic" panose="020B0502020202020204" pitchFamily="34" charset="0"/>
              <a:ea typeface="微软雅黑"/>
              <a:cs typeface="+mn-cs"/>
            </a:endParaRPr>
          </a:p>
        </p:txBody>
      </p:sp>
      <p:cxnSp>
        <p:nvCxnSpPr>
          <p:cNvPr id="4" name="直接连接符 3"/>
          <p:cNvCxnSpPr/>
          <p:nvPr/>
        </p:nvCxnSpPr>
        <p:spPr>
          <a:xfrm>
            <a:off x="1173766" y="1236215"/>
            <a:ext cx="872748" cy="0"/>
          </a:xfrm>
          <a:prstGeom prst="line">
            <a:avLst/>
          </a:prstGeom>
          <a:solidFill>
            <a:srgbClr val="080808"/>
          </a:solidFill>
          <a:ln w="2540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cxnSp>
      <p:grpSp>
        <p:nvGrpSpPr>
          <p:cNvPr id="5" name="组合 4"/>
          <p:cNvGrpSpPr/>
          <p:nvPr/>
        </p:nvGrpSpPr>
        <p:grpSpPr>
          <a:xfrm>
            <a:off x="6551385" y="2062167"/>
            <a:ext cx="4640490" cy="704827"/>
            <a:chOff x="939337" y="1925465"/>
            <a:chExt cx="4640490" cy="704827"/>
          </a:xfrm>
        </p:grpSpPr>
        <p:sp>
          <p:nvSpPr>
            <p:cNvPr id="6" name="文本框 5"/>
            <p:cNvSpPr txBox="1"/>
            <p:nvPr/>
          </p:nvSpPr>
          <p:spPr>
            <a:xfrm>
              <a:off x="939337" y="1925465"/>
              <a:ext cx="3276600"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chemeClr val="accent1"/>
                  </a:solidFill>
                  <a:effectLst/>
                  <a:uLnTx/>
                  <a:uFillTx/>
                  <a:latin typeface="Arial"/>
                  <a:ea typeface="微软雅黑"/>
                  <a:cs typeface="+mn-cs"/>
                </a:rPr>
                <a:t>01 . </a:t>
              </a:r>
              <a:r>
                <a:rPr kumimoji="0" lang="zh-CN" altLang="en-US" sz="2800" b="1" i="0" u="none" strike="noStrike" kern="1200" cap="none" spc="0" normalizeH="0" baseline="0" noProof="0" dirty="0">
                  <a:ln>
                    <a:noFill/>
                  </a:ln>
                  <a:solidFill>
                    <a:schemeClr val="accent1"/>
                  </a:solidFill>
                  <a:effectLst/>
                  <a:uLnTx/>
                  <a:uFillTx/>
                  <a:latin typeface="Arial"/>
                  <a:ea typeface="微软雅黑"/>
                  <a:cs typeface="+mn-cs"/>
                </a:rPr>
                <a:t>标题文字添加</a:t>
              </a:r>
            </a:p>
          </p:txBody>
        </p:sp>
        <p:sp>
          <p:nvSpPr>
            <p:cNvPr id="7" name="文本框 6"/>
            <p:cNvSpPr txBox="1"/>
            <p:nvPr/>
          </p:nvSpPr>
          <p:spPr>
            <a:xfrm>
              <a:off x="939337" y="2345855"/>
              <a:ext cx="4640490" cy="284437"/>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lumMod val="85000"/>
                    </a:schemeClr>
                  </a:solidFill>
                  <a:effectLst/>
                  <a:uLnTx/>
                  <a:uFillTx/>
                  <a:latin typeface="Century Gothic" panose="020B0502020202020204" pitchFamily="34" charset="0"/>
                  <a:ea typeface="微软雅黑"/>
                  <a:cs typeface="+mn-cs"/>
                </a:rPr>
                <a:t>The user can demonstrate on a projector</a:t>
              </a:r>
            </a:p>
          </p:txBody>
        </p:sp>
      </p:grpSp>
      <p:grpSp>
        <p:nvGrpSpPr>
          <p:cNvPr id="20" name="组合 19"/>
          <p:cNvGrpSpPr/>
          <p:nvPr/>
        </p:nvGrpSpPr>
        <p:grpSpPr>
          <a:xfrm>
            <a:off x="6551385" y="3058903"/>
            <a:ext cx="4640490" cy="704827"/>
            <a:chOff x="939337" y="1925465"/>
            <a:chExt cx="4640490" cy="704827"/>
          </a:xfrm>
        </p:grpSpPr>
        <p:sp>
          <p:nvSpPr>
            <p:cNvPr id="21" name="文本框 20"/>
            <p:cNvSpPr txBox="1"/>
            <p:nvPr/>
          </p:nvSpPr>
          <p:spPr>
            <a:xfrm>
              <a:off x="939337" y="1925465"/>
              <a:ext cx="3276600"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chemeClr val="accent1"/>
                  </a:solidFill>
                  <a:effectLst/>
                  <a:uLnTx/>
                  <a:uFillTx/>
                  <a:latin typeface="Arial"/>
                  <a:ea typeface="微软雅黑"/>
                  <a:cs typeface="+mn-cs"/>
                </a:rPr>
                <a:t>02 . </a:t>
              </a:r>
              <a:r>
                <a:rPr kumimoji="0" lang="zh-CN" altLang="en-US" sz="2800" b="1" i="0" u="none" strike="noStrike" kern="1200" cap="none" spc="0" normalizeH="0" baseline="0" noProof="0" dirty="0">
                  <a:ln>
                    <a:noFill/>
                  </a:ln>
                  <a:solidFill>
                    <a:schemeClr val="accent1"/>
                  </a:solidFill>
                  <a:effectLst/>
                  <a:uLnTx/>
                  <a:uFillTx/>
                  <a:latin typeface="Arial"/>
                  <a:ea typeface="微软雅黑"/>
                  <a:cs typeface="+mn-cs"/>
                </a:rPr>
                <a:t>标题文字添加</a:t>
              </a:r>
            </a:p>
          </p:txBody>
        </p:sp>
        <p:sp>
          <p:nvSpPr>
            <p:cNvPr id="22" name="文本框 21"/>
            <p:cNvSpPr txBox="1"/>
            <p:nvPr/>
          </p:nvSpPr>
          <p:spPr>
            <a:xfrm>
              <a:off x="939337" y="2345855"/>
              <a:ext cx="4640490" cy="284437"/>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lumMod val="85000"/>
                    </a:schemeClr>
                  </a:solidFill>
                  <a:effectLst/>
                  <a:uLnTx/>
                  <a:uFillTx/>
                  <a:latin typeface="Century Gothic" panose="020B0502020202020204" pitchFamily="34" charset="0"/>
                  <a:ea typeface="微软雅黑"/>
                  <a:cs typeface="+mn-cs"/>
                </a:rPr>
                <a:t>The user can demonstrate on a projector</a:t>
              </a:r>
            </a:p>
          </p:txBody>
        </p:sp>
      </p:grpSp>
      <p:grpSp>
        <p:nvGrpSpPr>
          <p:cNvPr id="23" name="组合 22"/>
          <p:cNvGrpSpPr/>
          <p:nvPr/>
        </p:nvGrpSpPr>
        <p:grpSpPr>
          <a:xfrm>
            <a:off x="6551385" y="4055639"/>
            <a:ext cx="4640490" cy="704827"/>
            <a:chOff x="939337" y="1925465"/>
            <a:chExt cx="4640490" cy="704827"/>
          </a:xfrm>
        </p:grpSpPr>
        <p:sp>
          <p:nvSpPr>
            <p:cNvPr id="24" name="文本框 23"/>
            <p:cNvSpPr txBox="1"/>
            <p:nvPr/>
          </p:nvSpPr>
          <p:spPr>
            <a:xfrm>
              <a:off x="939337" y="1925465"/>
              <a:ext cx="3276600"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chemeClr val="accent1"/>
                  </a:solidFill>
                  <a:effectLst/>
                  <a:uLnTx/>
                  <a:uFillTx/>
                  <a:latin typeface="Arial"/>
                  <a:ea typeface="微软雅黑"/>
                  <a:cs typeface="+mn-cs"/>
                </a:rPr>
                <a:t>03 . </a:t>
              </a:r>
              <a:r>
                <a:rPr kumimoji="0" lang="zh-CN" altLang="en-US" sz="2800" b="1" i="0" u="none" strike="noStrike" kern="1200" cap="none" spc="0" normalizeH="0" baseline="0" noProof="0" dirty="0">
                  <a:ln>
                    <a:noFill/>
                  </a:ln>
                  <a:solidFill>
                    <a:schemeClr val="accent1"/>
                  </a:solidFill>
                  <a:effectLst/>
                  <a:uLnTx/>
                  <a:uFillTx/>
                  <a:latin typeface="Arial"/>
                  <a:ea typeface="微软雅黑"/>
                  <a:cs typeface="+mn-cs"/>
                </a:rPr>
                <a:t>标题文字添加</a:t>
              </a:r>
            </a:p>
          </p:txBody>
        </p:sp>
        <p:sp>
          <p:nvSpPr>
            <p:cNvPr id="25" name="文本框 24"/>
            <p:cNvSpPr txBox="1"/>
            <p:nvPr/>
          </p:nvSpPr>
          <p:spPr>
            <a:xfrm>
              <a:off x="939337" y="2345855"/>
              <a:ext cx="4640490" cy="284437"/>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lumMod val="85000"/>
                    </a:schemeClr>
                  </a:solidFill>
                  <a:effectLst/>
                  <a:uLnTx/>
                  <a:uFillTx/>
                  <a:latin typeface="Century Gothic" panose="020B0502020202020204" pitchFamily="34" charset="0"/>
                  <a:ea typeface="微软雅黑"/>
                  <a:cs typeface="+mn-cs"/>
                </a:rPr>
                <a:t>The user can demonstrate on a projector</a:t>
              </a:r>
            </a:p>
          </p:txBody>
        </p:sp>
      </p:grpSp>
      <p:grpSp>
        <p:nvGrpSpPr>
          <p:cNvPr id="26" name="组合 25"/>
          <p:cNvGrpSpPr/>
          <p:nvPr/>
        </p:nvGrpSpPr>
        <p:grpSpPr>
          <a:xfrm>
            <a:off x="6551385" y="5052375"/>
            <a:ext cx="4640490" cy="704827"/>
            <a:chOff x="939337" y="1925465"/>
            <a:chExt cx="4640490" cy="704827"/>
          </a:xfrm>
        </p:grpSpPr>
        <p:sp>
          <p:nvSpPr>
            <p:cNvPr id="27" name="文本框 26"/>
            <p:cNvSpPr txBox="1"/>
            <p:nvPr/>
          </p:nvSpPr>
          <p:spPr>
            <a:xfrm>
              <a:off x="939337" y="1925465"/>
              <a:ext cx="3276600"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chemeClr val="accent1"/>
                  </a:solidFill>
                  <a:effectLst/>
                  <a:uLnTx/>
                  <a:uFillTx/>
                  <a:latin typeface="Arial"/>
                  <a:ea typeface="微软雅黑"/>
                  <a:cs typeface="+mn-cs"/>
                </a:rPr>
                <a:t>04 . </a:t>
              </a:r>
              <a:r>
                <a:rPr kumimoji="0" lang="zh-CN" altLang="en-US" sz="2800" b="1" i="0" u="none" strike="noStrike" kern="1200" cap="none" spc="0" normalizeH="0" baseline="0" noProof="0" dirty="0">
                  <a:ln>
                    <a:noFill/>
                  </a:ln>
                  <a:solidFill>
                    <a:schemeClr val="accent1"/>
                  </a:solidFill>
                  <a:effectLst/>
                  <a:uLnTx/>
                  <a:uFillTx/>
                  <a:latin typeface="Arial"/>
                  <a:ea typeface="微软雅黑"/>
                  <a:cs typeface="+mn-cs"/>
                </a:rPr>
                <a:t>标题文字添加</a:t>
              </a:r>
            </a:p>
          </p:txBody>
        </p:sp>
        <p:sp>
          <p:nvSpPr>
            <p:cNvPr id="28" name="文本框 27"/>
            <p:cNvSpPr txBox="1"/>
            <p:nvPr/>
          </p:nvSpPr>
          <p:spPr>
            <a:xfrm>
              <a:off x="939337" y="2345855"/>
              <a:ext cx="4640490" cy="284437"/>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lumMod val="85000"/>
                    </a:schemeClr>
                  </a:solidFill>
                  <a:effectLst/>
                  <a:uLnTx/>
                  <a:uFillTx/>
                  <a:latin typeface="Century Gothic" panose="020B0502020202020204" pitchFamily="34" charset="0"/>
                  <a:ea typeface="微软雅黑"/>
                  <a:cs typeface="+mn-cs"/>
                </a:rPr>
                <a:t>The user can demonstrate on a projector</a:t>
              </a:r>
            </a:p>
          </p:txBody>
        </p:sp>
      </p:grpSp>
      <p:grpSp>
        <p:nvGrpSpPr>
          <p:cNvPr id="2" name="组合 1"/>
          <p:cNvGrpSpPr/>
          <p:nvPr/>
        </p:nvGrpSpPr>
        <p:grpSpPr>
          <a:xfrm>
            <a:off x="2235200" y="2418242"/>
            <a:ext cx="3327400" cy="3116244"/>
            <a:chOff x="1891881" y="2406945"/>
            <a:chExt cx="3086667" cy="2890788"/>
          </a:xfrm>
        </p:grpSpPr>
        <p:sp>
          <p:nvSpPr>
            <p:cNvPr id="17" name="矩形 16"/>
            <p:cNvSpPr/>
            <p:nvPr/>
          </p:nvSpPr>
          <p:spPr>
            <a:xfrm rot="2700000">
              <a:off x="2174667" y="3593681"/>
              <a:ext cx="1704052" cy="1704052"/>
            </a:xfrm>
            <a:prstGeom prst="rect">
              <a:avLst/>
            </a:prstGeom>
            <a:noFill/>
            <a:ln w="28575">
              <a:solidFill>
                <a:srgbClr val="F3A7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rot="2700000">
              <a:off x="3969663" y="2895098"/>
              <a:ext cx="1008885" cy="1008885"/>
            </a:xfrm>
            <a:prstGeom prst="rect">
              <a:avLst/>
            </a:prstGeom>
            <a:noFill/>
            <a:ln w="9525">
              <a:solidFill>
                <a:srgbClr val="F3A7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2700000">
              <a:off x="1891881" y="2406945"/>
              <a:ext cx="2269625" cy="2269625"/>
            </a:xfrm>
            <a:prstGeom prst="rect">
              <a:avLst/>
            </a:prstGeom>
            <a:blipFill dpi="0" rotWithShape="0">
              <a:blip r:embed="rId3">
                <a:grayscl/>
              </a:blip>
              <a:srcRect/>
              <a:stretch>
                <a:fillRect/>
              </a:stretch>
            </a:blipFill>
            <a:ln w="76200">
              <a:solidFill>
                <a:srgbClr val="F3A7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11711641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p:tgtEl>
                                          <p:spTgt spid="5"/>
                                        </p:tgtEl>
                                        <p:attrNameLst>
                                          <p:attrName>ppt_x</p:attrName>
                                        </p:attrNameLst>
                                      </p:cBhvr>
                                      <p:tavLst>
                                        <p:tav tm="0">
                                          <p:val>
                                            <p:strVal val="#ppt_x-#ppt_w*1.125000"/>
                                          </p:val>
                                        </p:tav>
                                        <p:tav tm="100000">
                                          <p:val>
                                            <p:strVal val="#ppt_x"/>
                                          </p:val>
                                        </p:tav>
                                      </p:tavLst>
                                    </p:anim>
                                    <p:animEffect transition="in" filter="wipe(right)">
                                      <p:cBhvr>
                                        <p:cTn id="23" dur="500"/>
                                        <p:tgtEl>
                                          <p:spTgt spid="5"/>
                                        </p:tgtEl>
                                      </p:cBhvr>
                                    </p:animEffect>
                                  </p:childTnLst>
                                </p:cTn>
                              </p:par>
                            </p:childTnLst>
                          </p:cTn>
                        </p:par>
                        <p:par>
                          <p:cTn id="24" fill="hold">
                            <p:stCondLst>
                              <p:cond delay="2000"/>
                            </p:stCondLst>
                            <p:childTnLst>
                              <p:par>
                                <p:cTn id="25" presetID="12" presetClass="entr" presetSubtype="8"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p:tgtEl>
                                          <p:spTgt spid="20"/>
                                        </p:tgtEl>
                                        <p:attrNameLst>
                                          <p:attrName>ppt_x</p:attrName>
                                        </p:attrNameLst>
                                      </p:cBhvr>
                                      <p:tavLst>
                                        <p:tav tm="0">
                                          <p:val>
                                            <p:strVal val="#ppt_x-#ppt_w*1.125000"/>
                                          </p:val>
                                        </p:tav>
                                        <p:tav tm="100000">
                                          <p:val>
                                            <p:strVal val="#ppt_x"/>
                                          </p:val>
                                        </p:tav>
                                      </p:tavLst>
                                    </p:anim>
                                    <p:animEffect transition="in" filter="wipe(right)">
                                      <p:cBhvr>
                                        <p:cTn id="28" dur="500"/>
                                        <p:tgtEl>
                                          <p:spTgt spid="20"/>
                                        </p:tgtEl>
                                      </p:cBhvr>
                                    </p:animEffect>
                                  </p:childTnLst>
                                </p:cTn>
                              </p:par>
                            </p:childTnLst>
                          </p:cTn>
                        </p:par>
                        <p:par>
                          <p:cTn id="29" fill="hold">
                            <p:stCondLst>
                              <p:cond delay="2500"/>
                            </p:stCondLst>
                            <p:childTnLst>
                              <p:par>
                                <p:cTn id="30" presetID="12" presetClass="entr" presetSubtype="8"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p:tgtEl>
                                          <p:spTgt spid="23"/>
                                        </p:tgtEl>
                                        <p:attrNameLst>
                                          <p:attrName>ppt_x</p:attrName>
                                        </p:attrNameLst>
                                      </p:cBhvr>
                                      <p:tavLst>
                                        <p:tav tm="0">
                                          <p:val>
                                            <p:strVal val="#ppt_x-#ppt_w*1.125000"/>
                                          </p:val>
                                        </p:tav>
                                        <p:tav tm="100000">
                                          <p:val>
                                            <p:strVal val="#ppt_x"/>
                                          </p:val>
                                        </p:tav>
                                      </p:tavLst>
                                    </p:anim>
                                    <p:animEffect transition="in" filter="wipe(right)">
                                      <p:cBhvr>
                                        <p:cTn id="33" dur="500"/>
                                        <p:tgtEl>
                                          <p:spTgt spid="23"/>
                                        </p:tgtEl>
                                      </p:cBhvr>
                                    </p:animEffect>
                                  </p:childTnLst>
                                </p:cTn>
                              </p:par>
                            </p:childTnLst>
                          </p:cTn>
                        </p:par>
                        <p:par>
                          <p:cTn id="34" fill="hold">
                            <p:stCondLst>
                              <p:cond delay="3000"/>
                            </p:stCondLst>
                            <p:childTnLst>
                              <p:par>
                                <p:cTn id="35" presetID="12" presetClass="entr" presetSubtype="8" fill="hold" nodeType="after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500"/>
                                        <p:tgtEl>
                                          <p:spTgt spid="26"/>
                                        </p:tgtEl>
                                        <p:attrNameLst>
                                          <p:attrName>ppt_x</p:attrName>
                                        </p:attrNameLst>
                                      </p:cBhvr>
                                      <p:tavLst>
                                        <p:tav tm="0">
                                          <p:val>
                                            <p:strVal val="#ppt_x-#ppt_w*1.125000"/>
                                          </p:val>
                                        </p:tav>
                                        <p:tav tm="100000">
                                          <p:val>
                                            <p:strVal val="#ppt_x"/>
                                          </p:val>
                                        </p:tav>
                                      </p:tavLst>
                                    </p:anim>
                                    <p:animEffect transition="in" filter="wipe(right)">
                                      <p:cBhvr>
                                        <p:cTn id="3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419371" y="2377802"/>
            <a:ext cx="1353256" cy="144655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800" b="0" i="0" u="none" strike="noStrike" kern="1200" cap="none" spc="0" normalizeH="0" baseline="0" noProof="0" dirty="0">
                <a:ln>
                  <a:noFill/>
                </a:ln>
                <a:solidFill>
                  <a:schemeClr val="accent1"/>
                </a:solidFill>
                <a:effectLst/>
                <a:uLnTx/>
                <a:uFillTx/>
                <a:latin typeface="Impact" panose="020B0806030902050204" pitchFamily="34" charset="0"/>
                <a:ea typeface="微软雅黑"/>
                <a:cs typeface="+mn-cs"/>
              </a:rPr>
              <a:t>04</a:t>
            </a:r>
            <a:endParaRPr kumimoji="0" lang="zh-CN" altLang="en-US" sz="8800" b="0" i="0" u="none" strike="noStrike" kern="1200" cap="none" spc="0" normalizeH="0" baseline="0" noProof="0" dirty="0">
              <a:ln>
                <a:noFill/>
              </a:ln>
              <a:solidFill>
                <a:schemeClr val="accent1"/>
              </a:solidFill>
              <a:effectLst/>
              <a:uLnTx/>
              <a:uFillTx/>
              <a:latin typeface="Impact" panose="020B0806030902050204" pitchFamily="34" charset="0"/>
              <a:ea typeface="微软雅黑"/>
              <a:cs typeface="+mn-cs"/>
            </a:endParaRPr>
          </a:p>
        </p:txBody>
      </p:sp>
      <p:sp>
        <p:nvSpPr>
          <p:cNvPr id="4" name="文本框 3"/>
          <p:cNvSpPr txBox="1"/>
          <p:nvPr/>
        </p:nvSpPr>
        <p:spPr>
          <a:xfrm>
            <a:off x="2552701" y="4119872"/>
            <a:ext cx="7086598" cy="76944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schemeClr val="accent1"/>
                </a:solidFill>
                <a:effectLst/>
                <a:uLnTx/>
                <a:uFillTx/>
                <a:latin typeface="微软雅黑"/>
                <a:ea typeface="微软雅黑"/>
                <a:cs typeface="+mn-cs"/>
              </a:rPr>
              <a:t>标题文字添加此处</a:t>
            </a:r>
          </a:p>
        </p:txBody>
      </p:sp>
      <p:sp>
        <p:nvSpPr>
          <p:cNvPr id="5" name="文本框 4"/>
          <p:cNvSpPr txBox="1"/>
          <p:nvPr/>
        </p:nvSpPr>
        <p:spPr>
          <a:xfrm>
            <a:off x="3016251" y="4898415"/>
            <a:ext cx="6159498" cy="613694"/>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lumMod val="85000"/>
                  </a:schemeClr>
                </a:solidFill>
                <a:effectLst/>
                <a:uLnTx/>
                <a:uFillTx/>
                <a:latin typeface="微软雅黑"/>
                <a:ea typeface="微软雅黑"/>
                <a:cs typeface="+mn-cs"/>
              </a:rPr>
              <a:t>The user can demonstrate on a projector or computer, or print the presentation and make it into a film to be used in a wider field</a:t>
            </a:r>
          </a:p>
        </p:txBody>
      </p:sp>
      <p:sp>
        <p:nvSpPr>
          <p:cNvPr id="6" name="矩形 5"/>
          <p:cNvSpPr/>
          <p:nvPr/>
        </p:nvSpPr>
        <p:spPr>
          <a:xfrm rot="2700000">
            <a:off x="4952582" y="-1272243"/>
            <a:ext cx="2269625" cy="2269625"/>
          </a:xfrm>
          <a:prstGeom prst="rect">
            <a:avLst/>
          </a:prstGeom>
          <a:noFill/>
          <a:ln w="76200">
            <a:solidFill>
              <a:srgbClr val="F3A7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2700000">
            <a:off x="5585329" y="-607464"/>
            <a:ext cx="1004130" cy="1004130"/>
          </a:xfrm>
          <a:prstGeom prst="rect">
            <a:avLst/>
          </a:prstGeom>
          <a:noFill/>
          <a:ln w="76200">
            <a:solidFill>
              <a:srgbClr val="F3A7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2700000">
            <a:off x="5466246" y="496332"/>
            <a:ext cx="1242297" cy="1242297"/>
          </a:xfrm>
          <a:prstGeom prst="rect">
            <a:avLst/>
          </a:prstGeom>
          <a:noFill/>
          <a:ln w="19050">
            <a:solidFill>
              <a:srgbClr val="F3A7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5387582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par>
                          <p:cTn id="23" fill="hold">
                            <p:stCondLst>
                              <p:cond delay="1000"/>
                            </p:stCondLst>
                            <p:childTnLst>
                              <p:par>
                                <p:cTn id="24" presetID="12" presetClass="entr" presetSubtype="2"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p:tgtEl>
                                          <p:spTgt spid="4"/>
                                        </p:tgtEl>
                                        <p:attrNameLst>
                                          <p:attrName>ppt_x</p:attrName>
                                        </p:attrNameLst>
                                      </p:cBhvr>
                                      <p:tavLst>
                                        <p:tav tm="0">
                                          <p:val>
                                            <p:strVal val="#ppt_x+#ppt_w*1.125000"/>
                                          </p:val>
                                        </p:tav>
                                        <p:tav tm="100000">
                                          <p:val>
                                            <p:strVal val="#ppt_x"/>
                                          </p:val>
                                        </p:tav>
                                      </p:tavLst>
                                    </p:anim>
                                    <p:animEffect transition="in" filter="wipe(left)">
                                      <p:cBhvr>
                                        <p:cTn id="27" dur="500"/>
                                        <p:tgtEl>
                                          <p:spTgt spid="4"/>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animBg="1"/>
      <p:bldP spid="8" grpId="0" animBg="1"/>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îṣļîḑé-Rectangle 4"/>
          <p:cNvSpPr/>
          <p:nvPr/>
        </p:nvSpPr>
        <p:spPr>
          <a:xfrm>
            <a:off x="1124395" y="2154934"/>
            <a:ext cx="821116" cy="821116"/>
          </a:xfrm>
          <a:prstGeom prst="rect">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lumMod val="85000"/>
                </a:schemeClr>
              </a:solidFill>
            </a:endParaRPr>
          </a:p>
        </p:txBody>
      </p:sp>
      <p:sp>
        <p:nvSpPr>
          <p:cNvPr id="4" name="îṣļîḑé-Rectangle 5"/>
          <p:cNvSpPr/>
          <p:nvPr/>
        </p:nvSpPr>
        <p:spPr>
          <a:xfrm>
            <a:off x="1124395" y="3378805"/>
            <a:ext cx="821116" cy="821116"/>
          </a:xfrm>
          <a:prstGeom prst="rect">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lumMod val="85000"/>
                </a:schemeClr>
              </a:solidFill>
            </a:endParaRPr>
          </a:p>
        </p:txBody>
      </p:sp>
      <p:sp>
        <p:nvSpPr>
          <p:cNvPr id="5" name="îṣļîḑé-Rectangle 6"/>
          <p:cNvSpPr/>
          <p:nvPr/>
        </p:nvSpPr>
        <p:spPr>
          <a:xfrm>
            <a:off x="1124395" y="4602676"/>
            <a:ext cx="821116" cy="821116"/>
          </a:xfrm>
          <a:prstGeom prst="rect">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lumMod val="85000"/>
                </a:schemeClr>
              </a:solidFill>
            </a:endParaRPr>
          </a:p>
        </p:txBody>
      </p:sp>
      <p:sp>
        <p:nvSpPr>
          <p:cNvPr id="6" name="îṣļîḑé-Rectangle 7"/>
          <p:cNvSpPr/>
          <p:nvPr/>
        </p:nvSpPr>
        <p:spPr>
          <a:xfrm>
            <a:off x="6436581" y="2154934"/>
            <a:ext cx="821116" cy="821116"/>
          </a:xfrm>
          <a:prstGeom prst="rect">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lumMod val="85000"/>
                </a:schemeClr>
              </a:solidFill>
            </a:endParaRPr>
          </a:p>
        </p:txBody>
      </p:sp>
      <p:sp>
        <p:nvSpPr>
          <p:cNvPr id="7" name="îṣļîḑé-Rectangle 8"/>
          <p:cNvSpPr/>
          <p:nvPr/>
        </p:nvSpPr>
        <p:spPr>
          <a:xfrm>
            <a:off x="6436581" y="3378805"/>
            <a:ext cx="821116" cy="821116"/>
          </a:xfrm>
          <a:prstGeom prst="rect">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lumMod val="85000"/>
                </a:schemeClr>
              </a:solidFill>
            </a:endParaRPr>
          </a:p>
        </p:txBody>
      </p:sp>
      <p:sp>
        <p:nvSpPr>
          <p:cNvPr id="8" name="îṣļîḑé-Rectangle 9"/>
          <p:cNvSpPr/>
          <p:nvPr/>
        </p:nvSpPr>
        <p:spPr>
          <a:xfrm>
            <a:off x="6436581" y="4602676"/>
            <a:ext cx="821116" cy="821116"/>
          </a:xfrm>
          <a:prstGeom prst="rect">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lumMod val="85000"/>
                </a:schemeClr>
              </a:solidFill>
            </a:endParaRPr>
          </a:p>
        </p:txBody>
      </p:sp>
      <p:sp>
        <p:nvSpPr>
          <p:cNvPr id="21" name="îṣļîḑé-Freeform 14"/>
          <p:cNvSpPr>
            <a:spLocks/>
          </p:cNvSpPr>
          <p:nvPr/>
        </p:nvSpPr>
        <p:spPr bwMode="auto">
          <a:xfrm>
            <a:off x="1331040" y="4809808"/>
            <a:ext cx="407827" cy="406851"/>
          </a:xfrm>
          <a:custGeom>
            <a:avLst/>
            <a:gdLst>
              <a:gd name="T0" fmla="*/ 161 w 177"/>
              <a:gd name="T1" fmla="*/ 88 h 176"/>
              <a:gd name="T2" fmla="*/ 177 w 177"/>
              <a:gd name="T3" fmla="*/ 64 h 176"/>
              <a:gd name="T4" fmla="*/ 168 w 177"/>
              <a:gd name="T5" fmla="*/ 42 h 176"/>
              <a:gd name="T6" fmla="*/ 139 w 177"/>
              <a:gd name="T7" fmla="*/ 37 h 176"/>
              <a:gd name="T8" fmla="*/ 134 w 177"/>
              <a:gd name="T9" fmla="*/ 9 h 176"/>
              <a:gd name="T10" fmla="*/ 112 w 177"/>
              <a:gd name="T11" fmla="*/ 0 h 176"/>
              <a:gd name="T12" fmla="*/ 89 w 177"/>
              <a:gd name="T13" fmla="*/ 16 h 176"/>
              <a:gd name="T14" fmla="*/ 65 w 177"/>
              <a:gd name="T15" fmla="*/ 0 h 176"/>
              <a:gd name="T16" fmla="*/ 43 w 177"/>
              <a:gd name="T17" fmla="*/ 9 h 176"/>
              <a:gd name="T18" fmla="*/ 38 w 177"/>
              <a:gd name="T19" fmla="*/ 37 h 176"/>
              <a:gd name="T20" fmla="*/ 10 w 177"/>
              <a:gd name="T21" fmla="*/ 42 h 176"/>
              <a:gd name="T22" fmla="*/ 0 w 177"/>
              <a:gd name="T23" fmla="*/ 64 h 176"/>
              <a:gd name="T24" fmla="*/ 17 w 177"/>
              <a:gd name="T25" fmla="*/ 88 h 176"/>
              <a:gd name="T26" fmla="*/ 0 w 177"/>
              <a:gd name="T27" fmla="*/ 111 h 176"/>
              <a:gd name="T28" fmla="*/ 10 w 177"/>
              <a:gd name="T29" fmla="*/ 134 h 176"/>
              <a:gd name="T30" fmla="*/ 38 w 177"/>
              <a:gd name="T31" fmla="*/ 139 h 176"/>
              <a:gd name="T32" fmla="*/ 43 w 177"/>
              <a:gd name="T33" fmla="*/ 167 h 176"/>
              <a:gd name="T34" fmla="*/ 65 w 177"/>
              <a:gd name="T35" fmla="*/ 176 h 176"/>
              <a:gd name="T36" fmla="*/ 89 w 177"/>
              <a:gd name="T37" fmla="*/ 160 h 176"/>
              <a:gd name="T38" fmla="*/ 112 w 177"/>
              <a:gd name="T39" fmla="*/ 176 h 176"/>
              <a:gd name="T40" fmla="*/ 134 w 177"/>
              <a:gd name="T41" fmla="*/ 167 h 176"/>
              <a:gd name="T42" fmla="*/ 139 w 177"/>
              <a:gd name="T43" fmla="*/ 139 h 176"/>
              <a:gd name="T44" fmla="*/ 168 w 177"/>
              <a:gd name="T45" fmla="*/ 134 h 176"/>
              <a:gd name="T46" fmla="*/ 177 w 177"/>
              <a:gd name="T47" fmla="*/ 111 h 176"/>
              <a:gd name="T48" fmla="*/ 161 w 177"/>
              <a:gd name="T49" fmla="*/ 88 h 176"/>
              <a:gd name="T50" fmla="*/ 89 w 177"/>
              <a:gd name="T51" fmla="*/ 132 h 176"/>
              <a:gd name="T52" fmla="*/ 45 w 177"/>
              <a:gd name="T53" fmla="*/ 88 h 176"/>
              <a:gd name="T54" fmla="*/ 89 w 177"/>
              <a:gd name="T55" fmla="*/ 44 h 176"/>
              <a:gd name="T56" fmla="*/ 133 w 177"/>
              <a:gd name="T57" fmla="*/ 88 h 176"/>
              <a:gd name="T58" fmla="*/ 89 w 177"/>
              <a:gd name="T59" fmla="*/ 132 h 176"/>
              <a:gd name="T60" fmla="*/ 89 w 177"/>
              <a:gd name="T61" fmla="*/ 48 h 176"/>
              <a:gd name="T62" fmla="*/ 49 w 177"/>
              <a:gd name="T63" fmla="*/ 88 h 176"/>
              <a:gd name="T64" fmla="*/ 89 w 177"/>
              <a:gd name="T65" fmla="*/ 128 h 176"/>
              <a:gd name="T66" fmla="*/ 128 w 177"/>
              <a:gd name="T67" fmla="*/ 88 h 176"/>
              <a:gd name="T68" fmla="*/ 89 w 177"/>
              <a:gd name="T69" fmla="*/ 48 h 176"/>
              <a:gd name="T70" fmla="*/ 89 w 177"/>
              <a:gd name="T71" fmla="*/ 115 h 176"/>
              <a:gd name="T72" fmla="*/ 62 w 177"/>
              <a:gd name="T73" fmla="*/ 88 h 176"/>
              <a:gd name="T74" fmla="*/ 89 w 177"/>
              <a:gd name="T75" fmla="*/ 61 h 176"/>
              <a:gd name="T76" fmla="*/ 115 w 177"/>
              <a:gd name="T77" fmla="*/ 88 h 176"/>
              <a:gd name="T78" fmla="*/ 89 w 177"/>
              <a:gd name="T79" fmla="*/ 11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7" h="176">
                <a:moveTo>
                  <a:pt x="161" y="88"/>
                </a:moveTo>
                <a:cubicBezTo>
                  <a:pt x="161" y="77"/>
                  <a:pt x="167" y="68"/>
                  <a:pt x="177" y="64"/>
                </a:cubicBezTo>
                <a:cubicBezTo>
                  <a:pt x="175" y="56"/>
                  <a:pt x="172" y="49"/>
                  <a:pt x="168" y="42"/>
                </a:cubicBezTo>
                <a:cubicBezTo>
                  <a:pt x="158" y="46"/>
                  <a:pt x="147" y="45"/>
                  <a:pt x="139" y="37"/>
                </a:cubicBezTo>
                <a:cubicBezTo>
                  <a:pt x="132" y="29"/>
                  <a:pt x="130" y="18"/>
                  <a:pt x="134" y="9"/>
                </a:cubicBezTo>
                <a:cubicBezTo>
                  <a:pt x="128" y="5"/>
                  <a:pt x="120" y="2"/>
                  <a:pt x="112" y="0"/>
                </a:cubicBezTo>
                <a:cubicBezTo>
                  <a:pt x="109" y="9"/>
                  <a:pt x="100" y="16"/>
                  <a:pt x="89" y="16"/>
                </a:cubicBezTo>
                <a:cubicBezTo>
                  <a:pt x="78" y="16"/>
                  <a:pt x="69" y="9"/>
                  <a:pt x="65" y="0"/>
                </a:cubicBezTo>
                <a:cubicBezTo>
                  <a:pt x="57" y="2"/>
                  <a:pt x="50" y="5"/>
                  <a:pt x="43" y="9"/>
                </a:cubicBezTo>
                <a:cubicBezTo>
                  <a:pt x="47" y="18"/>
                  <a:pt x="46" y="29"/>
                  <a:pt x="38" y="37"/>
                </a:cubicBezTo>
                <a:cubicBezTo>
                  <a:pt x="30" y="45"/>
                  <a:pt x="19" y="46"/>
                  <a:pt x="10" y="42"/>
                </a:cubicBezTo>
                <a:cubicBezTo>
                  <a:pt x="6" y="49"/>
                  <a:pt x="3" y="56"/>
                  <a:pt x="0" y="64"/>
                </a:cubicBezTo>
                <a:cubicBezTo>
                  <a:pt x="10" y="68"/>
                  <a:pt x="17" y="77"/>
                  <a:pt x="17" y="88"/>
                </a:cubicBezTo>
                <a:cubicBezTo>
                  <a:pt x="17" y="99"/>
                  <a:pt x="10" y="108"/>
                  <a:pt x="0" y="111"/>
                </a:cubicBezTo>
                <a:cubicBezTo>
                  <a:pt x="3" y="119"/>
                  <a:pt x="6" y="127"/>
                  <a:pt x="10" y="134"/>
                </a:cubicBezTo>
                <a:cubicBezTo>
                  <a:pt x="19" y="129"/>
                  <a:pt x="30" y="131"/>
                  <a:pt x="38" y="139"/>
                </a:cubicBezTo>
                <a:cubicBezTo>
                  <a:pt x="46" y="146"/>
                  <a:pt x="47" y="158"/>
                  <a:pt x="43" y="167"/>
                </a:cubicBezTo>
                <a:cubicBezTo>
                  <a:pt x="50" y="171"/>
                  <a:pt x="57" y="174"/>
                  <a:pt x="65" y="176"/>
                </a:cubicBezTo>
                <a:cubicBezTo>
                  <a:pt x="69" y="166"/>
                  <a:pt x="78" y="160"/>
                  <a:pt x="89" y="160"/>
                </a:cubicBezTo>
                <a:cubicBezTo>
                  <a:pt x="100" y="160"/>
                  <a:pt x="109" y="166"/>
                  <a:pt x="112" y="176"/>
                </a:cubicBezTo>
                <a:cubicBezTo>
                  <a:pt x="120" y="174"/>
                  <a:pt x="128" y="171"/>
                  <a:pt x="134" y="167"/>
                </a:cubicBezTo>
                <a:cubicBezTo>
                  <a:pt x="130" y="158"/>
                  <a:pt x="132" y="146"/>
                  <a:pt x="139" y="139"/>
                </a:cubicBezTo>
                <a:cubicBezTo>
                  <a:pt x="147" y="131"/>
                  <a:pt x="158" y="129"/>
                  <a:pt x="168" y="134"/>
                </a:cubicBezTo>
                <a:cubicBezTo>
                  <a:pt x="172" y="127"/>
                  <a:pt x="175" y="119"/>
                  <a:pt x="177" y="111"/>
                </a:cubicBezTo>
                <a:cubicBezTo>
                  <a:pt x="167" y="108"/>
                  <a:pt x="161" y="99"/>
                  <a:pt x="161" y="88"/>
                </a:cubicBezTo>
                <a:moveTo>
                  <a:pt x="89" y="132"/>
                </a:moveTo>
                <a:cubicBezTo>
                  <a:pt x="64" y="132"/>
                  <a:pt x="45" y="112"/>
                  <a:pt x="45" y="88"/>
                </a:cubicBezTo>
                <a:cubicBezTo>
                  <a:pt x="45" y="64"/>
                  <a:pt x="64" y="44"/>
                  <a:pt x="89" y="44"/>
                </a:cubicBezTo>
                <a:cubicBezTo>
                  <a:pt x="113" y="44"/>
                  <a:pt x="133" y="64"/>
                  <a:pt x="133" y="88"/>
                </a:cubicBezTo>
                <a:cubicBezTo>
                  <a:pt x="133" y="112"/>
                  <a:pt x="113" y="132"/>
                  <a:pt x="89" y="132"/>
                </a:cubicBezTo>
                <a:moveTo>
                  <a:pt x="89" y="48"/>
                </a:moveTo>
                <a:cubicBezTo>
                  <a:pt x="67" y="48"/>
                  <a:pt x="49" y="66"/>
                  <a:pt x="49" y="88"/>
                </a:cubicBezTo>
                <a:cubicBezTo>
                  <a:pt x="49" y="110"/>
                  <a:pt x="67" y="128"/>
                  <a:pt x="89" y="128"/>
                </a:cubicBezTo>
                <a:cubicBezTo>
                  <a:pt x="111" y="128"/>
                  <a:pt x="128" y="110"/>
                  <a:pt x="128" y="88"/>
                </a:cubicBezTo>
                <a:cubicBezTo>
                  <a:pt x="128" y="66"/>
                  <a:pt x="111" y="48"/>
                  <a:pt x="89" y="48"/>
                </a:cubicBezTo>
                <a:moveTo>
                  <a:pt x="89" y="115"/>
                </a:moveTo>
                <a:cubicBezTo>
                  <a:pt x="74" y="115"/>
                  <a:pt x="62" y="103"/>
                  <a:pt x="62" y="88"/>
                </a:cubicBezTo>
                <a:cubicBezTo>
                  <a:pt x="62" y="73"/>
                  <a:pt x="74" y="61"/>
                  <a:pt x="89" y="61"/>
                </a:cubicBezTo>
                <a:cubicBezTo>
                  <a:pt x="103" y="61"/>
                  <a:pt x="115" y="73"/>
                  <a:pt x="115" y="88"/>
                </a:cubicBezTo>
                <a:cubicBezTo>
                  <a:pt x="115" y="103"/>
                  <a:pt x="103" y="115"/>
                  <a:pt x="89" y="115"/>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22" name="îṣļîḑé-Freeform 39"/>
          <p:cNvSpPr>
            <a:spLocks/>
          </p:cNvSpPr>
          <p:nvPr/>
        </p:nvSpPr>
        <p:spPr bwMode="auto">
          <a:xfrm>
            <a:off x="6690057" y="2333285"/>
            <a:ext cx="314163" cy="464415"/>
          </a:xfrm>
          <a:custGeom>
            <a:avLst/>
            <a:gdLst>
              <a:gd name="T0" fmla="*/ 128 w 136"/>
              <a:gd name="T1" fmla="*/ 185 h 201"/>
              <a:gd name="T2" fmla="*/ 117 w 136"/>
              <a:gd name="T3" fmla="*/ 177 h 201"/>
              <a:gd name="T4" fmla="*/ 117 w 136"/>
              <a:gd name="T5" fmla="*/ 155 h 201"/>
              <a:gd name="T6" fmla="*/ 126 w 136"/>
              <a:gd name="T7" fmla="*/ 150 h 201"/>
              <a:gd name="T8" fmla="*/ 110 w 136"/>
              <a:gd name="T9" fmla="*/ 142 h 201"/>
              <a:gd name="T10" fmla="*/ 111 w 136"/>
              <a:gd name="T11" fmla="*/ 103 h 201"/>
              <a:gd name="T12" fmla="*/ 112 w 136"/>
              <a:gd name="T13" fmla="*/ 91 h 201"/>
              <a:gd name="T14" fmla="*/ 42 w 136"/>
              <a:gd name="T15" fmla="*/ 6 h 201"/>
              <a:gd name="T16" fmla="*/ 9 w 136"/>
              <a:gd name="T17" fmla="*/ 22 h 201"/>
              <a:gd name="T18" fmla="*/ 8 w 136"/>
              <a:gd name="T19" fmla="*/ 33 h 201"/>
              <a:gd name="T20" fmla="*/ 22 w 136"/>
              <a:gd name="T21" fmla="*/ 30 h 201"/>
              <a:gd name="T22" fmla="*/ 22 w 136"/>
              <a:gd name="T23" fmla="*/ 30 h 201"/>
              <a:gd name="T24" fmla="*/ 10 w 136"/>
              <a:gd name="T25" fmla="*/ 55 h 201"/>
              <a:gd name="T26" fmla="*/ 3 w 136"/>
              <a:gd name="T27" fmla="*/ 78 h 201"/>
              <a:gd name="T28" fmla="*/ 19 w 136"/>
              <a:gd name="T29" fmla="*/ 84 h 201"/>
              <a:gd name="T30" fmla="*/ 33 w 136"/>
              <a:gd name="T31" fmla="*/ 69 h 201"/>
              <a:gd name="T32" fmla="*/ 44 w 136"/>
              <a:gd name="T33" fmla="*/ 90 h 201"/>
              <a:gd name="T34" fmla="*/ 20 w 136"/>
              <a:gd name="T35" fmla="*/ 124 h 201"/>
              <a:gd name="T36" fmla="*/ 23 w 136"/>
              <a:gd name="T37" fmla="*/ 135 h 201"/>
              <a:gd name="T38" fmla="*/ 25 w 136"/>
              <a:gd name="T39" fmla="*/ 137 h 201"/>
              <a:gd name="T40" fmla="*/ 27 w 136"/>
              <a:gd name="T41" fmla="*/ 139 h 201"/>
              <a:gd name="T42" fmla="*/ 29 w 136"/>
              <a:gd name="T43" fmla="*/ 141 h 201"/>
              <a:gd name="T44" fmla="*/ 30 w 136"/>
              <a:gd name="T45" fmla="*/ 142 h 201"/>
              <a:gd name="T46" fmla="*/ 23 w 136"/>
              <a:gd name="T47" fmla="*/ 142 h 201"/>
              <a:gd name="T48" fmla="*/ 11 w 136"/>
              <a:gd name="T49" fmla="*/ 150 h 201"/>
              <a:gd name="T50" fmla="*/ 13 w 136"/>
              <a:gd name="T51" fmla="*/ 154 h 201"/>
              <a:gd name="T52" fmla="*/ 16 w 136"/>
              <a:gd name="T53" fmla="*/ 155 h 201"/>
              <a:gd name="T54" fmla="*/ 20 w 136"/>
              <a:gd name="T55" fmla="*/ 155 h 201"/>
              <a:gd name="T56" fmla="*/ 20 w 136"/>
              <a:gd name="T57" fmla="*/ 177 h 201"/>
              <a:gd name="T58" fmla="*/ 20 w 136"/>
              <a:gd name="T59" fmla="*/ 177 h 201"/>
              <a:gd name="T60" fmla="*/ 9 w 136"/>
              <a:gd name="T61" fmla="*/ 187 h 201"/>
              <a:gd name="T62" fmla="*/ 7 w 136"/>
              <a:gd name="T63" fmla="*/ 189 h 201"/>
              <a:gd name="T64" fmla="*/ 6 w 136"/>
              <a:gd name="T65" fmla="*/ 190 h 201"/>
              <a:gd name="T66" fmla="*/ 5 w 136"/>
              <a:gd name="T67" fmla="*/ 190 h 201"/>
              <a:gd name="T68" fmla="*/ 4 w 136"/>
              <a:gd name="T69" fmla="*/ 191 h 201"/>
              <a:gd name="T70" fmla="*/ 4 w 136"/>
              <a:gd name="T71" fmla="*/ 191 h 201"/>
              <a:gd name="T72" fmla="*/ 3 w 136"/>
              <a:gd name="T73" fmla="*/ 193 h 201"/>
              <a:gd name="T74" fmla="*/ 2 w 136"/>
              <a:gd name="T75" fmla="*/ 193 h 201"/>
              <a:gd name="T76" fmla="*/ 2 w 136"/>
              <a:gd name="T77" fmla="*/ 194 h 201"/>
              <a:gd name="T78" fmla="*/ 2 w 136"/>
              <a:gd name="T79" fmla="*/ 195 h 201"/>
              <a:gd name="T80" fmla="*/ 2 w 136"/>
              <a:gd name="T81" fmla="*/ 197 h 201"/>
              <a:gd name="T82" fmla="*/ 2 w 136"/>
              <a:gd name="T83" fmla="*/ 198 h 201"/>
              <a:gd name="T84" fmla="*/ 2 w 136"/>
              <a:gd name="T85" fmla="*/ 199 h 201"/>
              <a:gd name="T86" fmla="*/ 3 w 136"/>
              <a:gd name="T87" fmla="*/ 200 h 201"/>
              <a:gd name="T88" fmla="*/ 6 w 136"/>
              <a:gd name="T89" fmla="*/ 201 h 201"/>
              <a:gd name="T90" fmla="*/ 52 w 136"/>
              <a:gd name="T91" fmla="*/ 201 h 201"/>
              <a:gd name="T92" fmla="*/ 136 w 136"/>
              <a:gd name="T93" fmla="*/ 19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201">
                <a:moveTo>
                  <a:pt x="128" y="188"/>
                </a:moveTo>
                <a:cubicBezTo>
                  <a:pt x="128" y="187"/>
                  <a:pt x="128" y="187"/>
                  <a:pt x="128" y="185"/>
                </a:cubicBezTo>
                <a:cubicBezTo>
                  <a:pt x="128" y="182"/>
                  <a:pt x="124" y="177"/>
                  <a:pt x="117" y="177"/>
                </a:cubicBezTo>
                <a:cubicBezTo>
                  <a:pt x="117" y="177"/>
                  <a:pt x="117" y="177"/>
                  <a:pt x="117" y="177"/>
                </a:cubicBezTo>
                <a:cubicBezTo>
                  <a:pt x="115" y="174"/>
                  <a:pt x="111" y="170"/>
                  <a:pt x="111" y="165"/>
                </a:cubicBezTo>
                <a:cubicBezTo>
                  <a:pt x="111" y="161"/>
                  <a:pt x="115" y="157"/>
                  <a:pt x="117" y="155"/>
                </a:cubicBezTo>
                <a:cubicBezTo>
                  <a:pt x="120" y="155"/>
                  <a:pt x="121" y="155"/>
                  <a:pt x="122" y="155"/>
                </a:cubicBezTo>
                <a:cubicBezTo>
                  <a:pt x="123" y="155"/>
                  <a:pt x="126" y="154"/>
                  <a:pt x="126" y="150"/>
                </a:cubicBezTo>
                <a:cubicBezTo>
                  <a:pt x="126" y="147"/>
                  <a:pt x="122" y="142"/>
                  <a:pt x="114" y="142"/>
                </a:cubicBezTo>
                <a:cubicBezTo>
                  <a:pt x="113" y="142"/>
                  <a:pt x="112" y="142"/>
                  <a:pt x="110" y="142"/>
                </a:cubicBezTo>
                <a:cubicBezTo>
                  <a:pt x="123" y="132"/>
                  <a:pt x="123" y="132"/>
                  <a:pt x="123" y="132"/>
                </a:cubicBezTo>
                <a:cubicBezTo>
                  <a:pt x="123" y="132"/>
                  <a:pt x="111" y="115"/>
                  <a:pt x="111" y="103"/>
                </a:cubicBezTo>
                <a:cubicBezTo>
                  <a:pt x="111" y="103"/>
                  <a:pt x="111" y="103"/>
                  <a:pt x="111" y="102"/>
                </a:cubicBezTo>
                <a:cubicBezTo>
                  <a:pt x="111" y="99"/>
                  <a:pt x="111" y="95"/>
                  <a:pt x="112" y="91"/>
                </a:cubicBezTo>
                <a:cubicBezTo>
                  <a:pt x="112" y="79"/>
                  <a:pt x="113" y="53"/>
                  <a:pt x="102" y="33"/>
                </a:cubicBezTo>
                <a:cubicBezTo>
                  <a:pt x="91" y="12"/>
                  <a:pt x="69" y="0"/>
                  <a:pt x="42" y="6"/>
                </a:cubicBezTo>
                <a:cubicBezTo>
                  <a:pt x="30" y="9"/>
                  <a:pt x="21" y="16"/>
                  <a:pt x="16" y="22"/>
                </a:cubicBezTo>
                <a:cubicBezTo>
                  <a:pt x="9" y="22"/>
                  <a:pt x="9" y="22"/>
                  <a:pt x="9" y="22"/>
                </a:cubicBezTo>
                <a:cubicBezTo>
                  <a:pt x="11" y="23"/>
                  <a:pt x="12" y="24"/>
                  <a:pt x="13" y="25"/>
                </a:cubicBezTo>
                <a:cubicBezTo>
                  <a:pt x="9" y="29"/>
                  <a:pt x="8" y="33"/>
                  <a:pt x="8" y="33"/>
                </a:cubicBezTo>
                <a:cubicBezTo>
                  <a:pt x="20" y="33"/>
                  <a:pt x="20" y="33"/>
                  <a:pt x="20" y="33"/>
                </a:cubicBezTo>
                <a:cubicBezTo>
                  <a:pt x="22" y="31"/>
                  <a:pt x="22" y="30"/>
                  <a:pt x="22" y="30"/>
                </a:cubicBezTo>
                <a:cubicBezTo>
                  <a:pt x="21" y="29"/>
                  <a:pt x="20" y="29"/>
                  <a:pt x="19" y="28"/>
                </a:cubicBezTo>
                <a:cubicBezTo>
                  <a:pt x="22" y="30"/>
                  <a:pt x="22" y="30"/>
                  <a:pt x="22" y="30"/>
                </a:cubicBezTo>
                <a:cubicBezTo>
                  <a:pt x="22" y="30"/>
                  <a:pt x="13" y="43"/>
                  <a:pt x="12" y="44"/>
                </a:cubicBezTo>
                <a:cubicBezTo>
                  <a:pt x="12" y="45"/>
                  <a:pt x="12" y="52"/>
                  <a:pt x="10" y="55"/>
                </a:cubicBezTo>
                <a:cubicBezTo>
                  <a:pt x="9" y="57"/>
                  <a:pt x="2" y="69"/>
                  <a:pt x="1" y="70"/>
                </a:cubicBezTo>
                <a:cubicBezTo>
                  <a:pt x="0" y="71"/>
                  <a:pt x="2" y="75"/>
                  <a:pt x="3" y="78"/>
                </a:cubicBezTo>
                <a:cubicBezTo>
                  <a:pt x="5" y="81"/>
                  <a:pt x="7" y="82"/>
                  <a:pt x="9" y="82"/>
                </a:cubicBezTo>
                <a:cubicBezTo>
                  <a:pt x="12" y="83"/>
                  <a:pt x="18" y="84"/>
                  <a:pt x="19" y="84"/>
                </a:cubicBezTo>
                <a:cubicBezTo>
                  <a:pt x="20" y="85"/>
                  <a:pt x="24" y="83"/>
                  <a:pt x="25" y="82"/>
                </a:cubicBezTo>
                <a:cubicBezTo>
                  <a:pt x="26" y="81"/>
                  <a:pt x="29" y="72"/>
                  <a:pt x="33" y="69"/>
                </a:cubicBezTo>
                <a:cubicBezTo>
                  <a:pt x="37" y="66"/>
                  <a:pt x="43" y="65"/>
                  <a:pt x="47" y="64"/>
                </a:cubicBezTo>
                <a:cubicBezTo>
                  <a:pt x="48" y="68"/>
                  <a:pt x="49" y="82"/>
                  <a:pt x="44" y="90"/>
                </a:cubicBezTo>
                <a:cubicBezTo>
                  <a:pt x="36" y="103"/>
                  <a:pt x="23" y="117"/>
                  <a:pt x="20" y="123"/>
                </a:cubicBezTo>
                <a:cubicBezTo>
                  <a:pt x="20" y="123"/>
                  <a:pt x="20" y="123"/>
                  <a:pt x="20" y="124"/>
                </a:cubicBezTo>
                <a:cubicBezTo>
                  <a:pt x="17" y="129"/>
                  <a:pt x="18" y="133"/>
                  <a:pt x="18" y="133"/>
                </a:cubicBezTo>
                <a:cubicBezTo>
                  <a:pt x="18" y="133"/>
                  <a:pt x="21" y="134"/>
                  <a:pt x="23" y="135"/>
                </a:cubicBezTo>
                <a:cubicBezTo>
                  <a:pt x="24" y="136"/>
                  <a:pt x="25" y="136"/>
                  <a:pt x="25" y="137"/>
                </a:cubicBezTo>
                <a:cubicBezTo>
                  <a:pt x="25" y="137"/>
                  <a:pt x="25" y="137"/>
                  <a:pt x="25" y="137"/>
                </a:cubicBezTo>
                <a:cubicBezTo>
                  <a:pt x="26" y="137"/>
                  <a:pt x="27" y="138"/>
                  <a:pt x="27" y="139"/>
                </a:cubicBezTo>
                <a:cubicBezTo>
                  <a:pt x="27" y="139"/>
                  <a:pt x="27" y="139"/>
                  <a:pt x="27" y="139"/>
                </a:cubicBezTo>
                <a:cubicBezTo>
                  <a:pt x="28" y="139"/>
                  <a:pt x="28" y="140"/>
                  <a:pt x="28" y="140"/>
                </a:cubicBezTo>
                <a:cubicBezTo>
                  <a:pt x="29" y="140"/>
                  <a:pt x="29" y="140"/>
                  <a:pt x="29" y="141"/>
                </a:cubicBezTo>
                <a:cubicBezTo>
                  <a:pt x="29" y="141"/>
                  <a:pt x="29" y="142"/>
                  <a:pt x="30" y="142"/>
                </a:cubicBezTo>
                <a:cubicBezTo>
                  <a:pt x="30" y="142"/>
                  <a:pt x="30" y="142"/>
                  <a:pt x="30" y="142"/>
                </a:cubicBezTo>
                <a:cubicBezTo>
                  <a:pt x="27" y="142"/>
                  <a:pt x="25" y="142"/>
                  <a:pt x="24" y="142"/>
                </a:cubicBezTo>
                <a:cubicBezTo>
                  <a:pt x="23" y="142"/>
                  <a:pt x="23" y="142"/>
                  <a:pt x="23" y="142"/>
                </a:cubicBezTo>
                <a:cubicBezTo>
                  <a:pt x="20" y="142"/>
                  <a:pt x="17" y="143"/>
                  <a:pt x="15" y="145"/>
                </a:cubicBezTo>
                <a:cubicBezTo>
                  <a:pt x="12" y="146"/>
                  <a:pt x="11" y="149"/>
                  <a:pt x="11" y="150"/>
                </a:cubicBezTo>
                <a:cubicBezTo>
                  <a:pt x="11" y="152"/>
                  <a:pt x="12" y="154"/>
                  <a:pt x="13" y="154"/>
                </a:cubicBezTo>
                <a:cubicBezTo>
                  <a:pt x="13" y="154"/>
                  <a:pt x="13" y="154"/>
                  <a:pt x="13" y="154"/>
                </a:cubicBezTo>
                <a:cubicBezTo>
                  <a:pt x="14" y="155"/>
                  <a:pt x="15" y="155"/>
                  <a:pt x="16" y="155"/>
                </a:cubicBezTo>
                <a:cubicBezTo>
                  <a:pt x="16" y="155"/>
                  <a:pt x="16" y="155"/>
                  <a:pt x="16" y="155"/>
                </a:cubicBezTo>
                <a:cubicBezTo>
                  <a:pt x="16" y="155"/>
                  <a:pt x="16" y="155"/>
                  <a:pt x="16" y="155"/>
                </a:cubicBezTo>
                <a:cubicBezTo>
                  <a:pt x="16" y="155"/>
                  <a:pt x="18" y="155"/>
                  <a:pt x="20" y="155"/>
                </a:cubicBezTo>
                <a:cubicBezTo>
                  <a:pt x="23" y="157"/>
                  <a:pt x="26" y="161"/>
                  <a:pt x="26" y="165"/>
                </a:cubicBezTo>
                <a:cubicBezTo>
                  <a:pt x="26" y="170"/>
                  <a:pt x="23" y="174"/>
                  <a:pt x="20" y="177"/>
                </a:cubicBezTo>
                <a:cubicBezTo>
                  <a:pt x="20" y="177"/>
                  <a:pt x="20" y="177"/>
                  <a:pt x="20" y="177"/>
                </a:cubicBezTo>
                <a:cubicBezTo>
                  <a:pt x="20" y="177"/>
                  <a:pt x="20" y="177"/>
                  <a:pt x="20" y="177"/>
                </a:cubicBezTo>
                <a:cubicBezTo>
                  <a:pt x="14" y="177"/>
                  <a:pt x="9" y="182"/>
                  <a:pt x="9" y="185"/>
                </a:cubicBezTo>
                <a:cubicBezTo>
                  <a:pt x="9" y="186"/>
                  <a:pt x="9" y="187"/>
                  <a:pt x="9" y="187"/>
                </a:cubicBezTo>
                <a:cubicBezTo>
                  <a:pt x="10" y="187"/>
                  <a:pt x="10" y="188"/>
                  <a:pt x="10" y="188"/>
                </a:cubicBezTo>
                <a:cubicBezTo>
                  <a:pt x="9" y="188"/>
                  <a:pt x="8" y="189"/>
                  <a:pt x="7" y="189"/>
                </a:cubicBezTo>
                <a:cubicBezTo>
                  <a:pt x="6" y="189"/>
                  <a:pt x="6" y="189"/>
                  <a:pt x="6" y="189"/>
                </a:cubicBezTo>
                <a:cubicBezTo>
                  <a:pt x="6" y="190"/>
                  <a:pt x="6" y="190"/>
                  <a:pt x="6" y="190"/>
                </a:cubicBezTo>
                <a:cubicBezTo>
                  <a:pt x="6" y="190"/>
                  <a:pt x="6" y="190"/>
                  <a:pt x="6" y="190"/>
                </a:cubicBezTo>
                <a:cubicBezTo>
                  <a:pt x="6" y="190"/>
                  <a:pt x="5" y="190"/>
                  <a:pt x="5" y="190"/>
                </a:cubicBezTo>
                <a:cubicBezTo>
                  <a:pt x="5" y="190"/>
                  <a:pt x="5" y="190"/>
                  <a:pt x="5" y="190"/>
                </a:cubicBezTo>
                <a:cubicBezTo>
                  <a:pt x="5" y="190"/>
                  <a:pt x="5" y="191"/>
                  <a:pt x="4" y="191"/>
                </a:cubicBezTo>
                <a:cubicBezTo>
                  <a:pt x="4" y="191"/>
                  <a:pt x="4" y="191"/>
                  <a:pt x="4" y="191"/>
                </a:cubicBezTo>
                <a:cubicBezTo>
                  <a:pt x="4" y="191"/>
                  <a:pt x="4" y="191"/>
                  <a:pt x="4" y="191"/>
                </a:cubicBezTo>
                <a:cubicBezTo>
                  <a:pt x="3" y="192"/>
                  <a:pt x="3" y="192"/>
                  <a:pt x="3" y="192"/>
                </a:cubicBezTo>
                <a:cubicBezTo>
                  <a:pt x="3" y="192"/>
                  <a:pt x="3" y="192"/>
                  <a:pt x="3" y="193"/>
                </a:cubicBezTo>
                <a:cubicBezTo>
                  <a:pt x="3" y="193"/>
                  <a:pt x="3" y="193"/>
                  <a:pt x="2" y="193"/>
                </a:cubicBezTo>
                <a:cubicBezTo>
                  <a:pt x="2" y="193"/>
                  <a:pt x="2" y="193"/>
                  <a:pt x="2" y="193"/>
                </a:cubicBezTo>
                <a:cubicBezTo>
                  <a:pt x="2" y="193"/>
                  <a:pt x="2" y="194"/>
                  <a:pt x="2" y="194"/>
                </a:cubicBezTo>
                <a:cubicBezTo>
                  <a:pt x="2" y="194"/>
                  <a:pt x="2" y="194"/>
                  <a:pt x="2" y="194"/>
                </a:cubicBezTo>
                <a:cubicBezTo>
                  <a:pt x="2" y="194"/>
                  <a:pt x="2" y="194"/>
                  <a:pt x="2" y="195"/>
                </a:cubicBezTo>
                <a:cubicBezTo>
                  <a:pt x="2" y="195"/>
                  <a:pt x="2" y="195"/>
                  <a:pt x="2" y="195"/>
                </a:cubicBezTo>
                <a:cubicBezTo>
                  <a:pt x="1" y="195"/>
                  <a:pt x="1" y="196"/>
                  <a:pt x="1" y="196"/>
                </a:cubicBezTo>
                <a:cubicBezTo>
                  <a:pt x="1" y="196"/>
                  <a:pt x="2" y="197"/>
                  <a:pt x="2" y="197"/>
                </a:cubicBezTo>
                <a:cubicBezTo>
                  <a:pt x="2" y="197"/>
                  <a:pt x="2" y="198"/>
                  <a:pt x="2" y="198"/>
                </a:cubicBezTo>
                <a:cubicBezTo>
                  <a:pt x="2" y="198"/>
                  <a:pt x="2" y="198"/>
                  <a:pt x="2" y="198"/>
                </a:cubicBezTo>
                <a:cubicBezTo>
                  <a:pt x="2" y="198"/>
                  <a:pt x="2" y="198"/>
                  <a:pt x="2" y="199"/>
                </a:cubicBezTo>
                <a:cubicBezTo>
                  <a:pt x="2" y="199"/>
                  <a:pt x="2" y="199"/>
                  <a:pt x="2" y="199"/>
                </a:cubicBezTo>
                <a:cubicBezTo>
                  <a:pt x="3" y="199"/>
                  <a:pt x="3" y="199"/>
                  <a:pt x="3" y="200"/>
                </a:cubicBezTo>
                <a:cubicBezTo>
                  <a:pt x="3" y="200"/>
                  <a:pt x="3" y="200"/>
                  <a:pt x="3" y="200"/>
                </a:cubicBezTo>
                <a:cubicBezTo>
                  <a:pt x="3" y="200"/>
                  <a:pt x="3" y="200"/>
                  <a:pt x="3" y="200"/>
                </a:cubicBezTo>
                <a:cubicBezTo>
                  <a:pt x="4" y="201"/>
                  <a:pt x="5" y="201"/>
                  <a:pt x="6" y="201"/>
                </a:cubicBezTo>
                <a:cubicBezTo>
                  <a:pt x="6" y="201"/>
                  <a:pt x="6" y="201"/>
                  <a:pt x="6" y="201"/>
                </a:cubicBezTo>
                <a:cubicBezTo>
                  <a:pt x="7" y="201"/>
                  <a:pt x="28" y="201"/>
                  <a:pt x="52" y="201"/>
                </a:cubicBezTo>
                <a:cubicBezTo>
                  <a:pt x="87" y="201"/>
                  <a:pt x="130" y="201"/>
                  <a:pt x="131" y="201"/>
                </a:cubicBezTo>
                <a:cubicBezTo>
                  <a:pt x="133" y="201"/>
                  <a:pt x="136" y="200"/>
                  <a:pt x="136" y="196"/>
                </a:cubicBezTo>
                <a:cubicBezTo>
                  <a:pt x="136" y="193"/>
                  <a:pt x="133" y="189"/>
                  <a:pt x="128" y="18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23" name="îṣļîḑé-Freeform 54"/>
          <p:cNvSpPr>
            <a:spLocks/>
          </p:cNvSpPr>
          <p:nvPr/>
        </p:nvSpPr>
        <p:spPr bwMode="auto">
          <a:xfrm>
            <a:off x="6682252" y="3574229"/>
            <a:ext cx="329773" cy="430267"/>
          </a:xfrm>
          <a:custGeom>
            <a:avLst/>
            <a:gdLst>
              <a:gd name="T0" fmla="*/ 108 w 143"/>
              <a:gd name="T1" fmla="*/ 72 h 186"/>
              <a:gd name="T2" fmla="*/ 100 w 143"/>
              <a:gd name="T3" fmla="*/ 96 h 186"/>
              <a:gd name="T4" fmla="*/ 92 w 143"/>
              <a:gd name="T5" fmla="*/ 71 h 186"/>
              <a:gd name="T6" fmla="*/ 88 w 143"/>
              <a:gd name="T7" fmla="*/ 65 h 186"/>
              <a:gd name="T8" fmla="*/ 86 w 143"/>
              <a:gd name="T9" fmla="*/ 76 h 186"/>
              <a:gd name="T10" fmla="*/ 70 w 143"/>
              <a:gd name="T11" fmla="*/ 76 h 186"/>
              <a:gd name="T12" fmla="*/ 73 w 143"/>
              <a:gd name="T13" fmla="*/ 60 h 186"/>
              <a:gd name="T14" fmla="*/ 45 w 143"/>
              <a:gd name="T15" fmla="*/ 60 h 186"/>
              <a:gd name="T16" fmla="*/ 0 w 143"/>
              <a:gd name="T17" fmla="*/ 143 h 186"/>
              <a:gd name="T18" fmla="*/ 28 w 143"/>
              <a:gd name="T19" fmla="*/ 186 h 186"/>
              <a:gd name="T20" fmla="*/ 143 w 143"/>
              <a:gd name="T21" fmla="*/ 158 h 186"/>
              <a:gd name="T22" fmla="*/ 133 w 143"/>
              <a:gd name="T23" fmla="*/ 105 h 186"/>
              <a:gd name="T24" fmla="*/ 78 w 143"/>
              <a:gd name="T25" fmla="*/ 171 h 186"/>
              <a:gd name="T26" fmla="*/ 65 w 143"/>
              <a:gd name="T27" fmla="*/ 162 h 186"/>
              <a:gd name="T28" fmla="*/ 52 w 143"/>
              <a:gd name="T29" fmla="*/ 156 h 186"/>
              <a:gd name="T30" fmla="*/ 60 w 143"/>
              <a:gd name="T31" fmla="*/ 146 h 186"/>
              <a:gd name="T32" fmla="*/ 77 w 143"/>
              <a:gd name="T33" fmla="*/ 145 h 186"/>
              <a:gd name="T34" fmla="*/ 53 w 143"/>
              <a:gd name="T35" fmla="*/ 120 h 186"/>
              <a:gd name="T36" fmla="*/ 66 w 143"/>
              <a:gd name="T37" fmla="*/ 94 h 186"/>
              <a:gd name="T38" fmla="*/ 78 w 143"/>
              <a:gd name="T39" fmla="*/ 103 h 186"/>
              <a:gd name="T40" fmla="*/ 90 w 143"/>
              <a:gd name="T41" fmla="*/ 107 h 186"/>
              <a:gd name="T42" fmla="*/ 82 w 143"/>
              <a:gd name="T43" fmla="*/ 118 h 186"/>
              <a:gd name="T44" fmla="*/ 68 w 143"/>
              <a:gd name="T45" fmla="*/ 119 h 186"/>
              <a:gd name="T46" fmla="*/ 91 w 143"/>
              <a:gd name="T47" fmla="*/ 144 h 186"/>
              <a:gd name="T48" fmla="*/ 45 w 143"/>
              <a:gd name="T49" fmla="*/ 42 h 186"/>
              <a:gd name="T50" fmla="*/ 50 w 143"/>
              <a:gd name="T51" fmla="*/ 9 h 186"/>
              <a:gd name="T52" fmla="*/ 93 w 143"/>
              <a:gd name="T53" fmla="*/ 9 h 186"/>
              <a:gd name="T54" fmla="*/ 98 w 143"/>
              <a:gd name="T55" fmla="*/ 42 h 186"/>
              <a:gd name="T56" fmla="*/ 100 w 143"/>
              <a:gd name="T57" fmla="*/ 56 h 186"/>
              <a:gd name="T58" fmla="*/ 104 w 143"/>
              <a:gd name="T59" fmla="*/ 71 h 186"/>
              <a:gd name="T60" fmla="*/ 100 w 143"/>
              <a:gd name="T61" fmla="*/ 92 h 186"/>
              <a:gd name="T62" fmla="*/ 96 w 143"/>
              <a:gd name="T63" fmla="*/ 71 h 186"/>
              <a:gd name="T64" fmla="*/ 88 w 143"/>
              <a:gd name="T65" fmla="*/ 61 h 186"/>
              <a:gd name="T66" fmla="*/ 82 w 143"/>
              <a:gd name="T67" fmla="*/ 71 h 186"/>
              <a:gd name="T68" fmla="*/ 78 w 143"/>
              <a:gd name="T69" fmla="*/ 80 h 186"/>
              <a:gd name="T70" fmla="*/ 74 w 143"/>
              <a:gd name="T71" fmla="*/ 71 h 186"/>
              <a:gd name="T72" fmla="*/ 44 w 143"/>
              <a:gd name="T73" fmla="*/ 56 h 186"/>
              <a:gd name="T74" fmla="*/ 44 w 143"/>
              <a:gd name="T75" fmla="*/ 48 h 186"/>
              <a:gd name="T76" fmla="*/ 88 w 143"/>
              <a:gd name="T77" fmla="*/ 45 h 186"/>
              <a:gd name="T78" fmla="*/ 100 w 143"/>
              <a:gd name="T79" fmla="*/ 48 h 186"/>
              <a:gd name="T80" fmla="*/ 100 w 143"/>
              <a:gd name="T81" fmla="*/ 5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86">
                <a:moveTo>
                  <a:pt x="133" y="105"/>
                </a:moveTo>
                <a:cubicBezTo>
                  <a:pt x="108" y="72"/>
                  <a:pt x="108" y="72"/>
                  <a:pt x="108" y="72"/>
                </a:cubicBezTo>
                <a:cubicBezTo>
                  <a:pt x="108" y="88"/>
                  <a:pt x="108" y="88"/>
                  <a:pt x="108" y="88"/>
                </a:cubicBezTo>
                <a:cubicBezTo>
                  <a:pt x="108" y="92"/>
                  <a:pt x="104" y="96"/>
                  <a:pt x="100" y="96"/>
                </a:cubicBezTo>
                <a:cubicBezTo>
                  <a:pt x="95" y="96"/>
                  <a:pt x="92" y="92"/>
                  <a:pt x="92" y="88"/>
                </a:cubicBezTo>
                <a:cubicBezTo>
                  <a:pt x="92" y="71"/>
                  <a:pt x="92" y="71"/>
                  <a:pt x="92" y="71"/>
                </a:cubicBezTo>
                <a:cubicBezTo>
                  <a:pt x="92" y="70"/>
                  <a:pt x="91" y="67"/>
                  <a:pt x="90" y="64"/>
                </a:cubicBezTo>
                <a:cubicBezTo>
                  <a:pt x="89" y="65"/>
                  <a:pt x="89" y="65"/>
                  <a:pt x="88" y="65"/>
                </a:cubicBezTo>
                <a:cubicBezTo>
                  <a:pt x="87" y="67"/>
                  <a:pt x="86" y="70"/>
                  <a:pt x="86" y="71"/>
                </a:cubicBezTo>
                <a:cubicBezTo>
                  <a:pt x="86" y="76"/>
                  <a:pt x="86" y="76"/>
                  <a:pt x="86" y="76"/>
                </a:cubicBezTo>
                <a:cubicBezTo>
                  <a:pt x="86" y="81"/>
                  <a:pt x="83" y="84"/>
                  <a:pt x="78" y="84"/>
                </a:cubicBezTo>
                <a:cubicBezTo>
                  <a:pt x="74" y="84"/>
                  <a:pt x="70" y="81"/>
                  <a:pt x="70" y="76"/>
                </a:cubicBezTo>
                <a:cubicBezTo>
                  <a:pt x="70" y="71"/>
                  <a:pt x="70" y="71"/>
                  <a:pt x="70" y="71"/>
                </a:cubicBezTo>
                <a:cubicBezTo>
                  <a:pt x="70" y="68"/>
                  <a:pt x="71" y="64"/>
                  <a:pt x="73" y="60"/>
                </a:cubicBezTo>
                <a:cubicBezTo>
                  <a:pt x="65" y="60"/>
                  <a:pt x="65" y="60"/>
                  <a:pt x="65" y="60"/>
                </a:cubicBezTo>
                <a:cubicBezTo>
                  <a:pt x="45" y="60"/>
                  <a:pt x="45" y="60"/>
                  <a:pt x="45" y="60"/>
                </a:cubicBezTo>
                <a:cubicBezTo>
                  <a:pt x="10" y="105"/>
                  <a:pt x="10" y="105"/>
                  <a:pt x="10" y="105"/>
                </a:cubicBezTo>
                <a:cubicBezTo>
                  <a:pt x="4" y="115"/>
                  <a:pt x="0" y="132"/>
                  <a:pt x="0" y="143"/>
                </a:cubicBezTo>
                <a:cubicBezTo>
                  <a:pt x="0" y="158"/>
                  <a:pt x="0" y="158"/>
                  <a:pt x="0" y="158"/>
                </a:cubicBezTo>
                <a:cubicBezTo>
                  <a:pt x="0" y="169"/>
                  <a:pt x="17" y="186"/>
                  <a:pt x="28" y="186"/>
                </a:cubicBezTo>
                <a:cubicBezTo>
                  <a:pt x="115" y="186"/>
                  <a:pt x="115" y="186"/>
                  <a:pt x="115" y="186"/>
                </a:cubicBezTo>
                <a:cubicBezTo>
                  <a:pt x="126" y="186"/>
                  <a:pt x="143" y="169"/>
                  <a:pt x="143" y="158"/>
                </a:cubicBezTo>
                <a:cubicBezTo>
                  <a:pt x="143" y="143"/>
                  <a:pt x="143" y="143"/>
                  <a:pt x="143" y="143"/>
                </a:cubicBezTo>
                <a:cubicBezTo>
                  <a:pt x="143" y="132"/>
                  <a:pt x="139" y="115"/>
                  <a:pt x="133" y="105"/>
                </a:cubicBezTo>
                <a:close/>
                <a:moveTo>
                  <a:pt x="78" y="161"/>
                </a:moveTo>
                <a:cubicBezTo>
                  <a:pt x="78" y="171"/>
                  <a:pt x="78" y="171"/>
                  <a:pt x="78" y="171"/>
                </a:cubicBezTo>
                <a:cubicBezTo>
                  <a:pt x="65" y="171"/>
                  <a:pt x="65" y="171"/>
                  <a:pt x="65" y="171"/>
                </a:cubicBezTo>
                <a:cubicBezTo>
                  <a:pt x="65" y="162"/>
                  <a:pt x="65" y="162"/>
                  <a:pt x="65" y="162"/>
                </a:cubicBezTo>
                <a:cubicBezTo>
                  <a:pt x="61" y="161"/>
                  <a:pt x="57" y="160"/>
                  <a:pt x="54" y="158"/>
                </a:cubicBezTo>
                <a:cubicBezTo>
                  <a:pt x="52" y="156"/>
                  <a:pt x="52" y="156"/>
                  <a:pt x="52" y="156"/>
                </a:cubicBezTo>
                <a:cubicBezTo>
                  <a:pt x="56" y="144"/>
                  <a:pt x="56" y="144"/>
                  <a:pt x="56" y="144"/>
                </a:cubicBezTo>
                <a:cubicBezTo>
                  <a:pt x="60" y="146"/>
                  <a:pt x="60" y="146"/>
                  <a:pt x="60" y="146"/>
                </a:cubicBezTo>
                <a:cubicBezTo>
                  <a:pt x="63" y="148"/>
                  <a:pt x="67" y="149"/>
                  <a:pt x="70" y="149"/>
                </a:cubicBezTo>
                <a:cubicBezTo>
                  <a:pt x="74" y="149"/>
                  <a:pt x="77" y="147"/>
                  <a:pt x="77" y="145"/>
                </a:cubicBezTo>
                <a:cubicBezTo>
                  <a:pt x="77" y="143"/>
                  <a:pt x="76" y="141"/>
                  <a:pt x="69" y="138"/>
                </a:cubicBezTo>
                <a:cubicBezTo>
                  <a:pt x="61" y="135"/>
                  <a:pt x="53" y="130"/>
                  <a:pt x="53" y="120"/>
                </a:cubicBezTo>
                <a:cubicBezTo>
                  <a:pt x="53" y="112"/>
                  <a:pt x="58" y="106"/>
                  <a:pt x="66" y="103"/>
                </a:cubicBezTo>
                <a:cubicBezTo>
                  <a:pt x="66" y="94"/>
                  <a:pt x="66" y="94"/>
                  <a:pt x="66" y="94"/>
                </a:cubicBezTo>
                <a:cubicBezTo>
                  <a:pt x="78" y="94"/>
                  <a:pt x="78" y="94"/>
                  <a:pt x="78" y="94"/>
                </a:cubicBezTo>
                <a:cubicBezTo>
                  <a:pt x="78" y="103"/>
                  <a:pt x="78" y="103"/>
                  <a:pt x="78" y="103"/>
                </a:cubicBezTo>
                <a:cubicBezTo>
                  <a:pt x="82" y="103"/>
                  <a:pt x="85" y="104"/>
                  <a:pt x="88" y="106"/>
                </a:cubicBezTo>
                <a:cubicBezTo>
                  <a:pt x="90" y="107"/>
                  <a:pt x="90" y="107"/>
                  <a:pt x="90" y="107"/>
                </a:cubicBezTo>
                <a:cubicBezTo>
                  <a:pt x="86" y="120"/>
                  <a:pt x="86" y="120"/>
                  <a:pt x="86" y="120"/>
                </a:cubicBezTo>
                <a:cubicBezTo>
                  <a:pt x="82" y="118"/>
                  <a:pt x="82" y="118"/>
                  <a:pt x="82" y="118"/>
                </a:cubicBezTo>
                <a:cubicBezTo>
                  <a:pt x="81" y="117"/>
                  <a:pt x="78" y="115"/>
                  <a:pt x="73" y="115"/>
                </a:cubicBezTo>
                <a:cubicBezTo>
                  <a:pt x="70" y="115"/>
                  <a:pt x="68" y="117"/>
                  <a:pt x="68" y="119"/>
                </a:cubicBezTo>
                <a:cubicBezTo>
                  <a:pt x="68" y="121"/>
                  <a:pt x="68" y="122"/>
                  <a:pt x="76" y="125"/>
                </a:cubicBezTo>
                <a:cubicBezTo>
                  <a:pt x="83" y="128"/>
                  <a:pt x="91" y="133"/>
                  <a:pt x="91" y="144"/>
                </a:cubicBezTo>
                <a:cubicBezTo>
                  <a:pt x="91" y="152"/>
                  <a:pt x="86" y="159"/>
                  <a:pt x="78" y="161"/>
                </a:cubicBezTo>
                <a:close/>
                <a:moveTo>
                  <a:pt x="45" y="42"/>
                </a:moveTo>
                <a:cubicBezTo>
                  <a:pt x="32" y="0"/>
                  <a:pt x="32" y="0"/>
                  <a:pt x="32" y="0"/>
                </a:cubicBezTo>
                <a:cubicBezTo>
                  <a:pt x="40" y="2"/>
                  <a:pt x="41" y="9"/>
                  <a:pt x="50" y="9"/>
                </a:cubicBezTo>
                <a:cubicBezTo>
                  <a:pt x="61" y="9"/>
                  <a:pt x="61" y="0"/>
                  <a:pt x="72" y="0"/>
                </a:cubicBezTo>
                <a:cubicBezTo>
                  <a:pt x="82" y="0"/>
                  <a:pt x="82" y="9"/>
                  <a:pt x="93" y="9"/>
                </a:cubicBezTo>
                <a:cubicBezTo>
                  <a:pt x="102" y="9"/>
                  <a:pt x="103" y="2"/>
                  <a:pt x="111" y="0"/>
                </a:cubicBezTo>
                <a:cubicBezTo>
                  <a:pt x="98" y="42"/>
                  <a:pt x="98" y="42"/>
                  <a:pt x="98" y="42"/>
                </a:cubicBezTo>
                <a:lnTo>
                  <a:pt x="45" y="42"/>
                </a:lnTo>
                <a:close/>
                <a:moveTo>
                  <a:pt x="100" y="56"/>
                </a:moveTo>
                <a:cubicBezTo>
                  <a:pt x="99" y="56"/>
                  <a:pt x="99" y="56"/>
                  <a:pt x="99" y="56"/>
                </a:cubicBezTo>
                <a:cubicBezTo>
                  <a:pt x="101" y="60"/>
                  <a:pt x="104" y="66"/>
                  <a:pt x="104" y="71"/>
                </a:cubicBezTo>
                <a:cubicBezTo>
                  <a:pt x="104" y="88"/>
                  <a:pt x="104" y="88"/>
                  <a:pt x="104" y="88"/>
                </a:cubicBezTo>
                <a:cubicBezTo>
                  <a:pt x="104" y="90"/>
                  <a:pt x="102" y="92"/>
                  <a:pt x="100" y="92"/>
                </a:cubicBezTo>
                <a:cubicBezTo>
                  <a:pt x="97" y="92"/>
                  <a:pt x="96" y="90"/>
                  <a:pt x="96" y="88"/>
                </a:cubicBezTo>
                <a:cubicBezTo>
                  <a:pt x="96" y="71"/>
                  <a:pt x="96" y="71"/>
                  <a:pt x="96" y="71"/>
                </a:cubicBezTo>
                <a:cubicBezTo>
                  <a:pt x="96" y="68"/>
                  <a:pt x="94" y="63"/>
                  <a:pt x="92" y="60"/>
                </a:cubicBezTo>
                <a:cubicBezTo>
                  <a:pt x="91" y="60"/>
                  <a:pt x="89" y="61"/>
                  <a:pt x="88" y="61"/>
                </a:cubicBezTo>
                <a:cubicBezTo>
                  <a:pt x="87" y="61"/>
                  <a:pt x="86" y="60"/>
                  <a:pt x="86" y="60"/>
                </a:cubicBezTo>
                <a:cubicBezTo>
                  <a:pt x="84" y="64"/>
                  <a:pt x="82" y="68"/>
                  <a:pt x="82" y="71"/>
                </a:cubicBezTo>
                <a:cubicBezTo>
                  <a:pt x="82" y="76"/>
                  <a:pt x="82" y="76"/>
                  <a:pt x="82" y="76"/>
                </a:cubicBezTo>
                <a:cubicBezTo>
                  <a:pt x="82" y="79"/>
                  <a:pt x="80" y="80"/>
                  <a:pt x="78" y="80"/>
                </a:cubicBezTo>
                <a:cubicBezTo>
                  <a:pt x="76" y="80"/>
                  <a:pt x="74" y="79"/>
                  <a:pt x="74" y="76"/>
                </a:cubicBezTo>
                <a:cubicBezTo>
                  <a:pt x="74" y="71"/>
                  <a:pt x="74" y="71"/>
                  <a:pt x="74" y="71"/>
                </a:cubicBezTo>
                <a:cubicBezTo>
                  <a:pt x="74" y="66"/>
                  <a:pt x="77" y="60"/>
                  <a:pt x="79" y="56"/>
                </a:cubicBezTo>
                <a:cubicBezTo>
                  <a:pt x="44" y="56"/>
                  <a:pt x="44" y="56"/>
                  <a:pt x="44" y="56"/>
                </a:cubicBezTo>
                <a:cubicBezTo>
                  <a:pt x="41" y="56"/>
                  <a:pt x="40" y="54"/>
                  <a:pt x="40" y="52"/>
                </a:cubicBezTo>
                <a:cubicBezTo>
                  <a:pt x="40" y="49"/>
                  <a:pt x="41" y="48"/>
                  <a:pt x="44" y="48"/>
                </a:cubicBezTo>
                <a:cubicBezTo>
                  <a:pt x="82" y="48"/>
                  <a:pt x="82" y="48"/>
                  <a:pt x="82" y="48"/>
                </a:cubicBezTo>
                <a:cubicBezTo>
                  <a:pt x="83" y="46"/>
                  <a:pt x="85" y="45"/>
                  <a:pt x="88" y="45"/>
                </a:cubicBezTo>
                <a:cubicBezTo>
                  <a:pt x="90" y="45"/>
                  <a:pt x="92" y="46"/>
                  <a:pt x="94" y="48"/>
                </a:cubicBezTo>
                <a:cubicBezTo>
                  <a:pt x="100" y="48"/>
                  <a:pt x="100" y="48"/>
                  <a:pt x="100" y="48"/>
                </a:cubicBezTo>
                <a:cubicBezTo>
                  <a:pt x="102" y="48"/>
                  <a:pt x="104" y="49"/>
                  <a:pt x="104" y="52"/>
                </a:cubicBezTo>
                <a:cubicBezTo>
                  <a:pt x="104" y="54"/>
                  <a:pt x="102" y="56"/>
                  <a:pt x="100" y="5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24" name="îṣļîḑé-Freeform 57"/>
          <p:cNvSpPr>
            <a:spLocks/>
          </p:cNvSpPr>
          <p:nvPr/>
        </p:nvSpPr>
        <p:spPr bwMode="auto">
          <a:xfrm>
            <a:off x="1272012" y="2357676"/>
            <a:ext cx="525882" cy="415632"/>
          </a:xfrm>
          <a:custGeom>
            <a:avLst/>
            <a:gdLst>
              <a:gd name="T0" fmla="*/ 41 w 228"/>
              <a:gd name="T1" fmla="*/ 93 h 180"/>
              <a:gd name="T2" fmla="*/ 74 w 228"/>
              <a:gd name="T3" fmla="*/ 131 h 180"/>
              <a:gd name="T4" fmla="*/ 86 w 228"/>
              <a:gd name="T5" fmla="*/ 128 h 180"/>
              <a:gd name="T6" fmla="*/ 75 w 228"/>
              <a:gd name="T7" fmla="*/ 93 h 180"/>
              <a:gd name="T8" fmla="*/ 116 w 228"/>
              <a:gd name="T9" fmla="*/ 115 h 180"/>
              <a:gd name="T10" fmla="*/ 123 w 228"/>
              <a:gd name="T11" fmla="*/ 93 h 180"/>
              <a:gd name="T12" fmla="*/ 163 w 228"/>
              <a:gd name="T13" fmla="*/ 86 h 180"/>
              <a:gd name="T14" fmla="*/ 123 w 228"/>
              <a:gd name="T15" fmla="*/ 56 h 180"/>
              <a:gd name="T16" fmla="*/ 164 w 228"/>
              <a:gd name="T17" fmla="*/ 86 h 180"/>
              <a:gd name="T18" fmla="*/ 165 w 228"/>
              <a:gd name="T19" fmla="*/ 48 h 180"/>
              <a:gd name="T20" fmla="*/ 187 w 228"/>
              <a:gd name="T21" fmla="*/ 49 h 180"/>
              <a:gd name="T22" fmla="*/ 120 w 228"/>
              <a:gd name="T23" fmla="*/ 0 h 180"/>
              <a:gd name="T24" fmla="*/ 45 w 228"/>
              <a:gd name="T25" fmla="*/ 139 h 180"/>
              <a:gd name="T26" fmla="*/ 177 w 228"/>
              <a:gd name="T27" fmla="*/ 35 h 180"/>
              <a:gd name="T28" fmla="*/ 148 w 228"/>
              <a:gd name="T29" fmla="*/ 16 h 180"/>
              <a:gd name="T30" fmla="*/ 123 w 228"/>
              <a:gd name="T31" fmla="*/ 11 h 180"/>
              <a:gd name="T32" fmla="*/ 156 w 228"/>
              <a:gd name="T33" fmla="*/ 44 h 180"/>
              <a:gd name="T34" fmla="*/ 123 w 228"/>
              <a:gd name="T35" fmla="*/ 11 h 180"/>
              <a:gd name="T36" fmla="*/ 75 w 228"/>
              <a:gd name="T37" fmla="*/ 86 h 180"/>
              <a:gd name="T38" fmla="*/ 116 w 228"/>
              <a:gd name="T39" fmla="*/ 56 h 180"/>
              <a:gd name="T40" fmla="*/ 108 w 228"/>
              <a:gd name="T41" fmla="*/ 12 h 180"/>
              <a:gd name="T42" fmla="*/ 116 w 228"/>
              <a:gd name="T43" fmla="*/ 48 h 180"/>
              <a:gd name="T44" fmla="*/ 108 w 228"/>
              <a:gd name="T45" fmla="*/ 12 h 180"/>
              <a:gd name="T46" fmla="*/ 76 w 228"/>
              <a:gd name="T47" fmla="*/ 41 h 180"/>
              <a:gd name="T48" fmla="*/ 91 w 228"/>
              <a:gd name="T49" fmla="*/ 16 h 180"/>
              <a:gd name="T50" fmla="*/ 74 w 228"/>
              <a:gd name="T51" fmla="*/ 48 h 180"/>
              <a:gd name="T52" fmla="*/ 41 w 228"/>
              <a:gd name="T53" fmla="*/ 86 h 180"/>
              <a:gd name="T54" fmla="*/ 199 w 228"/>
              <a:gd name="T55" fmla="*/ 106 h 180"/>
              <a:gd name="T56" fmla="*/ 181 w 228"/>
              <a:gd name="T57" fmla="*/ 139 h 180"/>
              <a:gd name="T58" fmla="*/ 167 w 228"/>
              <a:gd name="T59" fmla="*/ 126 h 180"/>
              <a:gd name="T60" fmla="*/ 156 w 228"/>
              <a:gd name="T61" fmla="*/ 136 h 180"/>
              <a:gd name="T62" fmla="*/ 123 w 228"/>
              <a:gd name="T63" fmla="*/ 169 h 180"/>
              <a:gd name="T64" fmla="*/ 116 w 228"/>
              <a:gd name="T65" fmla="*/ 148 h 180"/>
              <a:gd name="T66" fmla="*/ 108 w 228"/>
              <a:gd name="T67" fmla="*/ 168 h 180"/>
              <a:gd name="T68" fmla="*/ 87 w 228"/>
              <a:gd name="T69" fmla="*/ 158 h 180"/>
              <a:gd name="T70" fmla="*/ 82 w 228"/>
              <a:gd name="T71" fmla="*/ 159 h 180"/>
              <a:gd name="T72" fmla="*/ 120 w 228"/>
              <a:gd name="T73" fmla="*/ 180 h 180"/>
              <a:gd name="T74" fmla="*/ 205 w 228"/>
              <a:gd name="T75" fmla="*/ 106 h 180"/>
              <a:gd name="T76" fmla="*/ 148 w 228"/>
              <a:gd name="T77" fmla="*/ 163 h 180"/>
              <a:gd name="T78" fmla="*/ 177 w 228"/>
              <a:gd name="T79" fmla="*/ 144 h 180"/>
              <a:gd name="T80" fmla="*/ 228 w 228"/>
              <a:gd name="T81" fmla="*/ 75 h 180"/>
              <a:gd name="T82" fmla="*/ 198 w 228"/>
              <a:gd name="T83" fmla="*/ 97 h 180"/>
              <a:gd name="T84" fmla="*/ 26 w 228"/>
              <a:gd name="T85" fmla="*/ 157 h 180"/>
              <a:gd name="T86" fmla="*/ 31 w 228"/>
              <a:gd name="T87" fmla="*/ 148 h 180"/>
              <a:gd name="T88" fmla="*/ 183 w 228"/>
              <a:gd name="T89" fmla="*/ 81 h 180"/>
              <a:gd name="T90" fmla="*/ 205 w 228"/>
              <a:gd name="T91"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8" h="180">
                <a:moveTo>
                  <a:pt x="57" y="137"/>
                </a:moveTo>
                <a:cubicBezTo>
                  <a:pt x="47" y="125"/>
                  <a:pt x="42" y="110"/>
                  <a:pt x="41" y="93"/>
                </a:cubicBezTo>
                <a:cubicBezTo>
                  <a:pt x="68" y="93"/>
                  <a:pt x="68" y="93"/>
                  <a:pt x="68" y="93"/>
                </a:cubicBezTo>
                <a:cubicBezTo>
                  <a:pt x="68" y="107"/>
                  <a:pt x="70" y="120"/>
                  <a:pt x="74" y="131"/>
                </a:cubicBezTo>
                <a:cubicBezTo>
                  <a:pt x="72" y="132"/>
                  <a:pt x="70" y="133"/>
                  <a:pt x="68" y="134"/>
                </a:cubicBezTo>
                <a:cubicBezTo>
                  <a:pt x="74" y="132"/>
                  <a:pt x="80" y="130"/>
                  <a:pt x="86" y="128"/>
                </a:cubicBezTo>
                <a:cubicBezTo>
                  <a:pt x="84" y="128"/>
                  <a:pt x="83" y="129"/>
                  <a:pt x="81" y="129"/>
                </a:cubicBezTo>
                <a:cubicBezTo>
                  <a:pt x="78" y="119"/>
                  <a:pt x="75" y="106"/>
                  <a:pt x="75" y="93"/>
                </a:cubicBezTo>
                <a:cubicBezTo>
                  <a:pt x="116" y="93"/>
                  <a:pt x="116" y="93"/>
                  <a:pt x="116" y="93"/>
                </a:cubicBezTo>
                <a:cubicBezTo>
                  <a:pt x="116" y="115"/>
                  <a:pt x="116" y="115"/>
                  <a:pt x="116" y="115"/>
                </a:cubicBezTo>
                <a:cubicBezTo>
                  <a:pt x="119" y="114"/>
                  <a:pt x="121" y="113"/>
                  <a:pt x="123" y="112"/>
                </a:cubicBezTo>
                <a:cubicBezTo>
                  <a:pt x="123" y="93"/>
                  <a:pt x="123" y="93"/>
                  <a:pt x="123" y="93"/>
                </a:cubicBezTo>
                <a:cubicBezTo>
                  <a:pt x="153" y="93"/>
                  <a:pt x="153" y="93"/>
                  <a:pt x="153" y="93"/>
                </a:cubicBezTo>
                <a:cubicBezTo>
                  <a:pt x="157" y="91"/>
                  <a:pt x="160" y="89"/>
                  <a:pt x="163" y="86"/>
                </a:cubicBezTo>
                <a:cubicBezTo>
                  <a:pt x="123" y="86"/>
                  <a:pt x="123" y="86"/>
                  <a:pt x="123" y="86"/>
                </a:cubicBezTo>
                <a:cubicBezTo>
                  <a:pt x="123" y="56"/>
                  <a:pt x="123" y="56"/>
                  <a:pt x="123" y="56"/>
                </a:cubicBezTo>
                <a:cubicBezTo>
                  <a:pt x="136" y="55"/>
                  <a:pt x="148" y="54"/>
                  <a:pt x="159" y="50"/>
                </a:cubicBezTo>
                <a:cubicBezTo>
                  <a:pt x="162" y="61"/>
                  <a:pt x="164" y="73"/>
                  <a:pt x="164" y="86"/>
                </a:cubicBezTo>
                <a:cubicBezTo>
                  <a:pt x="167" y="84"/>
                  <a:pt x="169" y="82"/>
                  <a:pt x="171" y="80"/>
                </a:cubicBezTo>
                <a:cubicBezTo>
                  <a:pt x="170" y="69"/>
                  <a:pt x="168" y="58"/>
                  <a:pt x="165" y="48"/>
                </a:cubicBezTo>
                <a:cubicBezTo>
                  <a:pt x="171" y="46"/>
                  <a:pt x="177" y="44"/>
                  <a:pt x="181" y="41"/>
                </a:cubicBezTo>
                <a:cubicBezTo>
                  <a:pt x="184" y="44"/>
                  <a:pt x="185" y="46"/>
                  <a:pt x="187" y="49"/>
                </a:cubicBezTo>
                <a:cubicBezTo>
                  <a:pt x="190" y="47"/>
                  <a:pt x="194" y="46"/>
                  <a:pt x="197" y="45"/>
                </a:cubicBezTo>
                <a:cubicBezTo>
                  <a:pt x="182" y="18"/>
                  <a:pt x="153" y="0"/>
                  <a:pt x="120" y="0"/>
                </a:cubicBezTo>
                <a:cubicBezTo>
                  <a:pt x="70" y="0"/>
                  <a:pt x="30" y="40"/>
                  <a:pt x="30" y="90"/>
                </a:cubicBezTo>
                <a:cubicBezTo>
                  <a:pt x="30" y="108"/>
                  <a:pt x="35" y="125"/>
                  <a:pt x="45" y="139"/>
                </a:cubicBezTo>
                <a:cubicBezTo>
                  <a:pt x="49" y="139"/>
                  <a:pt x="52" y="138"/>
                  <a:pt x="57" y="137"/>
                </a:cubicBezTo>
                <a:close/>
                <a:moveTo>
                  <a:pt x="177" y="35"/>
                </a:moveTo>
                <a:cubicBezTo>
                  <a:pt x="172" y="38"/>
                  <a:pt x="168" y="40"/>
                  <a:pt x="163" y="41"/>
                </a:cubicBezTo>
                <a:cubicBezTo>
                  <a:pt x="159" y="31"/>
                  <a:pt x="154" y="23"/>
                  <a:pt x="148" y="16"/>
                </a:cubicBezTo>
                <a:cubicBezTo>
                  <a:pt x="159" y="20"/>
                  <a:pt x="169" y="27"/>
                  <a:pt x="177" y="35"/>
                </a:cubicBezTo>
                <a:close/>
                <a:moveTo>
                  <a:pt x="123" y="11"/>
                </a:moveTo>
                <a:cubicBezTo>
                  <a:pt x="126" y="11"/>
                  <a:pt x="128" y="11"/>
                  <a:pt x="131" y="12"/>
                </a:cubicBezTo>
                <a:cubicBezTo>
                  <a:pt x="141" y="17"/>
                  <a:pt x="150" y="28"/>
                  <a:pt x="156" y="44"/>
                </a:cubicBezTo>
                <a:cubicBezTo>
                  <a:pt x="146" y="46"/>
                  <a:pt x="135" y="48"/>
                  <a:pt x="123" y="48"/>
                </a:cubicBezTo>
                <a:lnTo>
                  <a:pt x="123" y="11"/>
                </a:lnTo>
                <a:close/>
                <a:moveTo>
                  <a:pt x="116" y="86"/>
                </a:moveTo>
                <a:cubicBezTo>
                  <a:pt x="75" y="86"/>
                  <a:pt x="75" y="86"/>
                  <a:pt x="75" y="86"/>
                </a:cubicBezTo>
                <a:cubicBezTo>
                  <a:pt x="75" y="73"/>
                  <a:pt x="78" y="61"/>
                  <a:pt x="81" y="50"/>
                </a:cubicBezTo>
                <a:cubicBezTo>
                  <a:pt x="92" y="54"/>
                  <a:pt x="104" y="55"/>
                  <a:pt x="116" y="56"/>
                </a:cubicBezTo>
                <a:lnTo>
                  <a:pt x="116" y="86"/>
                </a:lnTo>
                <a:close/>
                <a:moveTo>
                  <a:pt x="108" y="12"/>
                </a:moveTo>
                <a:cubicBezTo>
                  <a:pt x="111" y="11"/>
                  <a:pt x="113" y="11"/>
                  <a:pt x="116" y="11"/>
                </a:cubicBezTo>
                <a:cubicBezTo>
                  <a:pt x="116" y="48"/>
                  <a:pt x="116" y="48"/>
                  <a:pt x="116" y="48"/>
                </a:cubicBezTo>
                <a:cubicBezTo>
                  <a:pt x="104" y="48"/>
                  <a:pt x="93" y="46"/>
                  <a:pt x="83" y="44"/>
                </a:cubicBezTo>
                <a:cubicBezTo>
                  <a:pt x="89" y="28"/>
                  <a:pt x="98" y="17"/>
                  <a:pt x="108" y="12"/>
                </a:cubicBezTo>
                <a:close/>
                <a:moveTo>
                  <a:pt x="91" y="16"/>
                </a:moveTo>
                <a:cubicBezTo>
                  <a:pt x="85" y="23"/>
                  <a:pt x="80" y="31"/>
                  <a:pt x="76" y="41"/>
                </a:cubicBezTo>
                <a:cubicBezTo>
                  <a:pt x="72" y="40"/>
                  <a:pt x="67" y="38"/>
                  <a:pt x="63" y="35"/>
                </a:cubicBezTo>
                <a:cubicBezTo>
                  <a:pt x="71" y="27"/>
                  <a:pt x="80" y="20"/>
                  <a:pt x="91" y="16"/>
                </a:cubicBezTo>
                <a:close/>
                <a:moveTo>
                  <a:pt x="58" y="41"/>
                </a:moveTo>
                <a:cubicBezTo>
                  <a:pt x="63" y="44"/>
                  <a:pt x="68" y="46"/>
                  <a:pt x="74" y="48"/>
                </a:cubicBezTo>
                <a:cubicBezTo>
                  <a:pt x="70" y="60"/>
                  <a:pt x="68" y="73"/>
                  <a:pt x="68" y="86"/>
                </a:cubicBezTo>
                <a:cubicBezTo>
                  <a:pt x="41" y="86"/>
                  <a:pt x="41" y="86"/>
                  <a:pt x="41" y="86"/>
                </a:cubicBezTo>
                <a:cubicBezTo>
                  <a:pt x="42" y="69"/>
                  <a:pt x="48" y="53"/>
                  <a:pt x="58" y="41"/>
                </a:cubicBezTo>
                <a:close/>
                <a:moveTo>
                  <a:pt x="199" y="106"/>
                </a:moveTo>
                <a:cubicBezTo>
                  <a:pt x="198" y="106"/>
                  <a:pt x="197" y="107"/>
                  <a:pt x="196" y="108"/>
                </a:cubicBezTo>
                <a:cubicBezTo>
                  <a:pt x="194" y="119"/>
                  <a:pt x="189" y="130"/>
                  <a:pt x="181" y="139"/>
                </a:cubicBezTo>
                <a:cubicBezTo>
                  <a:pt x="177" y="136"/>
                  <a:pt x="171" y="134"/>
                  <a:pt x="165" y="131"/>
                </a:cubicBezTo>
                <a:cubicBezTo>
                  <a:pt x="166" y="130"/>
                  <a:pt x="166" y="128"/>
                  <a:pt x="167" y="126"/>
                </a:cubicBezTo>
                <a:cubicBezTo>
                  <a:pt x="161" y="129"/>
                  <a:pt x="156" y="132"/>
                  <a:pt x="150" y="135"/>
                </a:cubicBezTo>
                <a:cubicBezTo>
                  <a:pt x="152" y="135"/>
                  <a:pt x="154" y="136"/>
                  <a:pt x="156" y="136"/>
                </a:cubicBezTo>
                <a:cubicBezTo>
                  <a:pt x="150" y="152"/>
                  <a:pt x="141" y="163"/>
                  <a:pt x="131" y="168"/>
                </a:cubicBezTo>
                <a:cubicBezTo>
                  <a:pt x="128" y="168"/>
                  <a:pt x="126" y="169"/>
                  <a:pt x="123" y="169"/>
                </a:cubicBezTo>
                <a:cubicBezTo>
                  <a:pt x="123" y="146"/>
                  <a:pt x="123" y="146"/>
                  <a:pt x="123" y="146"/>
                </a:cubicBezTo>
                <a:cubicBezTo>
                  <a:pt x="121" y="147"/>
                  <a:pt x="118" y="147"/>
                  <a:pt x="116" y="148"/>
                </a:cubicBezTo>
                <a:cubicBezTo>
                  <a:pt x="116" y="169"/>
                  <a:pt x="116" y="169"/>
                  <a:pt x="116" y="169"/>
                </a:cubicBezTo>
                <a:cubicBezTo>
                  <a:pt x="113" y="169"/>
                  <a:pt x="111" y="168"/>
                  <a:pt x="108" y="168"/>
                </a:cubicBezTo>
                <a:cubicBezTo>
                  <a:pt x="103" y="165"/>
                  <a:pt x="98" y="161"/>
                  <a:pt x="94" y="156"/>
                </a:cubicBezTo>
                <a:cubicBezTo>
                  <a:pt x="91" y="156"/>
                  <a:pt x="89" y="157"/>
                  <a:pt x="87" y="158"/>
                </a:cubicBezTo>
                <a:cubicBezTo>
                  <a:pt x="88" y="160"/>
                  <a:pt x="90" y="162"/>
                  <a:pt x="91" y="163"/>
                </a:cubicBezTo>
                <a:cubicBezTo>
                  <a:pt x="88" y="162"/>
                  <a:pt x="85" y="161"/>
                  <a:pt x="82" y="159"/>
                </a:cubicBezTo>
                <a:cubicBezTo>
                  <a:pt x="77" y="160"/>
                  <a:pt x="72" y="161"/>
                  <a:pt x="67" y="162"/>
                </a:cubicBezTo>
                <a:cubicBezTo>
                  <a:pt x="82" y="173"/>
                  <a:pt x="100" y="180"/>
                  <a:pt x="120" y="180"/>
                </a:cubicBezTo>
                <a:cubicBezTo>
                  <a:pt x="164" y="180"/>
                  <a:pt x="200" y="148"/>
                  <a:pt x="208" y="106"/>
                </a:cubicBezTo>
                <a:cubicBezTo>
                  <a:pt x="207" y="106"/>
                  <a:pt x="206" y="106"/>
                  <a:pt x="205" y="106"/>
                </a:cubicBezTo>
                <a:cubicBezTo>
                  <a:pt x="203" y="106"/>
                  <a:pt x="201" y="106"/>
                  <a:pt x="199" y="106"/>
                </a:cubicBezTo>
                <a:close/>
                <a:moveTo>
                  <a:pt x="148" y="163"/>
                </a:moveTo>
                <a:cubicBezTo>
                  <a:pt x="154" y="157"/>
                  <a:pt x="159" y="148"/>
                  <a:pt x="163" y="138"/>
                </a:cubicBezTo>
                <a:cubicBezTo>
                  <a:pt x="168" y="140"/>
                  <a:pt x="172" y="142"/>
                  <a:pt x="177" y="144"/>
                </a:cubicBezTo>
                <a:cubicBezTo>
                  <a:pt x="169" y="153"/>
                  <a:pt x="159" y="159"/>
                  <a:pt x="148" y="163"/>
                </a:cubicBezTo>
                <a:close/>
                <a:moveTo>
                  <a:pt x="228" y="75"/>
                </a:moveTo>
                <a:cubicBezTo>
                  <a:pt x="228" y="88"/>
                  <a:pt x="218" y="98"/>
                  <a:pt x="205" y="98"/>
                </a:cubicBezTo>
                <a:cubicBezTo>
                  <a:pt x="202" y="98"/>
                  <a:pt x="200" y="98"/>
                  <a:pt x="198" y="97"/>
                </a:cubicBezTo>
                <a:cubicBezTo>
                  <a:pt x="182" y="109"/>
                  <a:pt x="162" y="121"/>
                  <a:pt x="138" y="131"/>
                </a:cubicBezTo>
                <a:cubicBezTo>
                  <a:pt x="88" y="153"/>
                  <a:pt x="41" y="161"/>
                  <a:pt x="26" y="157"/>
                </a:cubicBezTo>
                <a:cubicBezTo>
                  <a:pt x="0" y="151"/>
                  <a:pt x="31" y="122"/>
                  <a:pt x="31" y="122"/>
                </a:cubicBezTo>
                <a:cubicBezTo>
                  <a:pt x="31" y="122"/>
                  <a:pt x="15" y="148"/>
                  <a:pt x="31" y="148"/>
                </a:cubicBezTo>
                <a:cubicBezTo>
                  <a:pt x="55" y="149"/>
                  <a:pt x="103" y="132"/>
                  <a:pt x="131" y="117"/>
                </a:cubicBezTo>
                <a:cubicBezTo>
                  <a:pt x="153" y="104"/>
                  <a:pt x="170" y="92"/>
                  <a:pt x="183" y="81"/>
                </a:cubicBezTo>
                <a:cubicBezTo>
                  <a:pt x="182" y="79"/>
                  <a:pt x="182" y="77"/>
                  <a:pt x="182" y="75"/>
                </a:cubicBezTo>
                <a:cubicBezTo>
                  <a:pt x="182" y="62"/>
                  <a:pt x="192" y="52"/>
                  <a:pt x="205" y="52"/>
                </a:cubicBezTo>
                <a:cubicBezTo>
                  <a:pt x="218" y="52"/>
                  <a:pt x="228" y="62"/>
                  <a:pt x="228" y="7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25" name="îṣļîḑé-Freeform 66"/>
          <p:cNvSpPr>
            <a:spLocks/>
          </p:cNvSpPr>
          <p:nvPr/>
        </p:nvSpPr>
        <p:spPr bwMode="auto">
          <a:xfrm>
            <a:off x="6654445" y="4809808"/>
            <a:ext cx="385386" cy="406851"/>
          </a:xfrm>
          <a:custGeom>
            <a:avLst/>
            <a:gdLst>
              <a:gd name="T0" fmla="*/ 0 w 395"/>
              <a:gd name="T1" fmla="*/ 303 h 417"/>
              <a:gd name="T2" fmla="*/ 86 w 395"/>
              <a:gd name="T3" fmla="*/ 303 h 417"/>
              <a:gd name="T4" fmla="*/ 86 w 395"/>
              <a:gd name="T5" fmla="*/ 417 h 417"/>
              <a:gd name="T6" fmla="*/ 0 w 395"/>
              <a:gd name="T7" fmla="*/ 417 h 417"/>
              <a:gd name="T8" fmla="*/ 0 w 395"/>
              <a:gd name="T9" fmla="*/ 303 h 417"/>
              <a:gd name="T10" fmla="*/ 156 w 395"/>
              <a:gd name="T11" fmla="*/ 417 h 417"/>
              <a:gd name="T12" fmla="*/ 241 w 395"/>
              <a:gd name="T13" fmla="*/ 417 h 417"/>
              <a:gd name="T14" fmla="*/ 241 w 395"/>
              <a:gd name="T15" fmla="*/ 247 h 417"/>
              <a:gd name="T16" fmla="*/ 156 w 395"/>
              <a:gd name="T17" fmla="*/ 247 h 417"/>
              <a:gd name="T18" fmla="*/ 156 w 395"/>
              <a:gd name="T19" fmla="*/ 417 h 417"/>
              <a:gd name="T20" fmla="*/ 310 w 395"/>
              <a:gd name="T21" fmla="*/ 152 h 417"/>
              <a:gd name="T22" fmla="*/ 310 w 395"/>
              <a:gd name="T23" fmla="*/ 417 h 417"/>
              <a:gd name="T24" fmla="*/ 395 w 395"/>
              <a:gd name="T25" fmla="*/ 417 h 417"/>
              <a:gd name="T26" fmla="*/ 395 w 395"/>
              <a:gd name="T27" fmla="*/ 152 h 417"/>
              <a:gd name="T28" fmla="*/ 310 w 395"/>
              <a:gd name="T29" fmla="*/ 152 h 417"/>
              <a:gd name="T30" fmla="*/ 319 w 395"/>
              <a:gd name="T31" fmla="*/ 62 h 417"/>
              <a:gd name="T32" fmla="*/ 338 w 395"/>
              <a:gd name="T33" fmla="*/ 83 h 417"/>
              <a:gd name="T34" fmla="*/ 360 w 395"/>
              <a:gd name="T35" fmla="*/ 0 h 417"/>
              <a:gd name="T36" fmla="*/ 279 w 395"/>
              <a:gd name="T37" fmla="*/ 22 h 417"/>
              <a:gd name="T38" fmla="*/ 298 w 395"/>
              <a:gd name="T39" fmla="*/ 43 h 417"/>
              <a:gd name="T40" fmla="*/ 190 w 395"/>
              <a:gd name="T41" fmla="*/ 152 h 417"/>
              <a:gd name="T42" fmla="*/ 119 w 395"/>
              <a:gd name="T43" fmla="*/ 83 h 417"/>
              <a:gd name="T44" fmla="*/ 12 w 395"/>
              <a:gd name="T45" fmla="*/ 190 h 417"/>
              <a:gd name="T46" fmla="*/ 34 w 395"/>
              <a:gd name="T47" fmla="*/ 209 h 417"/>
              <a:gd name="T48" fmla="*/ 119 w 395"/>
              <a:gd name="T49" fmla="*/ 123 h 417"/>
              <a:gd name="T50" fmla="*/ 190 w 395"/>
              <a:gd name="T51" fmla="*/ 192 h 417"/>
              <a:gd name="T52" fmla="*/ 319 w 395"/>
              <a:gd name="T53" fmla="*/ 62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95" h="417">
                <a:moveTo>
                  <a:pt x="0" y="303"/>
                </a:moveTo>
                <a:lnTo>
                  <a:pt x="86" y="303"/>
                </a:lnTo>
                <a:lnTo>
                  <a:pt x="86" y="417"/>
                </a:lnTo>
                <a:lnTo>
                  <a:pt x="0" y="417"/>
                </a:lnTo>
                <a:lnTo>
                  <a:pt x="0" y="303"/>
                </a:lnTo>
                <a:close/>
                <a:moveTo>
                  <a:pt x="156" y="417"/>
                </a:moveTo>
                <a:lnTo>
                  <a:pt x="241" y="417"/>
                </a:lnTo>
                <a:lnTo>
                  <a:pt x="241" y="247"/>
                </a:lnTo>
                <a:lnTo>
                  <a:pt x="156" y="247"/>
                </a:lnTo>
                <a:lnTo>
                  <a:pt x="156" y="417"/>
                </a:lnTo>
                <a:close/>
                <a:moveTo>
                  <a:pt x="310" y="152"/>
                </a:moveTo>
                <a:lnTo>
                  <a:pt x="310" y="417"/>
                </a:lnTo>
                <a:lnTo>
                  <a:pt x="395" y="417"/>
                </a:lnTo>
                <a:lnTo>
                  <a:pt x="395" y="152"/>
                </a:lnTo>
                <a:lnTo>
                  <a:pt x="310" y="152"/>
                </a:lnTo>
                <a:close/>
                <a:moveTo>
                  <a:pt x="319" y="62"/>
                </a:moveTo>
                <a:lnTo>
                  <a:pt x="338" y="83"/>
                </a:lnTo>
                <a:lnTo>
                  <a:pt x="360" y="0"/>
                </a:lnTo>
                <a:lnTo>
                  <a:pt x="279" y="22"/>
                </a:lnTo>
                <a:lnTo>
                  <a:pt x="298" y="43"/>
                </a:lnTo>
                <a:lnTo>
                  <a:pt x="190" y="152"/>
                </a:lnTo>
                <a:lnTo>
                  <a:pt x="119" y="83"/>
                </a:lnTo>
                <a:lnTo>
                  <a:pt x="12" y="190"/>
                </a:lnTo>
                <a:lnTo>
                  <a:pt x="34" y="209"/>
                </a:lnTo>
                <a:lnTo>
                  <a:pt x="119" y="123"/>
                </a:lnTo>
                <a:lnTo>
                  <a:pt x="190" y="192"/>
                </a:lnTo>
                <a:lnTo>
                  <a:pt x="319" y="62"/>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sp>
        <p:nvSpPr>
          <p:cNvPr id="26" name="îṣļîḑé-Freeform 88"/>
          <p:cNvSpPr>
            <a:spLocks/>
          </p:cNvSpPr>
          <p:nvPr/>
        </p:nvSpPr>
        <p:spPr bwMode="auto">
          <a:xfrm>
            <a:off x="1413483" y="3567400"/>
            <a:ext cx="242940" cy="443926"/>
          </a:xfrm>
          <a:custGeom>
            <a:avLst/>
            <a:gdLst>
              <a:gd name="T0" fmla="*/ 52 w 105"/>
              <a:gd name="T1" fmla="*/ 62 h 192"/>
              <a:gd name="T2" fmla="*/ 30 w 105"/>
              <a:gd name="T3" fmla="*/ 68 h 192"/>
              <a:gd name="T4" fmla="*/ 0 w 105"/>
              <a:gd name="T5" fmla="*/ 74 h 192"/>
              <a:gd name="T6" fmla="*/ 5 w 105"/>
              <a:gd name="T7" fmla="*/ 120 h 192"/>
              <a:gd name="T8" fmla="*/ 18 w 105"/>
              <a:gd name="T9" fmla="*/ 141 h 192"/>
              <a:gd name="T10" fmla="*/ 18 w 105"/>
              <a:gd name="T11" fmla="*/ 188 h 192"/>
              <a:gd name="T12" fmla="*/ 52 w 105"/>
              <a:gd name="T13" fmla="*/ 192 h 192"/>
              <a:gd name="T14" fmla="*/ 86 w 105"/>
              <a:gd name="T15" fmla="*/ 188 h 192"/>
              <a:gd name="T16" fmla="*/ 86 w 105"/>
              <a:gd name="T17" fmla="*/ 141 h 192"/>
              <a:gd name="T18" fmla="*/ 99 w 105"/>
              <a:gd name="T19" fmla="*/ 120 h 192"/>
              <a:gd name="T20" fmla="*/ 105 w 105"/>
              <a:gd name="T21" fmla="*/ 74 h 192"/>
              <a:gd name="T22" fmla="*/ 74 w 105"/>
              <a:gd name="T23" fmla="*/ 68 h 192"/>
              <a:gd name="T24" fmla="*/ 52 w 105"/>
              <a:gd name="T25" fmla="*/ 62 h 192"/>
              <a:gd name="T26" fmla="*/ 59 w 105"/>
              <a:gd name="T27" fmla="*/ 81 h 192"/>
              <a:gd name="T28" fmla="*/ 55 w 105"/>
              <a:gd name="T29" fmla="*/ 86 h 192"/>
              <a:gd name="T30" fmla="*/ 63 w 105"/>
              <a:gd name="T31" fmla="*/ 126 h 192"/>
              <a:gd name="T32" fmla="*/ 52 w 105"/>
              <a:gd name="T33" fmla="*/ 138 h 192"/>
              <a:gd name="T34" fmla="*/ 42 w 105"/>
              <a:gd name="T35" fmla="*/ 126 h 192"/>
              <a:gd name="T36" fmla="*/ 49 w 105"/>
              <a:gd name="T37" fmla="*/ 86 h 192"/>
              <a:gd name="T38" fmla="*/ 46 w 105"/>
              <a:gd name="T39" fmla="*/ 81 h 192"/>
              <a:gd name="T40" fmla="*/ 46 w 105"/>
              <a:gd name="T41" fmla="*/ 79 h 192"/>
              <a:gd name="T42" fmla="*/ 38 w 105"/>
              <a:gd name="T43" fmla="*/ 75 h 192"/>
              <a:gd name="T44" fmla="*/ 41 w 105"/>
              <a:gd name="T45" fmla="*/ 72 h 192"/>
              <a:gd name="T46" fmla="*/ 50 w 105"/>
              <a:gd name="T47" fmla="*/ 74 h 192"/>
              <a:gd name="T48" fmla="*/ 55 w 105"/>
              <a:gd name="T49" fmla="*/ 74 h 192"/>
              <a:gd name="T50" fmla="*/ 64 w 105"/>
              <a:gd name="T51" fmla="*/ 72 h 192"/>
              <a:gd name="T52" fmla="*/ 67 w 105"/>
              <a:gd name="T53" fmla="*/ 75 h 192"/>
              <a:gd name="T54" fmla="*/ 59 w 105"/>
              <a:gd name="T55" fmla="*/ 79 h 192"/>
              <a:gd name="T56" fmla="*/ 59 w 105"/>
              <a:gd name="T57" fmla="*/ 81 h 192"/>
              <a:gd name="T58" fmla="*/ 23 w 105"/>
              <a:gd name="T59" fmla="*/ 29 h 192"/>
              <a:gd name="T60" fmla="*/ 52 w 105"/>
              <a:gd name="T61" fmla="*/ 0 h 192"/>
              <a:gd name="T62" fmla="*/ 81 w 105"/>
              <a:gd name="T63" fmla="*/ 29 h 192"/>
              <a:gd name="T64" fmla="*/ 52 w 105"/>
              <a:gd name="T65" fmla="*/ 59 h 192"/>
              <a:gd name="T66" fmla="*/ 23 w 105"/>
              <a:gd name="T67" fmla="*/ 29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5" h="192">
                <a:moveTo>
                  <a:pt x="52" y="62"/>
                </a:moveTo>
                <a:cubicBezTo>
                  <a:pt x="42" y="62"/>
                  <a:pt x="33" y="66"/>
                  <a:pt x="30" y="68"/>
                </a:cubicBezTo>
                <a:cubicBezTo>
                  <a:pt x="10" y="70"/>
                  <a:pt x="0" y="74"/>
                  <a:pt x="0" y="74"/>
                </a:cubicBezTo>
                <a:cubicBezTo>
                  <a:pt x="0" y="74"/>
                  <a:pt x="2" y="111"/>
                  <a:pt x="5" y="120"/>
                </a:cubicBezTo>
                <a:cubicBezTo>
                  <a:pt x="8" y="128"/>
                  <a:pt x="18" y="132"/>
                  <a:pt x="18" y="141"/>
                </a:cubicBezTo>
                <a:cubicBezTo>
                  <a:pt x="18" y="188"/>
                  <a:pt x="18" y="188"/>
                  <a:pt x="18" y="188"/>
                </a:cubicBezTo>
                <a:cubicBezTo>
                  <a:pt x="18" y="188"/>
                  <a:pt x="35" y="192"/>
                  <a:pt x="52" y="192"/>
                </a:cubicBezTo>
                <a:cubicBezTo>
                  <a:pt x="69" y="192"/>
                  <a:pt x="86" y="188"/>
                  <a:pt x="86" y="188"/>
                </a:cubicBezTo>
                <a:cubicBezTo>
                  <a:pt x="86" y="141"/>
                  <a:pt x="86" y="141"/>
                  <a:pt x="86" y="141"/>
                </a:cubicBezTo>
                <a:cubicBezTo>
                  <a:pt x="86" y="132"/>
                  <a:pt x="97" y="128"/>
                  <a:pt x="99" y="120"/>
                </a:cubicBezTo>
                <a:cubicBezTo>
                  <a:pt x="102" y="111"/>
                  <a:pt x="105" y="74"/>
                  <a:pt x="105" y="74"/>
                </a:cubicBezTo>
                <a:cubicBezTo>
                  <a:pt x="105" y="74"/>
                  <a:pt x="95" y="70"/>
                  <a:pt x="74" y="68"/>
                </a:cubicBezTo>
                <a:cubicBezTo>
                  <a:pt x="71" y="66"/>
                  <a:pt x="63" y="62"/>
                  <a:pt x="52" y="62"/>
                </a:cubicBezTo>
                <a:moveTo>
                  <a:pt x="59" y="81"/>
                </a:moveTo>
                <a:cubicBezTo>
                  <a:pt x="55" y="86"/>
                  <a:pt x="55" y="86"/>
                  <a:pt x="55" y="86"/>
                </a:cubicBezTo>
                <a:cubicBezTo>
                  <a:pt x="63" y="126"/>
                  <a:pt x="63" y="126"/>
                  <a:pt x="63" y="126"/>
                </a:cubicBezTo>
                <a:cubicBezTo>
                  <a:pt x="52" y="138"/>
                  <a:pt x="52" y="138"/>
                  <a:pt x="52" y="138"/>
                </a:cubicBezTo>
                <a:cubicBezTo>
                  <a:pt x="42" y="126"/>
                  <a:pt x="42" y="126"/>
                  <a:pt x="42" y="126"/>
                </a:cubicBezTo>
                <a:cubicBezTo>
                  <a:pt x="49" y="86"/>
                  <a:pt x="49" y="86"/>
                  <a:pt x="49" y="86"/>
                </a:cubicBezTo>
                <a:cubicBezTo>
                  <a:pt x="46" y="81"/>
                  <a:pt x="46" y="81"/>
                  <a:pt x="46" y="81"/>
                </a:cubicBezTo>
                <a:cubicBezTo>
                  <a:pt x="46" y="79"/>
                  <a:pt x="46" y="79"/>
                  <a:pt x="46" y="79"/>
                </a:cubicBezTo>
                <a:cubicBezTo>
                  <a:pt x="43" y="78"/>
                  <a:pt x="40" y="77"/>
                  <a:pt x="38" y="75"/>
                </a:cubicBezTo>
                <a:cubicBezTo>
                  <a:pt x="41" y="72"/>
                  <a:pt x="41" y="72"/>
                  <a:pt x="41" y="72"/>
                </a:cubicBezTo>
                <a:cubicBezTo>
                  <a:pt x="44" y="73"/>
                  <a:pt x="47" y="73"/>
                  <a:pt x="50" y="74"/>
                </a:cubicBezTo>
                <a:cubicBezTo>
                  <a:pt x="55" y="74"/>
                  <a:pt x="55" y="74"/>
                  <a:pt x="55" y="74"/>
                </a:cubicBezTo>
                <a:cubicBezTo>
                  <a:pt x="58" y="73"/>
                  <a:pt x="61" y="73"/>
                  <a:pt x="64" y="72"/>
                </a:cubicBezTo>
                <a:cubicBezTo>
                  <a:pt x="67" y="75"/>
                  <a:pt x="67" y="75"/>
                  <a:pt x="67" y="75"/>
                </a:cubicBezTo>
                <a:cubicBezTo>
                  <a:pt x="65" y="77"/>
                  <a:pt x="62" y="78"/>
                  <a:pt x="59" y="79"/>
                </a:cubicBezTo>
                <a:lnTo>
                  <a:pt x="59" y="81"/>
                </a:lnTo>
                <a:close/>
                <a:moveTo>
                  <a:pt x="23" y="29"/>
                </a:moveTo>
                <a:cubicBezTo>
                  <a:pt x="23" y="13"/>
                  <a:pt x="36" y="0"/>
                  <a:pt x="52" y="0"/>
                </a:cubicBezTo>
                <a:cubicBezTo>
                  <a:pt x="68" y="0"/>
                  <a:pt x="81" y="13"/>
                  <a:pt x="81" y="29"/>
                </a:cubicBezTo>
                <a:cubicBezTo>
                  <a:pt x="81" y="46"/>
                  <a:pt x="68" y="59"/>
                  <a:pt x="52" y="59"/>
                </a:cubicBezTo>
                <a:cubicBezTo>
                  <a:pt x="36" y="59"/>
                  <a:pt x="23" y="46"/>
                  <a:pt x="23" y="29"/>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schemeClr val="bg1">
                  <a:lumMod val="85000"/>
                </a:schemeClr>
              </a:solidFill>
            </a:endParaRPr>
          </a:p>
        </p:txBody>
      </p:sp>
      <p:grpSp>
        <p:nvGrpSpPr>
          <p:cNvPr id="31" name="组合 30"/>
          <p:cNvGrpSpPr/>
          <p:nvPr/>
        </p:nvGrpSpPr>
        <p:grpSpPr>
          <a:xfrm>
            <a:off x="2093128" y="2090055"/>
            <a:ext cx="3707597" cy="885995"/>
            <a:chOff x="2677264" y="1996356"/>
            <a:chExt cx="3707597" cy="885995"/>
          </a:xfrm>
        </p:grpSpPr>
        <p:sp>
          <p:nvSpPr>
            <p:cNvPr id="32" name="矩形 31"/>
            <p:cNvSpPr/>
            <p:nvPr/>
          </p:nvSpPr>
          <p:spPr>
            <a:xfrm>
              <a:off x="2677264" y="2346820"/>
              <a:ext cx="3707597"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lumMod val="85000"/>
                    </a:schemeClr>
                  </a:solidFill>
                </a:rPr>
                <a:t>用户可以在投影仪或者计算机上进行演示，也可以将演示文稿打印出来，制作成胶片，以便应用</a:t>
              </a:r>
            </a:p>
          </p:txBody>
        </p:sp>
        <p:sp>
          <p:nvSpPr>
            <p:cNvPr id="33" name="矩形 32"/>
            <p:cNvSpPr/>
            <p:nvPr/>
          </p:nvSpPr>
          <p:spPr>
            <a:xfrm>
              <a:off x="2677265" y="1996356"/>
              <a:ext cx="2084387" cy="39613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1">
                      <a:lumMod val="85000"/>
                    </a:schemeClr>
                  </a:solidFill>
                </a:rPr>
                <a:t>公司资金</a:t>
              </a:r>
            </a:p>
          </p:txBody>
        </p:sp>
      </p:grpSp>
      <p:grpSp>
        <p:nvGrpSpPr>
          <p:cNvPr id="34" name="组合 33"/>
          <p:cNvGrpSpPr/>
          <p:nvPr/>
        </p:nvGrpSpPr>
        <p:grpSpPr>
          <a:xfrm>
            <a:off x="2093128" y="3346365"/>
            <a:ext cx="3707597" cy="885995"/>
            <a:chOff x="2677264" y="1996356"/>
            <a:chExt cx="3707597" cy="885995"/>
          </a:xfrm>
        </p:grpSpPr>
        <p:sp>
          <p:nvSpPr>
            <p:cNvPr id="35" name="矩形 34"/>
            <p:cNvSpPr/>
            <p:nvPr/>
          </p:nvSpPr>
          <p:spPr>
            <a:xfrm>
              <a:off x="2677264" y="2346820"/>
              <a:ext cx="3707597"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lumMod val="85000"/>
                    </a:schemeClr>
                  </a:solidFill>
                </a:rPr>
                <a:t>用户可以在投影仪或者计算机上进行演示，也可以将演示文稿打印出来，制作成胶片，以便应用</a:t>
              </a:r>
            </a:p>
          </p:txBody>
        </p:sp>
        <p:sp>
          <p:nvSpPr>
            <p:cNvPr id="36" name="矩形 35"/>
            <p:cNvSpPr/>
            <p:nvPr/>
          </p:nvSpPr>
          <p:spPr>
            <a:xfrm>
              <a:off x="2677265" y="1996356"/>
              <a:ext cx="2084387" cy="39613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1">
                      <a:lumMod val="85000"/>
                    </a:schemeClr>
                  </a:solidFill>
                </a:rPr>
                <a:t>公司员工</a:t>
              </a:r>
            </a:p>
          </p:txBody>
        </p:sp>
      </p:grpSp>
      <p:grpSp>
        <p:nvGrpSpPr>
          <p:cNvPr id="37" name="组合 36"/>
          <p:cNvGrpSpPr/>
          <p:nvPr/>
        </p:nvGrpSpPr>
        <p:grpSpPr>
          <a:xfrm>
            <a:off x="2093128" y="4556847"/>
            <a:ext cx="3707597" cy="885995"/>
            <a:chOff x="2677264" y="1996356"/>
            <a:chExt cx="3707597" cy="885995"/>
          </a:xfrm>
        </p:grpSpPr>
        <p:sp>
          <p:nvSpPr>
            <p:cNvPr id="38" name="矩形 37"/>
            <p:cNvSpPr/>
            <p:nvPr/>
          </p:nvSpPr>
          <p:spPr>
            <a:xfrm>
              <a:off x="2677264" y="2346820"/>
              <a:ext cx="3707597"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lumMod val="85000"/>
                    </a:schemeClr>
                  </a:solidFill>
                </a:rPr>
                <a:t>用户可以在投影仪或者计算机上进行演示，也可以将演示文稿打印出来，制作成胶片，以便应用</a:t>
              </a:r>
            </a:p>
          </p:txBody>
        </p:sp>
        <p:sp>
          <p:nvSpPr>
            <p:cNvPr id="39" name="矩形 38"/>
            <p:cNvSpPr/>
            <p:nvPr/>
          </p:nvSpPr>
          <p:spPr>
            <a:xfrm>
              <a:off x="2677265" y="1996356"/>
              <a:ext cx="2084387" cy="39613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1">
                      <a:lumMod val="85000"/>
                    </a:schemeClr>
                  </a:solidFill>
                </a:rPr>
                <a:t>公司理念</a:t>
              </a:r>
            </a:p>
          </p:txBody>
        </p:sp>
      </p:grpSp>
      <p:grpSp>
        <p:nvGrpSpPr>
          <p:cNvPr id="40" name="组合 39"/>
          <p:cNvGrpSpPr/>
          <p:nvPr/>
        </p:nvGrpSpPr>
        <p:grpSpPr>
          <a:xfrm>
            <a:off x="7431558" y="2090055"/>
            <a:ext cx="3707597" cy="885995"/>
            <a:chOff x="2677264" y="1996356"/>
            <a:chExt cx="3707597" cy="885995"/>
          </a:xfrm>
        </p:grpSpPr>
        <p:sp>
          <p:nvSpPr>
            <p:cNvPr id="41" name="矩形 40"/>
            <p:cNvSpPr/>
            <p:nvPr/>
          </p:nvSpPr>
          <p:spPr>
            <a:xfrm>
              <a:off x="2677264" y="2346820"/>
              <a:ext cx="3707597"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lumMod val="85000"/>
                    </a:schemeClr>
                  </a:solidFill>
                </a:rPr>
                <a:t>用户可以在投影仪或者计算机上进行演示，也可以将演示文稿打印出来，制作成胶片，以便应用</a:t>
              </a:r>
            </a:p>
          </p:txBody>
        </p:sp>
        <p:sp>
          <p:nvSpPr>
            <p:cNvPr id="42" name="矩形 41"/>
            <p:cNvSpPr/>
            <p:nvPr/>
          </p:nvSpPr>
          <p:spPr>
            <a:xfrm>
              <a:off x="2677265" y="1996356"/>
              <a:ext cx="2084387"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1">
                      <a:lumMod val="85000"/>
                    </a:schemeClr>
                  </a:solidFill>
                </a:rPr>
                <a:t>子公司</a:t>
              </a:r>
            </a:p>
          </p:txBody>
        </p:sp>
      </p:grpSp>
      <p:grpSp>
        <p:nvGrpSpPr>
          <p:cNvPr id="43" name="组合 42"/>
          <p:cNvGrpSpPr/>
          <p:nvPr/>
        </p:nvGrpSpPr>
        <p:grpSpPr>
          <a:xfrm>
            <a:off x="7431558" y="3346365"/>
            <a:ext cx="3707597" cy="885995"/>
            <a:chOff x="2677264" y="1996356"/>
            <a:chExt cx="3707597" cy="885995"/>
          </a:xfrm>
        </p:grpSpPr>
        <p:sp>
          <p:nvSpPr>
            <p:cNvPr id="44" name="矩形 43"/>
            <p:cNvSpPr/>
            <p:nvPr/>
          </p:nvSpPr>
          <p:spPr>
            <a:xfrm>
              <a:off x="2677264" y="2346820"/>
              <a:ext cx="3707597"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lumMod val="85000"/>
                    </a:schemeClr>
                  </a:solidFill>
                </a:rPr>
                <a:t>用户可以在投影仪或者计算机上进行演示，也可以将演示文稿打印出来，制作成胶片，以便应用</a:t>
              </a:r>
            </a:p>
          </p:txBody>
        </p:sp>
        <p:sp>
          <p:nvSpPr>
            <p:cNvPr id="45" name="矩形 44"/>
            <p:cNvSpPr/>
            <p:nvPr/>
          </p:nvSpPr>
          <p:spPr>
            <a:xfrm>
              <a:off x="2677265" y="1996356"/>
              <a:ext cx="2084387" cy="39613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1">
                      <a:lumMod val="85000"/>
                    </a:schemeClr>
                  </a:solidFill>
                </a:rPr>
                <a:t>公司加盟商</a:t>
              </a:r>
            </a:p>
          </p:txBody>
        </p:sp>
      </p:grpSp>
      <p:grpSp>
        <p:nvGrpSpPr>
          <p:cNvPr id="46" name="组合 45"/>
          <p:cNvGrpSpPr/>
          <p:nvPr/>
        </p:nvGrpSpPr>
        <p:grpSpPr>
          <a:xfrm>
            <a:off x="7431558" y="4556847"/>
            <a:ext cx="3707597" cy="885995"/>
            <a:chOff x="2677264" y="1996356"/>
            <a:chExt cx="3707597" cy="885995"/>
          </a:xfrm>
        </p:grpSpPr>
        <p:sp>
          <p:nvSpPr>
            <p:cNvPr id="47" name="矩形 46"/>
            <p:cNvSpPr/>
            <p:nvPr/>
          </p:nvSpPr>
          <p:spPr>
            <a:xfrm>
              <a:off x="2677264" y="2346820"/>
              <a:ext cx="3707597"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lumMod val="85000"/>
                    </a:schemeClr>
                  </a:solidFill>
                </a:rPr>
                <a:t>用户可以在投影仪或者计算机上进行演示，也可以将演示文稿打印出来，制作成胶片，以便应用</a:t>
              </a:r>
            </a:p>
          </p:txBody>
        </p:sp>
        <p:sp>
          <p:nvSpPr>
            <p:cNvPr id="48" name="矩形 47"/>
            <p:cNvSpPr/>
            <p:nvPr/>
          </p:nvSpPr>
          <p:spPr>
            <a:xfrm>
              <a:off x="2677265" y="1996356"/>
              <a:ext cx="2084387" cy="39613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1">
                      <a:lumMod val="85000"/>
                    </a:schemeClr>
                  </a:solidFill>
                </a:rPr>
                <a:t>公司核心技术</a:t>
              </a:r>
            </a:p>
          </p:txBody>
        </p:sp>
      </p:grpSp>
      <p:grpSp>
        <p:nvGrpSpPr>
          <p:cNvPr id="49" name="组合 48"/>
          <p:cNvGrpSpPr/>
          <p:nvPr/>
        </p:nvGrpSpPr>
        <p:grpSpPr>
          <a:xfrm>
            <a:off x="3565071" y="450599"/>
            <a:ext cx="5061857" cy="698750"/>
            <a:chOff x="6096000" y="2061026"/>
            <a:chExt cx="5061857" cy="698750"/>
          </a:xfrm>
        </p:grpSpPr>
        <p:sp>
          <p:nvSpPr>
            <p:cNvPr id="50" name="文本框 49"/>
            <p:cNvSpPr txBox="1"/>
            <p:nvPr/>
          </p:nvSpPr>
          <p:spPr>
            <a:xfrm>
              <a:off x="7098305" y="2061026"/>
              <a:ext cx="3057248"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accent2"/>
                  </a:solidFill>
                </a:rPr>
                <a:t>标题文字添加此处</a:t>
              </a:r>
            </a:p>
          </p:txBody>
        </p:sp>
        <p:sp>
          <p:nvSpPr>
            <p:cNvPr id="51" name="文本框 50"/>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bg1">
                      <a:lumMod val="65000"/>
                    </a:schemeClr>
                  </a:solidFill>
                </a:rPr>
                <a:t>The user can demonstrate on a projector or computer</a:t>
              </a:r>
            </a:p>
          </p:txBody>
        </p:sp>
      </p:grpSp>
      <p:cxnSp>
        <p:nvCxnSpPr>
          <p:cNvPr id="52" name="直接连接符 51"/>
          <p:cNvCxnSpPr/>
          <p:nvPr/>
        </p:nvCxnSpPr>
        <p:spPr>
          <a:xfrm>
            <a:off x="874713" y="1268413"/>
            <a:ext cx="10442575" cy="0"/>
          </a:xfrm>
          <a:prstGeom prst="line">
            <a:avLst/>
          </a:prstGeom>
          <a:ln>
            <a:gradFill flip="none" rotWithShape="1">
              <a:gsLst>
                <a:gs pos="50000">
                  <a:schemeClr val="accent2"/>
                </a:gs>
                <a:gs pos="0">
                  <a:schemeClr val="tx1">
                    <a:lumMod val="85000"/>
                    <a:lumOff val="15000"/>
                    <a:alpha val="0"/>
                  </a:schemeClr>
                </a:gs>
                <a:gs pos="100000">
                  <a:schemeClr val="tx1">
                    <a:lumMod val="85000"/>
                    <a:lumOff val="15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60977532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animEffect transition="in" filter="fade">
                                      <p:cBhvr>
                                        <p:cTn id="24" dur="500"/>
                                        <p:tgtEl>
                                          <p:spTgt spid="2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animEffect transition="in" filter="fade">
                                      <p:cBhvr>
                                        <p:cTn id="29" dur="500"/>
                                        <p:tgtEl>
                                          <p:spTgt spid="2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p:cTn id="32" dur="500" fill="hold"/>
                                        <p:tgtEl>
                                          <p:spTgt spid="26"/>
                                        </p:tgtEl>
                                        <p:attrNameLst>
                                          <p:attrName>ppt_w</p:attrName>
                                        </p:attrNameLst>
                                      </p:cBhvr>
                                      <p:tavLst>
                                        <p:tav tm="0">
                                          <p:val>
                                            <p:fltVal val="0"/>
                                          </p:val>
                                        </p:tav>
                                        <p:tav tm="100000">
                                          <p:val>
                                            <p:strVal val="#ppt_w"/>
                                          </p:val>
                                        </p:tav>
                                      </p:tavLst>
                                    </p:anim>
                                    <p:anim calcmode="lin" valueType="num">
                                      <p:cBhvr>
                                        <p:cTn id="33" dur="500" fill="hold"/>
                                        <p:tgtEl>
                                          <p:spTgt spid="26"/>
                                        </p:tgtEl>
                                        <p:attrNameLst>
                                          <p:attrName>ppt_h</p:attrName>
                                        </p:attrNameLst>
                                      </p:cBhvr>
                                      <p:tavLst>
                                        <p:tav tm="0">
                                          <p:val>
                                            <p:fltVal val="0"/>
                                          </p:val>
                                        </p:tav>
                                        <p:tav tm="100000">
                                          <p:val>
                                            <p:strVal val="#ppt_h"/>
                                          </p:val>
                                        </p:tav>
                                      </p:tavLst>
                                    </p:anim>
                                    <p:animEffect transition="in" filter="fade">
                                      <p:cBhvr>
                                        <p:cTn id="34" dur="500"/>
                                        <p:tgtEl>
                                          <p:spTgt spid="26"/>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Effect transition="in" filter="fade">
                                      <p:cBhvr>
                                        <p:cTn id="39" dur="500"/>
                                        <p:tgtEl>
                                          <p:spTgt spid="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500" fill="hold"/>
                                        <p:tgtEl>
                                          <p:spTgt spid="7"/>
                                        </p:tgtEl>
                                        <p:attrNameLst>
                                          <p:attrName>ppt_w</p:attrName>
                                        </p:attrNameLst>
                                      </p:cBhvr>
                                      <p:tavLst>
                                        <p:tav tm="0">
                                          <p:val>
                                            <p:fltVal val="0"/>
                                          </p:val>
                                        </p:tav>
                                        <p:tav tm="100000">
                                          <p:val>
                                            <p:strVal val="#ppt_w"/>
                                          </p:val>
                                        </p:tav>
                                      </p:tavLst>
                                    </p:anim>
                                    <p:anim calcmode="lin" valueType="num">
                                      <p:cBhvr>
                                        <p:cTn id="43" dur="500" fill="hold"/>
                                        <p:tgtEl>
                                          <p:spTgt spid="7"/>
                                        </p:tgtEl>
                                        <p:attrNameLst>
                                          <p:attrName>ppt_h</p:attrName>
                                        </p:attrNameLst>
                                      </p:cBhvr>
                                      <p:tavLst>
                                        <p:tav tm="0">
                                          <p:val>
                                            <p:fltVal val="0"/>
                                          </p:val>
                                        </p:tav>
                                        <p:tav tm="100000">
                                          <p:val>
                                            <p:strVal val="#ppt_h"/>
                                          </p:val>
                                        </p:tav>
                                      </p:tavLst>
                                    </p:anim>
                                    <p:animEffect transition="in" filter="fade">
                                      <p:cBhvr>
                                        <p:cTn id="44" dur="500"/>
                                        <p:tgtEl>
                                          <p:spTgt spid="7"/>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p:cTn id="47" dur="500" fill="hold"/>
                                        <p:tgtEl>
                                          <p:spTgt spid="8"/>
                                        </p:tgtEl>
                                        <p:attrNameLst>
                                          <p:attrName>ppt_w</p:attrName>
                                        </p:attrNameLst>
                                      </p:cBhvr>
                                      <p:tavLst>
                                        <p:tav tm="0">
                                          <p:val>
                                            <p:fltVal val="0"/>
                                          </p:val>
                                        </p:tav>
                                        <p:tav tm="100000">
                                          <p:val>
                                            <p:strVal val="#ppt_w"/>
                                          </p:val>
                                        </p:tav>
                                      </p:tavLst>
                                    </p:anim>
                                    <p:anim calcmode="lin" valueType="num">
                                      <p:cBhvr>
                                        <p:cTn id="48" dur="500" fill="hold"/>
                                        <p:tgtEl>
                                          <p:spTgt spid="8"/>
                                        </p:tgtEl>
                                        <p:attrNameLst>
                                          <p:attrName>ppt_h</p:attrName>
                                        </p:attrNameLst>
                                      </p:cBhvr>
                                      <p:tavLst>
                                        <p:tav tm="0">
                                          <p:val>
                                            <p:fltVal val="0"/>
                                          </p:val>
                                        </p:tav>
                                        <p:tav tm="100000">
                                          <p:val>
                                            <p:strVal val="#ppt_h"/>
                                          </p:val>
                                        </p:tav>
                                      </p:tavLst>
                                    </p:anim>
                                    <p:animEffect transition="in" filter="fade">
                                      <p:cBhvr>
                                        <p:cTn id="49" dur="500"/>
                                        <p:tgtEl>
                                          <p:spTgt spid="8"/>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p:cTn id="52" dur="500" fill="hold"/>
                                        <p:tgtEl>
                                          <p:spTgt spid="22"/>
                                        </p:tgtEl>
                                        <p:attrNameLst>
                                          <p:attrName>ppt_w</p:attrName>
                                        </p:attrNameLst>
                                      </p:cBhvr>
                                      <p:tavLst>
                                        <p:tav tm="0">
                                          <p:val>
                                            <p:fltVal val="0"/>
                                          </p:val>
                                        </p:tav>
                                        <p:tav tm="100000">
                                          <p:val>
                                            <p:strVal val="#ppt_w"/>
                                          </p:val>
                                        </p:tav>
                                      </p:tavLst>
                                    </p:anim>
                                    <p:anim calcmode="lin" valueType="num">
                                      <p:cBhvr>
                                        <p:cTn id="53" dur="500" fill="hold"/>
                                        <p:tgtEl>
                                          <p:spTgt spid="22"/>
                                        </p:tgtEl>
                                        <p:attrNameLst>
                                          <p:attrName>ppt_h</p:attrName>
                                        </p:attrNameLst>
                                      </p:cBhvr>
                                      <p:tavLst>
                                        <p:tav tm="0">
                                          <p:val>
                                            <p:fltVal val="0"/>
                                          </p:val>
                                        </p:tav>
                                        <p:tav tm="100000">
                                          <p:val>
                                            <p:strVal val="#ppt_h"/>
                                          </p:val>
                                        </p:tav>
                                      </p:tavLst>
                                    </p:anim>
                                    <p:animEffect transition="in" filter="fade">
                                      <p:cBhvr>
                                        <p:cTn id="54" dur="500"/>
                                        <p:tgtEl>
                                          <p:spTgt spid="22"/>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p:cTn id="57" dur="500" fill="hold"/>
                                        <p:tgtEl>
                                          <p:spTgt spid="23"/>
                                        </p:tgtEl>
                                        <p:attrNameLst>
                                          <p:attrName>ppt_w</p:attrName>
                                        </p:attrNameLst>
                                      </p:cBhvr>
                                      <p:tavLst>
                                        <p:tav tm="0">
                                          <p:val>
                                            <p:fltVal val="0"/>
                                          </p:val>
                                        </p:tav>
                                        <p:tav tm="100000">
                                          <p:val>
                                            <p:strVal val="#ppt_w"/>
                                          </p:val>
                                        </p:tav>
                                      </p:tavLst>
                                    </p:anim>
                                    <p:anim calcmode="lin" valueType="num">
                                      <p:cBhvr>
                                        <p:cTn id="58" dur="500" fill="hold"/>
                                        <p:tgtEl>
                                          <p:spTgt spid="23"/>
                                        </p:tgtEl>
                                        <p:attrNameLst>
                                          <p:attrName>ppt_h</p:attrName>
                                        </p:attrNameLst>
                                      </p:cBhvr>
                                      <p:tavLst>
                                        <p:tav tm="0">
                                          <p:val>
                                            <p:fltVal val="0"/>
                                          </p:val>
                                        </p:tav>
                                        <p:tav tm="100000">
                                          <p:val>
                                            <p:strVal val="#ppt_h"/>
                                          </p:val>
                                        </p:tav>
                                      </p:tavLst>
                                    </p:anim>
                                    <p:animEffect transition="in" filter="fade">
                                      <p:cBhvr>
                                        <p:cTn id="59" dur="500"/>
                                        <p:tgtEl>
                                          <p:spTgt spid="23"/>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5"/>
                                        </p:tgtEl>
                                        <p:attrNameLst>
                                          <p:attrName>style.visibility</p:attrName>
                                        </p:attrNameLst>
                                      </p:cBhvr>
                                      <p:to>
                                        <p:strVal val="visible"/>
                                      </p:to>
                                    </p:set>
                                    <p:anim calcmode="lin" valueType="num">
                                      <p:cBhvr>
                                        <p:cTn id="62" dur="500" fill="hold"/>
                                        <p:tgtEl>
                                          <p:spTgt spid="25"/>
                                        </p:tgtEl>
                                        <p:attrNameLst>
                                          <p:attrName>ppt_w</p:attrName>
                                        </p:attrNameLst>
                                      </p:cBhvr>
                                      <p:tavLst>
                                        <p:tav tm="0">
                                          <p:val>
                                            <p:fltVal val="0"/>
                                          </p:val>
                                        </p:tav>
                                        <p:tav tm="100000">
                                          <p:val>
                                            <p:strVal val="#ppt_w"/>
                                          </p:val>
                                        </p:tav>
                                      </p:tavLst>
                                    </p:anim>
                                    <p:anim calcmode="lin" valueType="num">
                                      <p:cBhvr>
                                        <p:cTn id="63" dur="500" fill="hold"/>
                                        <p:tgtEl>
                                          <p:spTgt spid="25"/>
                                        </p:tgtEl>
                                        <p:attrNameLst>
                                          <p:attrName>ppt_h</p:attrName>
                                        </p:attrNameLst>
                                      </p:cBhvr>
                                      <p:tavLst>
                                        <p:tav tm="0">
                                          <p:val>
                                            <p:fltVal val="0"/>
                                          </p:val>
                                        </p:tav>
                                        <p:tav tm="100000">
                                          <p:val>
                                            <p:strVal val="#ppt_h"/>
                                          </p:val>
                                        </p:tav>
                                      </p:tavLst>
                                    </p:anim>
                                    <p:animEffect transition="in" filter="fade">
                                      <p:cBhvr>
                                        <p:cTn id="64" dur="500"/>
                                        <p:tgtEl>
                                          <p:spTgt spid="25"/>
                                        </p:tgtEl>
                                      </p:cBhvr>
                                    </p:animEffect>
                                  </p:childTnLst>
                                </p:cTn>
                              </p:par>
                            </p:childTnLst>
                          </p:cTn>
                        </p:par>
                        <p:par>
                          <p:cTn id="65" fill="hold">
                            <p:stCondLst>
                              <p:cond delay="500"/>
                            </p:stCondLst>
                            <p:childTnLst>
                              <p:par>
                                <p:cTn id="66" presetID="2" presetClass="entr" presetSubtype="4" fill="hold" nodeType="afterEffect">
                                  <p:stCondLst>
                                    <p:cond delay="0"/>
                                  </p:stCondLst>
                                  <p:childTnLst>
                                    <p:set>
                                      <p:cBhvr>
                                        <p:cTn id="67" dur="1" fill="hold">
                                          <p:stCondLst>
                                            <p:cond delay="0"/>
                                          </p:stCondLst>
                                        </p:cTn>
                                        <p:tgtEl>
                                          <p:spTgt spid="31"/>
                                        </p:tgtEl>
                                        <p:attrNameLst>
                                          <p:attrName>style.visibility</p:attrName>
                                        </p:attrNameLst>
                                      </p:cBhvr>
                                      <p:to>
                                        <p:strVal val="visible"/>
                                      </p:to>
                                    </p:set>
                                    <p:anim calcmode="lin" valueType="num">
                                      <p:cBhvr additive="base">
                                        <p:cTn id="68" dur="500" fill="hold"/>
                                        <p:tgtEl>
                                          <p:spTgt spid="31"/>
                                        </p:tgtEl>
                                        <p:attrNameLst>
                                          <p:attrName>ppt_x</p:attrName>
                                        </p:attrNameLst>
                                      </p:cBhvr>
                                      <p:tavLst>
                                        <p:tav tm="0">
                                          <p:val>
                                            <p:strVal val="#ppt_x"/>
                                          </p:val>
                                        </p:tav>
                                        <p:tav tm="100000">
                                          <p:val>
                                            <p:strVal val="#ppt_x"/>
                                          </p:val>
                                        </p:tav>
                                      </p:tavLst>
                                    </p:anim>
                                    <p:anim calcmode="lin" valueType="num">
                                      <p:cBhvr additive="base">
                                        <p:cTn id="69" dur="500" fill="hold"/>
                                        <p:tgtEl>
                                          <p:spTgt spid="31"/>
                                        </p:tgtEl>
                                        <p:attrNameLst>
                                          <p:attrName>ppt_y</p:attrName>
                                        </p:attrNameLst>
                                      </p:cBhvr>
                                      <p:tavLst>
                                        <p:tav tm="0">
                                          <p:val>
                                            <p:strVal val="1+#ppt_h/2"/>
                                          </p:val>
                                        </p:tav>
                                        <p:tav tm="100000">
                                          <p:val>
                                            <p:strVal val="#ppt_y"/>
                                          </p:val>
                                        </p:tav>
                                      </p:tavLst>
                                    </p:anim>
                                  </p:childTnLst>
                                </p:cTn>
                              </p:par>
                              <p:par>
                                <p:cTn id="70" presetID="2" presetClass="entr" presetSubtype="4" fill="hold" nodeType="withEffect">
                                  <p:stCondLst>
                                    <p:cond delay="0"/>
                                  </p:stCondLst>
                                  <p:childTnLst>
                                    <p:set>
                                      <p:cBhvr>
                                        <p:cTn id="71" dur="1" fill="hold">
                                          <p:stCondLst>
                                            <p:cond delay="0"/>
                                          </p:stCondLst>
                                        </p:cTn>
                                        <p:tgtEl>
                                          <p:spTgt spid="34"/>
                                        </p:tgtEl>
                                        <p:attrNameLst>
                                          <p:attrName>style.visibility</p:attrName>
                                        </p:attrNameLst>
                                      </p:cBhvr>
                                      <p:to>
                                        <p:strVal val="visible"/>
                                      </p:to>
                                    </p:set>
                                    <p:anim calcmode="lin" valueType="num">
                                      <p:cBhvr additive="base">
                                        <p:cTn id="72" dur="500" fill="hold"/>
                                        <p:tgtEl>
                                          <p:spTgt spid="34"/>
                                        </p:tgtEl>
                                        <p:attrNameLst>
                                          <p:attrName>ppt_x</p:attrName>
                                        </p:attrNameLst>
                                      </p:cBhvr>
                                      <p:tavLst>
                                        <p:tav tm="0">
                                          <p:val>
                                            <p:strVal val="#ppt_x"/>
                                          </p:val>
                                        </p:tav>
                                        <p:tav tm="100000">
                                          <p:val>
                                            <p:strVal val="#ppt_x"/>
                                          </p:val>
                                        </p:tav>
                                      </p:tavLst>
                                    </p:anim>
                                    <p:anim calcmode="lin" valueType="num">
                                      <p:cBhvr additive="base">
                                        <p:cTn id="73" dur="500" fill="hold"/>
                                        <p:tgtEl>
                                          <p:spTgt spid="34"/>
                                        </p:tgtEl>
                                        <p:attrNameLst>
                                          <p:attrName>ppt_y</p:attrName>
                                        </p:attrNameLst>
                                      </p:cBhvr>
                                      <p:tavLst>
                                        <p:tav tm="0">
                                          <p:val>
                                            <p:strVal val="1+#ppt_h/2"/>
                                          </p:val>
                                        </p:tav>
                                        <p:tav tm="100000">
                                          <p:val>
                                            <p:strVal val="#ppt_y"/>
                                          </p:val>
                                        </p:tav>
                                      </p:tavLst>
                                    </p:anim>
                                  </p:childTnLst>
                                </p:cTn>
                              </p:par>
                              <p:par>
                                <p:cTn id="74" presetID="2" presetClass="entr" presetSubtype="4" fill="hold" nodeType="withEffect">
                                  <p:stCondLst>
                                    <p:cond delay="0"/>
                                  </p:stCondLst>
                                  <p:childTnLst>
                                    <p:set>
                                      <p:cBhvr>
                                        <p:cTn id="75" dur="1" fill="hold">
                                          <p:stCondLst>
                                            <p:cond delay="0"/>
                                          </p:stCondLst>
                                        </p:cTn>
                                        <p:tgtEl>
                                          <p:spTgt spid="37"/>
                                        </p:tgtEl>
                                        <p:attrNameLst>
                                          <p:attrName>style.visibility</p:attrName>
                                        </p:attrNameLst>
                                      </p:cBhvr>
                                      <p:to>
                                        <p:strVal val="visible"/>
                                      </p:to>
                                    </p:set>
                                    <p:anim calcmode="lin" valueType="num">
                                      <p:cBhvr additive="base">
                                        <p:cTn id="76" dur="500" fill="hold"/>
                                        <p:tgtEl>
                                          <p:spTgt spid="37"/>
                                        </p:tgtEl>
                                        <p:attrNameLst>
                                          <p:attrName>ppt_x</p:attrName>
                                        </p:attrNameLst>
                                      </p:cBhvr>
                                      <p:tavLst>
                                        <p:tav tm="0">
                                          <p:val>
                                            <p:strVal val="#ppt_x"/>
                                          </p:val>
                                        </p:tav>
                                        <p:tav tm="100000">
                                          <p:val>
                                            <p:strVal val="#ppt_x"/>
                                          </p:val>
                                        </p:tav>
                                      </p:tavLst>
                                    </p:anim>
                                    <p:anim calcmode="lin" valueType="num">
                                      <p:cBhvr additive="base">
                                        <p:cTn id="77" dur="500" fill="hold"/>
                                        <p:tgtEl>
                                          <p:spTgt spid="37"/>
                                        </p:tgtEl>
                                        <p:attrNameLst>
                                          <p:attrName>ppt_y</p:attrName>
                                        </p:attrNameLst>
                                      </p:cBhvr>
                                      <p:tavLst>
                                        <p:tav tm="0">
                                          <p:val>
                                            <p:strVal val="1+#ppt_h/2"/>
                                          </p:val>
                                        </p:tav>
                                        <p:tav tm="100000">
                                          <p:val>
                                            <p:strVal val="#ppt_y"/>
                                          </p:val>
                                        </p:tav>
                                      </p:tavLst>
                                    </p:anim>
                                  </p:childTnLst>
                                </p:cTn>
                              </p:par>
                              <p:par>
                                <p:cTn id="78" presetID="2" presetClass="entr" presetSubtype="4" fill="hold" nodeType="withEffect">
                                  <p:stCondLst>
                                    <p:cond delay="0"/>
                                  </p:stCondLst>
                                  <p:childTnLst>
                                    <p:set>
                                      <p:cBhvr>
                                        <p:cTn id="79" dur="1" fill="hold">
                                          <p:stCondLst>
                                            <p:cond delay="0"/>
                                          </p:stCondLst>
                                        </p:cTn>
                                        <p:tgtEl>
                                          <p:spTgt spid="40"/>
                                        </p:tgtEl>
                                        <p:attrNameLst>
                                          <p:attrName>style.visibility</p:attrName>
                                        </p:attrNameLst>
                                      </p:cBhvr>
                                      <p:to>
                                        <p:strVal val="visible"/>
                                      </p:to>
                                    </p:set>
                                    <p:anim calcmode="lin" valueType="num">
                                      <p:cBhvr additive="base">
                                        <p:cTn id="80" dur="500" fill="hold"/>
                                        <p:tgtEl>
                                          <p:spTgt spid="40"/>
                                        </p:tgtEl>
                                        <p:attrNameLst>
                                          <p:attrName>ppt_x</p:attrName>
                                        </p:attrNameLst>
                                      </p:cBhvr>
                                      <p:tavLst>
                                        <p:tav tm="0">
                                          <p:val>
                                            <p:strVal val="#ppt_x"/>
                                          </p:val>
                                        </p:tav>
                                        <p:tav tm="100000">
                                          <p:val>
                                            <p:strVal val="#ppt_x"/>
                                          </p:val>
                                        </p:tav>
                                      </p:tavLst>
                                    </p:anim>
                                    <p:anim calcmode="lin" valueType="num">
                                      <p:cBhvr additive="base">
                                        <p:cTn id="81" dur="500" fill="hold"/>
                                        <p:tgtEl>
                                          <p:spTgt spid="40"/>
                                        </p:tgtEl>
                                        <p:attrNameLst>
                                          <p:attrName>ppt_y</p:attrName>
                                        </p:attrNameLst>
                                      </p:cBhvr>
                                      <p:tavLst>
                                        <p:tav tm="0">
                                          <p:val>
                                            <p:strVal val="1+#ppt_h/2"/>
                                          </p:val>
                                        </p:tav>
                                        <p:tav tm="100000">
                                          <p:val>
                                            <p:strVal val="#ppt_y"/>
                                          </p:val>
                                        </p:tav>
                                      </p:tavLst>
                                    </p:anim>
                                  </p:childTnLst>
                                </p:cTn>
                              </p:par>
                              <p:par>
                                <p:cTn id="82" presetID="2" presetClass="entr" presetSubtype="4" fill="hold" nodeType="withEffect">
                                  <p:stCondLst>
                                    <p:cond delay="0"/>
                                  </p:stCondLst>
                                  <p:childTnLst>
                                    <p:set>
                                      <p:cBhvr>
                                        <p:cTn id="83" dur="1" fill="hold">
                                          <p:stCondLst>
                                            <p:cond delay="0"/>
                                          </p:stCondLst>
                                        </p:cTn>
                                        <p:tgtEl>
                                          <p:spTgt spid="43"/>
                                        </p:tgtEl>
                                        <p:attrNameLst>
                                          <p:attrName>style.visibility</p:attrName>
                                        </p:attrNameLst>
                                      </p:cBhvr>
                                      <p:to>
                                        <p:strVal val="visible"/>
                                      </p:to>
                                    </p:set>
                                    <p:anim calcmode="lin" valueType="num">
                                      <p:cBhvr additive="base">
                                        <p:cTn id="84" dur="500" fill="hold"/>
                                        <p:tgtEl>
                                          <p:spTgt spid="43"/>
                                        </p:tgtEl>
                                        <p:attrNameLst>
                                          <p:attrName>ppt_x</p:attrName>
                                        </p:attrNameLst>
                                      </p:cBhvr>
                                      <p:tavLst>
                                        <p:tav tm="0">
                                          <p:val>
                                            <p:strVal val="#ppt_x"/>
                                          </p:val>
                                        </p:tav>
                                        <p:tav tm="100000">
                                          <p:val>
                                            <p:strVal val="#ppt_x"/>
                                          </p:val>
                                        </p:tav>
                                      </p:tavLst>
                                    </p:anim>
                                    <p:anim calcmode="lin" valueType="num">
                                      <p:cBhvr additive="base">
                                        <p:cTn id="85" dur="500" fill="hold"/>
                                        <p:tgtEl>
                                          <p:spTgt spid="43"/>
                                        </p:tgtEl>
                                        <p:attrNameLst>
                                          <p:attrName>ppt_y</p:attrName>
                                        </p:attrNameLst>
                                      </p:cBhvr>
                                      <p:tavLst>
                                        <p:tav tm="0">
                                          <p:val>
                                            <p:strVal val="1+#ppt_h/2"/>
                                          </p:val>
                                        </p:tav>
                                        <p:tav tm="100000">
                                          <p:val>
                                            <p:strVal val="#ppt_y"/>
                                          </p:val>
                                        </p:tav>
                                      </p:tavLst>
                                    </p:anim>
                                  </p:childTnLst>
                                </p:cTn>
                              </p:par>
                              <p:par>
                                <p:cTn id="86" presetID="2" presetClass="entr" presetSubtype="4" fill="hold" nodeType="withEffect">
                                  <p:stCondLst>
                                    <p:cond delay="0"/>
                                  </p:stCondLst>
                                  <p:childTnLst>
                                    <p:set>
                                      <p:cBhvr>
                                        <p:cTn id="87" dur="1" fill="hold">
                                          <p:stCondLst>
                                            <p:cond delay="0"/>
                                          </p:stCondLst>
                                        </p:cTn>
                                        <p:tgtEl>
                                          <p:spTgt spid="46"/>
                                        </p:tgtEl>
                                        <p:attrNameLst>
                                          <p:attrName>style.visibility</p:attrName>
                                        </p:attrNameLst>
                                      </p:cBhvr>
                                      <p:to>
                                        <p:strVal val="visible"/>
                                      </p:to>
                                    </p:set>
                                    <p:anim calcmode="lin" valueType="num">
                                      <p:cBhvr additive="base">
                                        <p:cTn id="88" dur="500" fill="hold"/>
                                        <p:tgtEl>
                                          <p:spTgt spid="46"/>
                                        </p:tgtEl>
                                        <p:attrNameLst>
                                          <p:attrName>ppt_x</p:attrName>
                                        </p:attrNameLst>
                                      </p:cBhvr>
                                      <p:tavLst>
                                        <p:tav tm="0">
                                          <p:val>
                                            <p:strVal val="#ppt_x"/>
                                          </p:val>
                                        </p:tav>
                                        <p:tav tm="100000">
                                          <p:val>
                                            <p:strVal val="#ppt_x"/>
                                          </p:val>
                                        </p:tav>
                                      </p:tavLst>
                                    </p:anim>
                                    <p:anim calcmode="lin" valueType="num">
                                      <p:cBhvr additive="base">
                                        <p:cTn id="89"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21" grpId="0" animBg="1"/>
      <p:bldP spid="22" grpId="0" animBg="1"/>
      <p:bldP spid="23" grpId="0" animBg="1"/>
      <p:bldP spid="24" grpId="0" animBg="1"/>
      <p:bldP spid="25" grpId="0" animBg="1"/>
      <p:bldP spid="2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i$liḋe-Oval 29"/>
          <p:cNvSpPr/>
          <p:nvPr/>
        </p:nvSpPr>
        <p:spPr>
          <a:xfrm>
            <a:off x="1772774" y="3238568"/>
            <a:ext cx="995652" cy="99565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4" name="i$liḋe-Oval 30"/>
          <p:cNvSpPr/>
          <p:nvPr/>
        </p:nvSpPr>
        <p:spPr>
          <a:xfrm>
            <a:off x="1651000" y="3116794"/>
            <a:ext cx="1239200" cy="1239199"/>
          </a:xfrm>
          <a:prstGeom prst="ellipse">
            <a:avLst/>
          </a:prstGeom>
          <a:noFill/>
          <a:ln>
            <a:gradFill>
              <a:gsLst>
                <a:gs pos="0">
                  <a:srgbClr val="EEBE81"/>
                </a:gs>
                <a:gs pos="100000">
                  <a:srgbClr val="A36A1E"/>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2" name="i$liḋe-Freeform: Shape 78"/>
          <p:cNvSpPr>
            <a:spLocks noChangeAspect="1"/>
          </p:cNvSpPr>
          <p:nvPr/>
        </p:nvSpPr>
        <p:spPr bwMode="auto">
          <a:xfrm>
            <a:off x="2012958" y="3478752"/>
            <a:ext cx="515284" cy="515284"/>
          </a:xfrm>
          <a:custGeom>
            <a:avLst/>
            <a:gdLst/>
            <a:ahLst/>
            <a:cxnLst>
              <a:cxn ang="0">
                <a:pos x="68" y="34"/>
              </a:cxn>
              <a:cxn ang="0">
                <a:pos x="34" y="68"/>
              </a:cxn>
              <a:cxn ang="0">
                <a:pos x="0" y="34"/>
              </a:cxn>
              <a:cxn ang="0">
                <a:pos x="34" y="0"/>
              </a:cxn>
              <a:cxn ang="0">
                <a:pos x="68" y="34"/>
              </a:cxn>
              <a:cxn ang="0">
                <a:pos x="66" y="34"/>
              </a:cxn>
              <a:cxn ang="0">
                <a:pos x="34" y="1"/>
              </a:cxn>
              <a:cxn ang="0">
                <a:pos x="1" y="34"/>
              </a:cxn>
              <a:cxn ang="0">
                <a:pos x="34" y="66"/>
              </a:cxn>
              <a:cxn ang="0">
                <a:pos x="66" y="34"/>
              </a:cxn>
              <a:cxn ang="0">
                <a:pos x="7" y="22"/>
              </a:cxn>
              <a:cxn ang="0">
                <a:pos x="21" y="60"/>
              </a:cxn>
              <a:cxn ang="0">
                <a:pos x="5" y="34"/>
              </a:cxn>
              <a:cxn ang="0">
                <a:pos x="7" y="22"/>
              </a:cxn>
              <a:cxn ang="0">
                <a:pos x="51" y="42"/>
              </a:cxn>
              <a:cxn ang="0">
                <a:pos x="48" y="51"/>
              </a:cxn>
              <a:cxn ang="0">
                <a:pos x="38" y="20"/>
              </a:cxn>
              <a:cxn ang="0">
                <a:pos x="41" y="20"/>
              </a:cxn>
              <a:cxn ang="0">
                <a:pos x="41" y="17"/>
              </a:cxn>
              <a:cxn ang="0">
                <a:pos x="33" y="18"/>
              </a:cxn>
              <a:cxn ang="0">
                <a:pos x="25" y="17"/>
              </a:cxn>
              <a:cxn ang="0">
                <a:pos x="25" y="20"/>
              </a:cxn>
              <a:cxn ang="0">
                <a:pos x="28" y="20"/>
              </a:cxn>
              <a:cxn ang="0">
                <a:pos x="33" y="32"/>
              </a:cxn>
              <a:cxn ang="0">
                <a:pos x="27" y="52"/>
              </a:cxn>
              <a:cxn ang="0">
                <a:pos x="16" y="20"/>
              </a:cxn>
              <a:cxn ang="0">
                <a:pos x="19" y="20"/>
              </a:cxn>
              <a:cxn ang="0">
                <a:pos x="19" y="17"/>
              </a:cxn>
              <a:cxn ang="0">
                <a:pos x="11" y="18"/>
              </a:cxn>
              <a:cxn ang="0">
                <a:pos x="9" y="18"/>
              </a:cxn>
              <a:cxn ang="0">
                <a:pos x="34" y="5"/>
              </a:cxn>
              <a:cxn ang="0">
                <a:pos x="53" y="12"/>
              </a:cxn>
              <a:cxn ang="0">
                <a:pos x="53" y="12"/>
              </a:cxn>
              <a:cxn ang="0">
                <a:pos x="48" y="17"/>
              </a:cxn>
              <a:cxn ang="0">
                <a:pos x="51" y="24"/>
              </a:cxn>
              <a:cxn ang="0">
                <a:pos x="53" y="32"/>
              </a:cxn>
              <a:cxn ang="0">
                <a:pos x="51" y="42"/>
              </a:cxn>
              <a:cxn ang="0">
                <a:pos x="43" y="61"/>
              </a:cxn>
              <a:cxn ang="0">
                <a:pos x="43" y="61"/>
              </a:cxn>
              <a:cxn ang="0">
                <a:pos x="34" y="63"/>
              </a:cxn>
              <a:cxn ang="0">
                <a:pos x="26" y="62"/>
              </a:cxn>
              <a:cxn ang="0">
                <a:pos x="34" y="36"/>
              </a:cxn>
              <a:cxn ang="0">
                <a:pos x="43" y="61"/>
              </a:cxn>
              <a:cxn ang="0">
                <a:pos x="63" y="34"/>
              </a:cxn>
              <a:cxn ang="0">
                <a:pos x="48" y="59"/>
              </a:cxn>
              <a:cxn ang="0">
                <a:pos x="57" y="33"/>
              </a:cxn>
              <a:cxn ang="0">
                <a:pos x="60" y="23"/>
              </a:cxn>
              <a:cxn ang="0">
                <a:pos x="59" y="20"/>
              </a:cxn>
              <a:cxn ang="0">
                <a:pos x="63" y="34"/>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66" y="34"/>
                </a:moveTo>
                <a:cubicBezTo>
                  <a:pt x="66" y="16"/>
                  <a:pt x="52" y="1"/>
                  <a:pt x="34" y="1"/>
                </a:cubicBezTo>
                <a:cubicBezTo>
                  <a:pt x="16" y="1"/>
                  <a:pt x="1" y="16"/>
                  <a:pt x="1" y="34"/>
                </a:cubicBezTo>
                <a:cubicBezTo>
                  <a:pt x="1" y="52"/>
                  <a:pt x="16" y="66"/>
                  <a:pt x="34" y="66"/>
                </a:cubicBezTo>
                <a:cubicBezTo>
                  <a:pt x="52" y="66"/>
                  <a:pt x="66" y="52"/>
                  <a:pt x="66" y="34"/>
                </a:cubicBezTo>
                <a:close/>
                <a:moveTo>
                  <a:pt x="7" y="22"/>
                </a:moveTo>
                <a:cubicBezTo>
                  <a:pt x="21" y="60"/>
                  <a:pt x="21" y="60"/>
                  <a:pt x="21" y="60"/>
                </a:cubicBezTo>
                <a:cubicBezTo>
                  <a:pt x="11" y="55"/>
                  <a:pt x="5" y="45"/>
                  <a:pt x="5" y="34"/>
                </a:cubicBezTo>
                <a:cubicBezTo>
                  <a:pt x="5" y="29"/>
                  <a:pt x="5" y="25"/>
                  <a:pt x="7" y="22"/>
                </a:cubicBezTo>
                <a:close/>
                <a:moveTo>
                  <a:pt x="51" y="42"/>
                </a:moveTo>
                <a:cubicBezTo>
                  <a:pt x="48" y="51"/>
                  <a:pt x="48" y="51"/>
                  <a:pt x="48" y="51"/>
                </a:cubicBezTo>
                <a:cubicBezTo>
                  <a:pt x="38" y="20"/>
                  <a:pt x="38" y="20"/>
                  <a:pt x="38" y="20"/>
                </a:cubicBezTo>
                <a:cubicBezTo>
                  <a:pt x="38" y="20"/>
                  <a:pt x="40" y="20"/>
                  <a:pt x="41" y="20"/>
                </a:cubicBezTo>
                <a:cubicBezTo>
                  <a:pt x="43" y="20"/>
                  <a:pt x="43" y="17"/>
                  <a:pt x="41" y="17"/>
                </a:cubicBezTo>
                <a:cubicBezTo>
                  <a:pt x="36" y="18"/>
                  <a:pt x="33" y="18"/>
                  <a:pt x="33" y="18"/>
                </a:cubicBezTo>
                <a:cubicBezTo>
                  <a:pt x="33" y="18"/>
                  <a:pt x="30" y="18"/>
                  <a:pt x="25" y="17"/>
                </a:cubicBezTo>
                <a:cubicBezTo>
                  <a:pt x="24" y="17"/>
                  <a:pt x="24" y="20"/>
                  <a:pt x="25" y="20"/>
                </a:cubicBezTo>
                <a:cubicBezTo>
                  <a:pt x="27" y="20"/>
                  <a:pt x="28" y="20"/>
                  <a:pt x="28" y="20"/>
                </a:cubicBezTo>
                <a:cubicBezTo>
                  <a:pt x="33" y="32"/>
                  <a:pt x="33" y="32"/>
                  <a:pt x="33" y="32"/>
                </a:cubicBezTo>
                <a:cubicBezTo>
                  <a:pt x="27" y="52"/>
                  <a:pt x="27" y="52"/>
                  <a:pt x="27" y="52"/>
                </a:cubicBezTo>
                <a:cubicBezTo>
                  <a:pt x="16" y="20"/>
                  <a:pt x="16" y="20"/>
                  <a:pt x="16" y="20"/>
                </a:cubicBezTo>
                <a:cubicBezTo>
                  <a:pt x="16" y="20"/>
                  <a:pt x="18" y="20"/>
                  <a:pt x="19" y="20"/>
                </a:cubicBezTo>
                <a:cubicBezTo>
                  <a:pt x="21" y="20"/>
                  <a:pt x="21" y="17"/>
                  <a:pt x="19" y="17"/>
                </a:cubicBezTo>
                <a:cubicBezTo>
                  <a:pt x="14" y="18"/>
                  <a:pt x="11" y="18"/>
                  <a:pt x="11" y="18"/>
                </a:cubicBezTo>
                <a:cubicBezTo>
                  <a:pt x="11" y="18"/>
                  <a:pt x="10" y="18"/>
                  <a:pt x="9" y="18"/>
                </a:cubicBezTo>
                <a:cubicBezTo>
                  <a:pt x="15" y="10"/>
                  <a:pt x="24" y="5"/>
                  <a:pt x="34" y="5"/>
                </a:cubicBezTo>
                <a:cubicBezTo>
                  <a:pt x="41" y="5"/>
                  <a:pt x="48" y="7"/>
                  <a:pt x="53" y="12"/>
                </a:cubicBezTo>
                <a:cubicBezTo>
                  <a:pt x="53" y="12"/>
                  <a:pt x="53" y="12"/>
                  <a:pt x="53" y="12"/>
                </a:cubicBezTo>
                <a:cubicBezTo>
                  <a:pt x="50" y="12"/>
                  <a:pt x="48" y="15"/>
                  <a:pt x="48" y="17"/>
                </a:cubicBezTo>
                <a:cubicBezTo>
                  <a:pt x="48" y="20"/>
                  <a:pt x="50" y="22"/>
                  <a:pt x="51" y="24"/>
                </a:cubicBezTo>
                <a:cubicBezTo>
                  <a:pt x="52" y="26"/>
                  <a:pt x="53" y="29"/>
                  <a:pt x="53" y="32"/>
                </a:cubicBezTo>
                <a:cubicBezTo>
                  <a:pt x="53" y="35"/>
                  <a:pt x="52" y="38"/>
                  <a:pt x="51" y="42"/>
                </a:cubicBezTo>
                <a:close/>
                <a:moveTo>
                  <a:pt x="43" y="61"/>
                </a:moveTo>
                <a:cubicBezTo>
                  <a:pt x="43" y="61"/>
                  <a:pt x="43" y="61"/>
                  <a:pt x="43" y="61"/>
                </a:cubicBezTo>
                <a:cubicBezTo>
                  <a:pt x="40" y="62"/>
                  <a:pt x="37" y="63"/>
                  <a:pt x="34" y="63"/>
                </a:cubicBezTo>
                <a:cubicBezTo>
                  <a:pt x="31" y="63"/>
                  <a:pt x="28" y="62"/>
                  <a:pt x="26" y="62"/>
                </a:cubicBezTo>
                <a:cubicBezTo>
                  <a:pt x="34" y="36"/>
                  <a:pt x="34" y="36"/>
                  <a:pt x="34" y="36"/>
                </a:cubicBezTo>
                <a:lnTo>
                  <a:pt x="43" y="61"/>
                </a:lnTo>
                <a:close/>
                <a:moveTo>
                  <a:pt x="63" y="34"/>
                </a:moveTo>
                <a:cubicBezTo>
                  <a:pt x="63" y="44"/>
                  <a:pt x="57" y="54"/>
                  <a:pt x="48" y="59"/>
                </a:cubicBezTo>
                <a:cubicBezTo>
                  <a:pt x="57" y="33"/>
                  <a:pt x="57" y="33"/>
                  <a:pt x="57" y="33"/>
                </a:cubicBezTo>
                <a:cubicBezTo>
                  <a:pt x="59" y="29"/>
                  <a:pt x="60" y="26"/>
                  <a:pt x="60" y="23"/>
                </a:cubicBezTo>
                <a:cubicBezTo>
                  <a:pt x="60" y="22"/>
                  <a:pt x="60" y="21"/>
                  <a:pt x="59" y="20"/>
                </a:cubicBezTo>
                <a:cubicBezTo>
                  <a:pt x="62" y="24"/>
                  <a:pt x="63" y="29"/>
                  <a:pt x="63" y="34"/>
                </a:cubicBezTo>
                <a:close/>
              </a:path>
            </a:pathLst>
          </a:custGeom>
          <a:solidFill>
            <a:schemeClr val="bg1"/>
          </a:solidFill>
          <a:ln w="9525">
            <a:noFill/>
            <a:round/>
            <a:headEnd/>
            <a:tailEnd/>
          </a:ln>
        </p:spPr>
        <p:txBody>
          <a:bodyPr anchor="ctr"/>
          <a:lstStyle/>
          <a:p>
            <a:pPr algn="ctr"/>
            <a:endParaRPr/>
          </a:p>
        </p:txBody>
      </p:sp>
      <p:sp>
        <p:nvSpPr>
          <p:cNvPr id="39" name="i$liḋe-Oval 35"/>
          <p:cNvSpPr/>
          <p:nvPr/>
        </p:nvSpPr>
        <p:spPr>
          <a:xfrm>
            <a:off x="3685475" y="3539671"/>
            <a:ext cx="995652" cy="99565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0" name="i$liḋe-Oval 36"/>
          <p:cNvSpPr/>
          <p:nvPr/>
        </p:nvSpPr>
        <p:spPr>
          <a:xfrm>
            <a:off x="3563701" y="3417897"/>
            <a:ext cx="1239200" cy="1239199"/>
          </a:xfrm>
          <a:prstGeom prst="ellipse">
            <a:avLst/>
          </a:prstGeom>
          <a:noFill/>
          <a:ln>
            <a:gradFill>
              <a:gsLst>
                <a:gs pos="0">
                  <a:srgbClr val="EEBE81"/>
                </a:gs>
                <a:gs pos="100000">
                  <a:srgbClr val="A36A1E"/>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8" name="i$liḋe-Freeform: Shape 79"/>
          <p:cNvSpPr>
            <a:spLocks/>
          </p:cNvSpPr>
          <p:nvPr/>
        </p:nvSpPr>
        <p:spPr bwMode="auto">
          <a:xfrm>
            <a:off x="3985075" y="3794723"/>
            <a:ext cx="396455" cy="485546"/>
          </a:xfrm>
          <a:custGeom>
            <a:avLst/>
            <a:gdLst/>
            <a:ahLst/>
            <a:cxnLst>
              <a:cxn ang="0">
                <a:pos x="41" y="44"/>
              </a:cxn>
              <a:cxn ang="0">
                <a:pos x="35" y="50"/>
              </a:cxn>
              <a:cxn ang="0">
                <a:pos x="5" y="50"/>
              </a:cxn>
              <a:cxn ang="0">
                <a:pos x="0" y="44"/>
              </a:cxn>
              <a:cxn ang="0">
                <a:pos x="0" y="5"/>
              </a:cxn>
              <a:cxn ang="0">
                <a:pos x="5" y="0"/>
              </a:cxn>
              <a:cxn ang="0">
                <a:pos x="35" y="0"/>
              </a:cxn>
              <a:cxn ang="0">
                <a:pos x="41" y="5"/>
              </a:cxn>
              <a:cxn ang="0">
                <a:pos x="41" y="44"/>
              </a:cxn>
              <a:cxn ang="0">
                <a:pos x="36" y="5"/>
              </a:cxn>
              <a:cxn ang="0">
                <a:pos x="35" y="4"/>
              </a:cxn>
              <a:cxn ang="0">
                <a:pos x="5" y="4"/>
              </a:cxn>
              <a:cxn ang="0">
                <a:pos x="4" y="5"/>
              </a:cxn>
              <a:cxn ang="0">
                <a:pos x="4" y="40"/>
              </a:cxn>
              <a:cxn ang="0">
                <a:pos x="5" y="41"/>
              </a:cxn>
              <a:cxn ang="0">
                <a:pos x="35" y="41"/>
              </a:cxn>
              <a:cxn ang="0">
                <a:pos x="36" y="40"/>
              </a:cxn>
              <a:cxn ang="0">
                <a:pos x="36" y="5"/>
              </a:cxn>
              <a:cxn ang="0">
                <a:pos x="20" y="43"/>
              </a:cxn>
              <a:cxn ang="0">
                <a:pos x="18" y="45"/>
              </a:cxn>
              <a:cxn ang="0">
                <a:pos x="20" y="48"/>
              </a:cxn>
              <a:cxn ang="0">
                <a:pos x="23" y="45"/>
              </a:cxn>
              <a:cxn ang="0">
                <a:pos x="20" y="43"/>
              </a:cxn>
            </a:cxnLst>
            <a:rect l="0" t="0" r="r" b="b"/>
            <a:pathLst>
              <a:path w="41" h="50">
                <a:moveTo>
                  <a:pt x="41" y="44"/>
                </a:moveTo>
                <a:cubicBezTo>
                  <a:pt x="41" y="47"/>
                  <a:pt x="38" y="50"/>
                  <a:pt x="35" y="50"/>
                </a:cubicBezTo>
                <a:cubicBezTo>
                  <a:pt x="5" y="50"/>
                  <a:pt x="5" y="50"/>
                  <a:pt x="5" y="50"/>
                </a:cubicBezTo>
                <a:cubicBezTo>
                  <a:pt x="2" y="50"/>
                  <a:pt x="0" y="47"/>
                  <a:pt x="0" y="44"/>
                </a:cubicBezTo>
                <a:cubicBezTo>
                  <a:pt x="0" y="5"/>
                  <a:pt x="0" y="5"/>
                  <a:pt x="0" y="5"/>
                </a:cubicBezTo>
                <a:cubicBezTo>
                  <a:pt x="0" y="2"/>
                  <a:pt x="2" y="0"/>
                  <a:pt x="5" y="0"/>
                </a:cubicBezTo>
                <a:cubicBezTo>
                  <a:pt x="35" y="0"/>
                  <a:pt x="35" y="0"/>
                  <a:pt x="35" y="0"/>
                </a:cubicBezTo>
                <a:cubicBezTo>
                  <a:pt x="38" y="0"/>
                  <a:pt x="41" y="2"/>
                  <a:pt x="41" y="5"/>
                </a:cubicBezTo>
                <a:lnTo>
                  <a:pt x="41" y="44"/>
                </a:lnTo>
                <a:close/>
                <a:moveTo>
                  <a:pt x="36" y="5"/>
                </a:moveTo>
                <a:cubicBezTo>
                  <a:pt x="36" y="5"/>
                  <a:pt x="36" y="4"/>
                  <a:pt x="35" y="4"/>
                </a:cubicBezTo>
                <a:cubicBezTo>
                  <a:pt x="5" y="4"/>
                  <a:pt x="5" y="4"/>
                  <a:pt x="5" y="4"/>
                </a:cubicBezTo>
                <a:cubicBezTo>
                  <a:pt x="5" y="4"/>
                  <a:pt x="4" y="5"/>
                  <a:pt x="4" y="5"/>
                </a:cubicBezTo>
                <a:cubicBezTo>
                  <a:pt x="4" y="40"/>
                  <a:pt x="4" y="40"/>
                  <a:pt x="4" y="40"/>
                </a:cubicBezTo>
                <a:cubicBezTo>
                  <a:pt x="4" y="40"/>
                  <a:pt x="5" y="41"/>
                  <a:pt x="5" y="41"/>
                </a:cubicBezTo>
                <a:cubicBezTo>
                  <a:pt x="35" y="41"/>
                  <a:pt x="35" y="41"/>
                  <a:pt x="35" y="41"/>
                </a:cubicBezTo>
                <a:cubicBezTo>
                  <a:pt x="36" y="41"/>
                  <a:pt x="36" y="40"/>
                  <a:pt x="36" y="40"/>
                </a:cubicBezTo>
                <a:lnTo>
                  <a:pt x="36" y="5"/>
                </a:lnTo>
                <a:close/>
                <a:moveTo>
                  <a:pt x="20" y="43"/>
                </a:moveTo>
                <a:cubicBezTo>
                  <a:pt x="19" y="43"/>
                  <a:pt x="18" y="44"/>
                  <a:pt x="18" y="45"/>
                </a:cubicBezTo>
                <a:cubicBezTo>
                  <a:pt x="18" y="46"/>
                  <a:pt x="19" y="48"/>
                  <a:pt x="20" y="48"/>
                </a:cubicBezTo>
                <a:cubicBezTo>
                  <a:pt x="22" y="48"/>
                  <a:pt x="23" y="46"/>
                  <a:pt x="23" y="45"/>
                </a:cubicBezTo>
                <a:cubicBezTo>
                  <a:pt x="23" y="44"/>
                  <a:pt x="22" y="43"/>
                  <a:pt x="20" y="43"/>
                </a:cubicBezTo>
                <a:close/>
              </a:path>
            </a:pathLst>
          </a:custGeom>
          <a:solidFill>
            <a:schemeClr val="bg1"/>
          </a:solidFill>
          <a:ln w="9525">
            <a:noFill/>
            <a:round/>
            <a:headEnd/>
            <a:tailEnd/>
          </a:ln>
        </p:spPr>
        <p:txBody>
          <a:bodyPr anchor="ctr"/>
          <a:lstStyle/>
          <a:p>
            <a:pPr algn="ctr"/>
            <a:endParaRPr/>
          </a:p>
        </p:txBody>
      </p:sp>
      <p:sp>
        <p:nvSpPr>
          <p:cNvPr id="35" name="i$liḋe-Oval 50"/>
          <p:cNvSpPr/>
          <p:nvPr/>
        </p:nvSpPr>
        <p:spPr>
          <a:xfrm>
            <a:off x="7510876" y="3539671"/>
            <a:ext cx="995652" cy="99565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i$liḋe-Oval 51"/>
          <p:cNvSpPr/>
          <p:nvPr/>
        </p:nvSpPr>
        <p:spPr>
          <a:xfrm>
            <a:off x="7389102" y="3417897"/>
            <a:ext cx="1239200" cy="1239199"/>
          </a:xfrm>
          <a:prstGeom prst="ellipse">
            <a:avLst/>
          </a:prstGeom>
          <a:noFill/>
          <a:ln>
            <a:gradFill>
              <a:gsLst>
                <a:gs pos="0">
                  <a:srgbClr val="EEBE81"/>
                </a:gs>
                <a:gs pos="100000">
                  <a:srgbClr val="A36A1E"/>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i$liḋe-Freeform: Shape 80"/>
          <p:cNvSpPr>
            <a:spLocks/>
          </p:cNvSpPr>
          <p:nvPr/>
        </p:nvSpPr>
        <p:spPr bwMode="auto">
          <a:xfrm>
            <a:off x="7770345" y="3799140"/>
            <a:ext cx="476712" cy="476712"/>
          </a:xfrm>
          <a:custGeom>
            <a:avLst/>
            <a:gdLst/>
            <a:ahLst/>
            <a:cxnLst>
              <a:cxn ang="0">
                <a:pos x="0" y="31"/>
              </a:cxn>
              <a:cxn ang="0">
                <a:pos x="41" y="22"/>
              </a:cxn>
              <a:cxn ang="0">
                <a:pos x="45" y="20"/>
              </a:cxn>
              <a:cxn ang="0">
                <a:pos x="49" y="19"/>
              </a:cxn>
              <a:cxn ang="0">
                <a:pos x="48" y="17"/>
              </a:cxn>
              <a:cxn ang="0">
                <a:pos x="45" y="15"/>
              </a:cxn>
              <a:cxn ang="0">
                <a:pos x="43" y="15"/>
              </a:cxn>
              <a:cxn ang="0">
                <a:pos x="42" y="14"/>
              </a:cxn>
              <a:cxn ang="0">
                <a:pos x="38" y="12"/>
              </a:cxn>
              <a:cxn ang="0">
                <a:pos x="38" y="16"/>
              </a:cxn>
              <a:cxn ang="0">
                <a:pos x="37" y="19"/>
              </a:cxn>
              <a:cxn ang="0">
                <a:pos x="33" y="17"/>
              </a:cxn>
              <a:cxn ang="0">
                <a:pos x="29" y="15"/>
              </a:cxn>
              <a:cxn ang="0">
                <a:pos x="30" y="11"/>
              </a:cxn>
              <a:cxn ang="0">
                <a:pos x="35" y="10"/>
              </a:cxn>
              <a:cxn ang="0">
                <a:pos x="34" y="8"/>
              </a:cxn>
              <a:cxn ang="0">
                <a:pos x="31" y="9"/>
              </a:cxn>
              <a:cxn ang="0">
                <a:pos x="27" y="6"/>
              </a:cxn>
              <a:cxn ang="0">
                <a:pos x="28" y="9"/>
              </a:cxn>
              <a:cxn ang="0">
                <a:pos x="26" y="9"/>
              </a:cxn>
              <a:cxn ang="0">
                <a:pos x="23" y="7"/>
              </a:cxn>
              <a:cxn ang="0">
                <a:pos x="21" y="8"/>
              </a:cxn>
              <a:cxn ang="0">
                <a:pos x="23" y="9"/>
              </a:cxn>
              <a:cxn ang="0">
                <a:pos x="22" y="10"/>
              </a:cxn>
              <a:cxn ang="0">
                <a:pos x="10" y="18"/>
              </a:cxn>
              <a:cxn ang="0">
                <a:pos x="11" y="19"/>
              </a:cxn>
              <a:cxn ang="0">
                <a:pos x="13" y="22"/>
              </a:cxn>
              <a:cxn ang="0">
                <a:pos x="12" y="26"/>
              </a:cxn>
              <a:cxn ang="0">
                <a:pos x="15" y="30"/>
              </a:cxn>
              <a:cxn ang="0">
                <a:pos x="18" y="35"/>
              </a:cxn>
              <a:cxn ang="0">
                <a:pos x="19" y="37"/>
              </a:cxn>
              <a:cxn ang="0">
                <a:pos x="17" y="32"/>
              </a:cxn>
              <a:cxn ang="0">
                <a:pos x="21" y="37"/>
              </a:cxn>
              <a:cxn ang="0">
                <a:pos x="25" y="41"/>
              </a:cxn>
              <a:cxn ang="0">
                <a:pos x="30" y="44"/>
              </a:cxn>
              <a:cxn ang="0">
                <a:pos x="35" y="47"/>
              </a:cxn>
              <a:cxn ang="0">
                <a:pos x="36" y="47"/>
              </a:cxn>
              <a:cxn ang="0">
                <a:pos x="34" y="43"/>
              </a:cxn>
              <a:cxn ang="0">
                <a:pos x="32" y="42"/>
              </a:cxn>
              <a:cxn ang="0">
                <a:pos x="32" y="39"/>
              </a:cxn>
              <a:cxn ang="0">
                <a:pos x="28" y="41"/>
              </a:cxn>
              <a:cxn ang="0">
                <a:pos x="27" y="34"/>
              </a:cxn>
              <a:cxn ang="0">
                <a:pos x="30" y="34"/>
              </a:cxn>
              <a:cxn ang="0">
                <a:pos x="32" y="33"/>
              </a:cxn>
              <a:cxn ang="0">
                <a:pos x="35" y="34"/>
              </a:cxn>
              <a:cxn ang="0">
                <a:pos x="36" y="33"/>
              </a:cxn>
              <a:cxn ang="0">
                <a:pos x="38" y="29"/>
              </a:cxn>
              <a:cxn ang="0">
                <a:pos x="38" y="28"/>
              </a:cxn>
              <a:cxn ang="0">
                <a:pos x="41" y="26"/>
              </a:cxn>
              <a:cxn ang="0">
                <a:pos x="43" y="23"/>
              </a:cxn>
              <a:cxn ang="0">
                <a:pos x="44" y="22"/>
              </a:cxn>
              <a:cxn ang="0">
                <a:pos x="41" y="22"/>
              </a:cxn>
              <a:cxn ang="0">
                <a:pos x="48" y="48"/>
              </a:cxn>
              <a:cxn ang="0">
                <a:pos x="44" y="47"/>
              </a:cxn>
              <a:cxn ang="0">
                <a:pos x="41" y="47"/>
              </a:cxn>
              <a:cxn ang="0">
                <a:pos x="38" y="46"/>
              </a:cxn>
              <a:cxn ang="0">
                <a:pos x="37" y="50"/>
              </a:cxn>
              <a:cxn ang="0">
                <a:pos x="36" y="54"/>
              </a:cxn>
              <a:cxn ang="0">
                <a:pos x="50" y="49"/>
              </a:cxn>
            </a:cxnLst>
            <a:rect l="0" t="0" r="r" b="b"/>
            <a:pathLst>
              <a:path w="62" h="62">
                <a:moveTo>
                  <a:pt x="62" y="31"/>
                </a:moveTo>
                <a:cubicBezTo>
                  <a:pt x="62" y="48"/>
                  <a:pt x="48" y="62"/>
                  <a:pt x="31" y="62"/>
                </a:cubicBezTo>
                <a:cubicBezTo>
                  <a:pt x="14" y="62"/>
                  <a:pt x="0" y="48"/>
                  <a:pt x="0" y="31"/>
                </a:cubicBezTo>
                <a:cubicBezTo>
                  <a:pt x="0" y="14"/>
                  <a:pt x="14" y="0"/>
                  <a:pt x="31" y="0"/>
                </a:cubicBezTo>
                <a:cubicBezTo>
                  <a:pt x="48" y="0"/>
                  <a:pt x="62" y="14"/>
                  <a:pt x="62" y="31"/>
                </a:cubicBezTo>
                <a:close/>
                <a:moveTo>
                  <a:pt x="41" y="22"/>
                </a:moveTo>
                <a:cubicBezTo>
                  <a:pt x="42" y="22"/>
                  <a:pt x="42" y="21"/>
                  <a:pt x="42" y="21"/>
                </a:cubicBezTo>
                <a:cubicBezTo>
                  <a:pt x="42" y="21"/>
                  <a:pt x="42" y="21"/>
                  <a:pt x="43" y="21"/>
                </a:cubicBezTo>
                <a:cubicBezTo>
                  <a:pt x="43" y="20"/>
                  <a:pt x="44" y="20"/>
                  <a:pt x="45" y="20"/>
                </a:cubicBezTo>
                <a:cubicBezTo>
                  <a:pt x="46" y="20"/>
                  <a:pt x="46" y="20"/>
                  <a:pt x="47" y="21"/>
                </a:cubicBezTo>
                <a:cubicBezTo>
                  <a:pt x="47" y="20"/>
                  <a:pt x="48" y="20"/>
                  <a:pt x="48" y="20"/>
                </a:cubicBezTo>
                <a:cubicBezTo>
                  <a:pt x="48" y="19"/>
                  <a:pt x="49" y="19"/>
                  <a:pt x="49" y="19"/>
                </a:cubicBezTo>
                <a:cubicBezTo>
                  <a:pt x="49" y="19"/>
                  <a:pt x="49" y="18"/>
                  <a:pt x="49" y="18"/>
                </a:cubicBezTo>
                <a:cubicBezTo>
                  <a:pt x="49" y="18"/>
                  <a:pt x="48" y="18"/>
                  <a:pt x="48" y="17"/>
                </a:cubicBezTo>
                <a:cubicBezTo>
                  <a:pt x="48" y="17"/>
                  <a:pt x="48" y="17"/>
                  <a:pt x="48" y="17"/>
                </a:cubicBezTo>
                <a:cubicBezTo>
                  <a:pt x="48" y="17"/>
                  <a:pt x="47" y="17"/>
                  <a:pt x="47" y="17"/>
                </a:cubicBezTo>
                <a:cubicBezTo>
                  <a:pt x="46" y="17"/>
                  <a:pt x="46" y="16"/>
                  <a:pt x="46" y="16"/>
                </a:cubicBezTo>
                <a:cubicBezTo>
                  <a:pt x="46" y="15"/>
                  <a:pt x="45" y="15"/>
                  <a:pt x="45" y="15"/>
                </a:cubicBezTo>
                <a:cubicBezTo>
                  <a:pt x="45" y="15"/>
                  <a:pt x="45" y="14"/>
                  <a:pt x="45" y="14"/>
                </a:cubicBezTo>
                <a:cubicBezTo>
                  <a:pt x="44" y="14"/>
                  <a:pt x="44" y="15"/>
                  <a:pt x="44" y="15"/>
                </a:cubicBezTo>
                <a:cubicBezTo>
                  <a:pt x="43" y="15"/>
                  <a:pt x="43" y="15"/>
                  <a:pt x="43" y="15"/>
                </a:cubicBezTo>
                <a:cubicBezTo>
                  <a:pt x="43" y="15"/>
                  <a:pt x="43" y="15"/>
                  <a:pt x="42" y="15"/>
                </a:cubicBezTo>
                <a:cubicBezTo>
                  <a:pt x="43" y="15"/>
                  <a:pt x="42" y="15"/>
                  <a:pt x="42" y="15"/>
                </a:cubicBezTo>
                <a:cubicBezTo>
                  <a:pt x="42" y="14"/>
                  <a:pt x="42" y="14"/>
                  <a:pt x="42" y="14"/>
                </a:cubicBezTo>
                <a:cubicBezTo>
                  <a:pt x="42" y="14"/>
                  <a:pt x="42" y="14"/>
                  <a:pt x="42" y="14"/>
                </a:cubicBezTo>
                <a:cubicBezTo>
                  <a:pt x="42" y="13"/>
                  <a:pt x="41" y="13"/>
                  <a:pt x="40" y="13"/>
                </a:cubicBezTo>
                <a:cubicBezTo>
                  <a:pt x="40" y="12"/>
                  <a:pt x="38" y="12"/>
                  <a:pt x="38" y="12"/>
                </a:cubicBezTo>
                <a:cubicBezTo>
                  <a:pt x="37" y="13"/>
                  <a:pt x="38" y="13"/>
                  <a:pt x="38" y="14"/>
                </a:cubicBezTo>
                <a:cubicBezTo>
                  <a:pt x="38" y="14"/>
                  <a:pt x="37" y="14"/>
                  <a:pt x="37" y="15"/>
                </a:cubicBezTo>
                <a:cubicBezTo>
                  <a:pt x="37" y="15"/>
                  <a:pt x="38" y="15"/>
                  <a:pt x="38" y="16"/>
                </a:cubicBezTo>
                <a:cubicBezTo>
                  <a:pt x="38" y="17"/>
                  <a:pt x="37" y="17"/>
                  <a:pt x="37" y="17"/>
                </a:cubicBezTo>
                <a:cubicBezTo>
                  <a:pt x="37" y="18"/>
                  <a:pt x="37" y="18"/>
                  <a:pt x="37" y="19"/>
                </a:cubicBezTo>
                <a:cubicBezTo>
                  <a:pt x="38" y="19"/>
                  <a:pt x="37" y="19"/>
                  <a:pt x="37" y="19"/>
                </a:cubicBezTo>
                <a:cubicBezTo>
                  <a:pt x="36" y="20"/>
                  <a:pt x="35" y="19"/>
                  <a:pt x="35" y="18"/>
                </a:cubicBezTo>
                <a:cubicBezTo>
                  <a:pt x="35" y="18"/>
                  <a:pt x="35" y="17"/>
                  <a:pt x="34" y="17"/>
                </a:cubicBezTo>
                <a:cubicBezTo>
                  <a:pt x="34" y="17"/>
                  <a:pt x="33" y="17"/>
                  <a:pt x="33" y="17"/>
                </a:cubicBezTo>
                <a:cubicBezTo>
                  <a:pt x="33" y="16"/>
                  <a:pt x="32" y="16"/>
                  <a:pt x="32" y="16"/>
                </a:cubicBezTo>
                <a:cubicBezTo>
                  <a:pt x="31" y="16"/>
                  <a:pt x="30" y="16"/>
                  <a:pt x="29" y="16"/>
                </a:cubicBezTo>
                <a:cubicBezTo>
                  <a:pt x="30" y="16"/>
                  <a:pt x="29" y="15"/>
                  <a:pt x="29" y="15"/>
                </a:cubicBezTo>
                <a:cubicBezTo>
                  <a:pt x="29" y="14"/>
                  <a:pt x="29" y="14"/>
                  <a:pt x="29" y="14"/>
                </a:cubicBezTo>
                <a:cubicBezTo>
                  <a:pt x="29" y="13"/>
                  <a:pt x="29" y="13"/>
                  <a:pt x="29" y="13"/>
                </a:cubicBezTo>
                <a:cubicBezTo>
                  <a:pt x="29" y="12"/>
                  <a:pt x="30" y="11"/>
                  <a:pt x="30" y="11"/>
                </a:cubicBezTo>
                <a:cubicBezTo>
                  <a:pt x="31" y="12"/>
                  <a:pt x="31" y="12"/>
                  <a:pt x="32" y="11"/>
                </a:cubicBezTo>
                <a:cubicBezTo>
                  <a:pt x="32" y="11"/>
                  <a:pt x="32" y="10"/>
                  <a:pt x="33" y="10"/>
                </a:cubicBezTo>
                <a:cubicBezTo>
                  <a:pt x="33" y="9"/>
                  <a:pt x="34" y="10"/>
                  <a:pt x="35" y="10"/>
                </a:cubicBezTo>
                <a:cubicBezTo>
                  <a:pt x="35" y="10"/>
                  <a:pt x="35" y="9"/>
                  <a:pt x="35" y="9"/>
                </a:cubicBezTo>
                <a:cubicBezTo>
                  <a:pt x="35" y="9"/>
                  <a:pt x="35" y="8"/>
                  <a:pt x="35" y="8"/>
                </a:cubicBezTo>
                <a:cubicBezTo>
                  <a:pt x="34" y="7"/>
                  <a:pt x="33" y="8"/>
                  <a:pt x="34" y="8"/>
                </a:cubicBezTo>
                <a:cubicBezTo>
                  <a:pt x="34" y="8"/>
                  <a:pt x="33" y="10"/>
                  <a:pt x="32" y="9"/>
                </a:cubicBezTo>
                <a:cubicBezTo>
                  <a:pt x="32" y="9"/>
                  <a:pt x="32" y="8"/>
                  <a:pt x="31" y="8"/>
                </a:cubicBezTo>
                <a:cubicBezTo>
                  <a:pt x="31" y="8"/>
                  <a:pt x="31" y="8"/>
                  <a:pt x="31" y="9"/>
                </a:cubicBezTo>
                <a:cubicBezTo>
                  <a:pt x="31" y="8"/>
                  <a:pt x="30" y="8"/>
                  <a:pt x="29" y="8"/>
                </a:cubicBezTo>
                <a:cubicBezTo>
                  <a:pt x="30" y="7"/>
                  <a:pt x="29" y="7"/>
                  <a:pt x="29" y="7"/>
                </a:cubicBezTo>
                <a:cubicBezTo>
                  <a:pt x="29" y="6"/>
                  <a:pt x="28" y="6"/>
                  <a:pt x="27" y="6"/>
                </a:cubicBezTo>
                <a:cubicBezTo>
                  <a:pt x="27" y="7"/>
                  <a:pt x="28" y="8"/>
                  <a:pt x="29" y="8"/>
                </a:cubicBezTo>
                <a:cubicBezTo>
                  <a:pt x="29" y="8"/>
                  <a:pt x="29" y="8"/>
                  <a:pt x="29" y="8"/>
                </a:cubicBezTo>
                <a:cubicBezTo>
                  <a:pt x="29" y="8"/>
                  <a:pt x="28" y="9"/>
                  <a:pt x="28" y="9"/>
                </a:cubicBezTo>
                <a:cubicBezTo>
                  <a:pt x="28" y="9"/>
                  <a:pt x="28" y="10"/>
                  <a:pt x="28" y="10"/>
                </a:cubicBezTo>
                <a:cubicBezTo>
                  <a:pt x="27" y="10"/>
                  <a:pt x="27" y="9"/>
                  <a:pt x="27" y="9"/>
                </a:cubicBezTo>
                <a:cubicBezTo>
                  <a:pt x="28" y="9"/>
                  <a:pt x="26" y="9"/>
                  <a:pt x="26" y="9"/>
                </a:cubicBezTo>
                <a:cubicBezTo>
                  <a:pt x="25" y="9"/>
                  <a:pt x="24" y="9"/>
                  <a:pt x="24" y="9"/>
                </a:cubicBezTo>
                <a:cubicBezTo>
                  <a:pt x="24" y="8"/>
                  <a:pt x="24" y="7"/>
                  <a:pt x="24" y="8"/>
                </a:cubicBezTo>
                <a:cubicBezTo>
                  <a:pt x="24" y="7"/>
                  <a:pt x="23" y="7"/>
                  <a:pt x="23" y="7"/>
                </a:cubicBezTo>
                <a:cubicBezTo>
                  <a:pt x="22" y="7"/>
                  <a:pt x="21" y="8"/>
                  <a:pt x="19" y="9"/>
                </a:cubicBezTo>
                <a:cubicBezTo>
                  <a:pt x="19" y="9"/>
                  <a:pt x="20" y="9"/>
                  <a:pt x="20" y="9"/>
                </a:cubicBezTo>
                <a:cubicBezTo>
                  <a:pt x="20" y="8"/>
                  <a:pt x="20" y="8"/>
                  <a:pt x="21" y="8"/>
                </a:cubicBezTo>
                <a:cubicBezTo>
                  <a:pt x="21" y="8"/>
                  <a:pt x="22" y="7"/>
                  <a:pt x="22" y="8"/>
                </a:cubicBezTo>
                <a:cubicBezTo>
                  <a:pt x="22" y="8"/>
                  <a:pt x="23" y="8"/>
                  <a:pt x="23" y="8"/>
                </a:cubicBezTo>
                <a:cubicBezTo>
                  <a:pt x="23" y="8"/>
                  <a:pt x="23" y="8"/>
                  <a:pt x="23" y="9"/>
                </a:cubicBezTo>
                <a:cubicBezTo>
                  <a:pt x="23" y="8"/>
                  <a:pt x="23" y="9"/>
                  <a:pt x="22" y="9"/>
                </a:cubicBezTo>
                <a:cubicBezTo>
                  <a:pt x="22" y="9"/>
                  <a:pt x="21" y="9"/>
                  <a:pt x="21" y="9"/>
                </a:cubicBezTo>
                <a:cubicBezTo>
                  <a:pt x="21" y="9"/>
                  <a:pt x="22" y="10"/>
                  <a:pt x="22" y="10"/>
                </a:cubicBezTo>
                <a:cubicBezTo>
                  <a:pt x="21" y="9"/>
                  <a:pt x="21" y="9"/>
                  <a:pt x="20" y="9"/>
                </a:cubicBezTo>
                <a:cubicBezTo>
                  <a:pt x="20" y="9"/>
                  <a:pt x="19" y="9"/>
                  <a:pt x="19" y="9"/>
                </a:cubicBezTo>
                <a:cubicBezTo>
                  <a:pt x="15" y="11"/>
                  <a:pt x="12" y="14"/>
                  <a:pt x="10" y="18"/>
                </a:cubicBezTo>
                <a:cubicBezTo>
                  <a:pt x="10" y="18"/>
                  <a:pt x="10" y="18"/>
                  <a:pt x="10" y="18"/>
                </a:cubicBezTo>
                <a:cubicBezTo>
                  <a:pt x="10" y="18"/>
                  <a:pt x="10" y="19"/>
                  <a:pt x="11" y="19"/>
                </a:cubicBezTo>
                <a:cubicBezTo>
                  <a:pt x="11" y="19"/>
                  <a:pt x="11" y="19"/>
                  <a:pt x="11" y="19"/>
                </a:cubicBezTo>
                <a:cubicBezTo>
                  <a:pt x="11" y="19"/>
                  <a:pt x="13" y="20"/>
                  <a:pt x="13" y="21"/>
                </a:cubicBezTo>
                <a:cubicBezTo>
                  <a:pt x="13" y="21"/>
                  <a:pt x="13" y="21"/>
                  <a:pt x="14" y="21"/>
                </a:cubicBezTo>
                <a:cubicBezTo>
                  <a:pt x="14" y="22"/>
                  <a:pt x="13" y="22"/>
                  <a:pt x="13" y="22"/>
                </a:cubicBezTo>
                <a:cubicBezTo>
                  <a:pt x="13" y="22"/>
                  <a:pt x="12" y="21"/>
                  <a:pt x="12" y="22"/>
                </a:cubicBezTo>
                <a:cubicBezTo>
                  <a:pt x="12" y="22"/>
                  <a:pt x="12" y="23"/>
                  <a:pt x="13" y="23"/>
                </a:cubicBezTo>
                <a:cubicBezTo>
                  <a:pt x="12" y="23"/>
                  <a:pt x="12" y="25"/>
                  <a:pt x="12" y="26"/>
                </a:cubicBezTo>
                <a:cubicBezTo>
                  <a:pt x="12" y="26"/>
                  <a:pt x="12" y="26"/>
                  <a:pt x="12" y="26"/>
                </a:cubicBezTo>
                <a:cubicBezTo>
                  <a:pt x="12" y="26"/>
                  <a:pt x="13" y="28"/>
                  <a:pt x="13" y="28"/>
                </a:cubicBezTo>
                <a:cubicBezTo>
                  <a:pt x="13" y="28"/>
                  <a:pt x="14" y="30"/>
                  <a:pt x="15" y="30"/>
                </a:cubicBezTo>
                <a:cubicBezTo>
                  <a:pt x="15" y="30"/>
                  <a:pt x="16" y="31"/>
                  <a:pt x="16" y="31"/>
                </a:cubicBezTo>
                <a:cubicBezTo>
                  <a:pt x="17" y="32"/>
                  <a:pt x="17" y="33"/>
                  <a:pt x="17" y="33"/>
                </a:cubicBezTo>
                <a:cubicBezTo>
                  <a:pt x="17" y="34"/>
                  <a:pt x="18" y="34"/>
                  <a:pt x="18" y="35"/>
                </a:cubicBezTo>
                <a:cubicBezTo>
                  <a:pt x="18" y="35"/>
                  <a:pt x="18" y="35"/>
                  <a:pt x="18" y="35"/>
                </a:cubicBezTo>
                <a:cubicBezTo>
                  <a:pt x="18" y="35"/>
                  <a:pt x="19" y="35"/>
                  <a:pt x="19" y="36"/>
                </a:cubicBezTo>
                <a:cubicBezTo>
                  <a:pt x="19" y="36"/>
                  <a:pt x="19" y="37"/>
                  <a:pt x="19" y="37"/>
                </a:cubicBezTo>
                <a:cubicBezTo>
                  <a:pt x="20" y="36"/>
                  <a:pt x="19" y="35"/>
                  <a:pt x="18" y="34"/>
                </a:cubicBezTo>
                <a:cubicBezTo>
                  <a:pt x="18" y="34"/>
                  <a:pt x="18" y="34"/>
                  <a:pt x="18" y="33"/>
                </a:cubicBezTo>
                <a:cubicBezTo>
                  <a:pt x="18" y="33"/>
                  <a:pt x="18" y="32"/>
                  <a:pt x="17" y="32"/>
                </a:cubicBezTo>
                <a:cubicBezTo>
                  <a:pt x="18" y="32"/>
                  <a:pt x="18" y="32"/>
                  <a:pt x="18" y="33"/>
                </a:cubicBezTo>
                <a:cubicBezTo>
                  <a:pt x="18" y="33"/>
                  <a:pt x="20" y="35"/>
                  <a:pt x="20" y="35"/>
                </a:cubicBezTo>
                <a:cubicBezTo>
                  <a:pt x="20" y="35"/>
                  <a:pt x="21" y="37"/>
                  <a:pt x="21" y="37"/>
                </a:cubicBezTo>
                <a:cubicBezTo>
                  <a:pt x="21" y="37"/>
                  <a:pt x="22" y="37"/>
                  <a:pt x="22" y="38"/>
                </a:cubicBezTo>
                <a:cubicBezTo>
                  <a:pt x="22" y="38"/>
                  <a:pt x="22" y="39"/>
                  <a:pt x="23" y="40"/>
                </a:cubicBezTo>
                <a:cubicBezTo>
                  <a:pt x="23" y="41"/>
                  <a:pt x="24" y="41"/>
                  <a:pt x="25" y="41"/>
                </a:cubicBezTo>
                <a:cubicBezTo>
                  <a:pt x="25" y="42"/>
                  <a:pt x="26" y="42"/>
                  <a:pt x="26" y="42"/>
                </a:cubicBezTo>
                <a:cubicBezTo>
                  <a:pt x="27" y="43"/>
                  <a:pt x="27" y="42"/>
                  <a:pt x="28" y="42"/>
                </a:cubicBezTo>
                <a:cubicBezTo>
                  <a:pt x="29" y="42"/>
                  <a:pt x="29" y="43"/>
                  <a:pt x="30" y="44"/>
                </a:cubicBezTo>
                <a:cubicBezTo>
                  <a:pt x="31" y="44"/>
                  <a:pt x="32" y="44"/>
                  <a:pt x="32" y="44"/>
                </a:cubicBezTo>
                <a:cubicBezTo>
                  <a:pt x="32" y="44"/>
                  <a:pt x="33" y="46"/>
                  <a:pt x="33" y="46"/>
                </a:cubicBezTo>
                <a:cubicBezTo>
                  <a:pt x="34" y="46"/>
                  <a:pt x="34" y="47"/>
                  <a:pt x="35" y="47"/>
                </a:cubicBezTo>
                <a:cubicBezTo>
                  <a:pt x="35" y="47"/>
                  <a:pt x="35" y="47"/>
                  <a:pt x="35" y="47"/>
                </a:cubicBezTo>
                <a:cubicBezTo>
                  <a:pt x="35" y="47"/>
                  <a:pt x="36" y="48"/>
                  <a:pt x="36" y="48"/>
                </a:cubicBezTo>
                <a:cubicBezTo>
                  <a:pt x="36" y="48"/>
                  <a:pt x="36" y="47"/>
                  <a:pt x="36" y="47"/>
                </a:cubicBezTo>
                <a:cubicBezTo>
                  <a:pt x="36" y="47"/>
                  <a:pt x="35" y="47"/>
                  <a:pt x="34" y="46"/>
                </a:cubicBezTo>
                <a:cubicBezTo>
                  <a:pt x="34" y="46"/>
                  <a:pt x="34" y="45"/>
                  <a:pt x="34" y="45"/>
                </a:cubicBezTo>
                <a:cubicBezTo>
                  <a:pt x="35" y="45"/>
                  <a:pt x="35" y="44"/>
                  <a:pt x="34" y="43"/>
                </a:cubicBezTo>
                <a:cubicBezTo>
                  <a:pt x="34" y="43"/>
                  <a:pt x="34" y="43"/>
                  <a:pt x="34" y="42"/>
                </a:cubicBezTo>
                <a:cubicBezTo>
                  <a:pt x="33" y="43"/>
                  <a:pt x="33" y="42"/>
                  <a:pt x="32" y="42"/>
                </a:cubicBezTo>
                <a:cubicBezTo>
                  <a:pt x="32" y="42"/>
                  <a:pt x="32" y="42"/>
                  <a:pt x="32" y="42"/>
                </a:cubicBezTo>
                <a:cubicBezTo>
                  <a:pt x="32" y="42"/>
                  <a:pt x="32" y="43"/>
                  <a:pt x="32" y="42"/>
                </a:cubicBezTo>
                <a:cubicBezTo>
                  <a:pt x="32" y="42"/>
                  <a:pt x="32" y="41"/>
                  <a:pt x="32" y="41"/>
                </a:cubicBezTo>
                <a:cubicBezTo>
                  <a:pt x="32" y="40"/>
                  <a:pt x="33" y="39"/>
                  <a:pt x="32" y="39"/>
                </a:cubicBezTo>
                <a:cubicBezTo>
                  <a:pt x="31" y="39"/>
                  <a:pt x="31" y="39"/>
                  <a:pt x="31" y="40"/>
                </a:cubicBezTo>
                <a:cubicBezTo>
                  <a:pt x="30" y="40"/>
                  <a:pt x="30" y="40"/>
                  <a:pt x="30" y="41"/>
                </a:cubicBezTo>
                <a:cubicBezTo>
                  <a:pt x="30" y="41"/>
                  <a:pt x="28" y="41"/>
                  <a:pt x="28" y="41"/>
                </a:cubicBezTo>
                <a:cubicBezTo>
                  <a:pt x="27" y="40"/>
                  <a:pt x="27" y="39"/>
                  <a:pt x="27" y="38"/>
                </a:cubicBezTo>
                <a:cubicBezTo>
                  <a:pt x="27" y="37"/>
                  <a:pt x="27" y="36"/>
                  <a:pt x="27" y="35"/>
                </a:cubicBezTo>
                <a:cubicBezTo>
                  <a:pt x="27" y="35"/>
                  <a:pt x="27" y="34"/>
                  <a:pt x="27" y="34"/>
                </a:cubicBezTo>
                <a:cubicBezTo>
                  <a:pt x="28" y="34"/>
                  <a:pt x="28" y="34"/>
                  <a:pt x="28" y="34"/>
                </a:cubicBezTo>
                <a:cubicBezTo>
                  <a:pt x="28" y="34"/>
                  <a:pt x="28" y="34"/>
                  <a:pt x="28" y="34"/>
                </a:cubicBezTo>
                <a:cubicBezTo>
                  <a:pt x="28" y="34"/>
                  <a:pt x="29" y="33"/>
                  <a:pt x="30" y="34"/>
                </a:cubicBezTo>
                <a:cubicBezTo>
                  <a:pt x="30" y="34"/>
                  <a:pt x="31" y="34"/>
                  <a:pt x="31" y="33"/>
                </a:cubicBezTo>
                <a:cubicBezTo>
                  <a:pt x="31" y="33"/>
                  <a:pt x="31" y="33"/>
                  <a:pt x="31" y="33"/>
                </a:cubicBezTo>
                <a:cubicBezTo>
                  <a:pt x="31" y="33"/>
                  <a:pt x="31" y="33"/>
                  <a:pt x="32" y="33"/>
                </a:cubicBezTo>
                <a:cubicBezTo>
                  <a:pt x="32" y="33"/>
                  <a:pt x="33" y="33"/>
                  <a:pt x="33" y="33"/>
                </a:cubicBezTo>
                <a:cubicBezTo>
                  <a:pt x="34" y="34"/>
                  <a:pt x="34" y="34"/>
                  <a:pt x="34" y="33"/>
                </a:cubicBezTo>
                <a:cubicBezTo>
                  <a:pt x="35" y="34"/>
                  <a:pt x="35" y="34"/>
                  <a:pt x="35" y="34"/>
                </a:cubicBezTo>
                <a:cubicBezTo>
                  <a:pt x="35" y="35"/>
                  <a:pt x="35" y="36"/>
                  <a:pt x="36" y="36"/>
                </a:cubicBezTo>
                <a:cubicBezTo>
                  <a:pt x="36" y="37"/>
                  <a:pt x="36" y="35"/>
                  <a:pt x="36" y="35"/>
                </a:cubicBezTo>
                <a:cubicBezTo>
                  <a:pt x="36" y="35"/>
                  <a:pt x="36" y="33"/>
                  <a:pt x="36" y="33"/>
                </a:cubicBezTo>
                <a:cubicBezTo>
                  <a:pt x="35" y="33"/>
                  <a:pt x="35" y="32"/>
                  <a:pt x="36" y="31"/>
                </a:cubicBezTo>
                <a:cubicBezTo>
                  <a:pt x="36" y="31"/>
                  <a:pt x="37" y="31"/>
                  <a:pt x="37" y="31"/>
                </a:cubicBezTo>
                <a:cubicBezTo>
                  <a:pt x="38" y="30"/>
                  <a:pt x="38" y="30"/>
                  <a:pt x="38" y="29"/>
                </a:cubicBezTo>
                <a:cubicBezTo>
                  <a:pt x="38" y="29"/>
                  <a:pt x="38" y="29"/>
                  <a:pt x="38" y="29"/>
                </a:cubicBezTo>
                <a:cubicBezTo>
                  <a:pt x="38" y="29"/>
                  <a:pt x="38" y="28"/>
                  <a:pt x="38" y="29"/>
                </a:cubicBezTo>
                <a:cubicBezTo>
                  <a:pt x="38" y="28"/>
                  <a:pt x="38" y="28"/>
                  <a:pt x="38" y="28"/>
                </a:cubicBezTo>
                <a:cubicBezTo>
                  <a:pt x="38" y="28"/>
                  <a:pt x="38" y="27"/>
                  <a:pt x="38" y="27"/>
                </a:cubicBezTo>
                <a:cubicBezTo>
                  <a:pt x="39" y="28"/>
                  <a:pt x="40" y="27"/>
                  <a:pt x="39" y="26"/>
                </a:cubicBezTo>
                <a:cubicBezTo>
                  <a:pt x="40" y="26"/>
                  <a:pt x="41" y="26"/>
                  <a:pt x="41" y="26"/>
                </a:cubicBezTo>
                <a:cubicBezTo>
                  <a:pt x="41" y="26"/>
                  <a:pt x="41" y="25"/>
                  <a:pt x="41" y="25"/>
                </a:cubicBezTo>
                <a:cubicBezTo>
                  <a:pt x="42" y="24"/>
                  <a:pt x="42" y="24"/>
                  <a:pt x="42" y="24"/>
                </a:cubicBezTo>
                <a:cubicBezTo>
                  <a:pt x="42" y="24"/>
                  <a:pt x="43" y="24"/>
                  <a:pt x="43" y="23"/>
                </a:cubicBezTo>
                <a:cubicBezTo>
                  <a:pt x="44" y="24"/>
                  <a:pt x="45" y="23"/>
                  <a:pt x="44" y="22"/>
                </a:cubicBezTo>
                <a:cubicBezTo>
                  <a:pt x="44" y="22"/>
                  <a:pt x="44" y="22"/>
                  <a:pt x="43" y="22"/>
                </a:cubicBezTo>
                <a:cubicBezTo>
                  <a:pt x="44" y="22"/>
                  <a:pt x="44" y="22"/>
                  <a:pt x="44" y="22"/>
                </a:cubicBezTo>
                <a:cubicBezTo>
                  <a:pt x="45" y="21"/>
                  <a:pt x="44" y="21"/>
                  <a:pt x="44" y="21"/>
                </a:cubicBezTo>
                <a:cubicBezTo>
                  <a:pt x="43" y="21"/>
                  <a:pt x="43" y="21"/>
                  <a:pt x="42" y="21"/>
                </a:cubicBezTo>
                <a:cubicBezTo>
                  <a:pt x="42" y="22"/>
                  <a:pt x="42" y="22"/>
                  <a:pt x="41" y="22"/>
                </a:cubicBezTo>
                <a:close/>
                <a:moveTo>
                  <a:pt x="50" y="49"/>
                </a:moveTo>
                <a:cubicBezTo>
                  <a:pt x="50" y="49"/>
                  <a:pt x="49" y="49"/>
                  <a:pt x="49" y="49"/>
                </a:cubicBezTo>
                <a:cubicBezTo>
                  <a:pt x="49" y="49"/>
                  <a:pt x="48" y="48"/>
                  <a:pt x="48" y="48"/>
                </a:cubicBezTo>
                <a:cubicBezTo>
                  <a:pt x="48" y="48"/>
                  <a:pt x="47" y="47"/>
                  <a:pt x="47" y="47"/>
                </a:cubicBezTo>
                <a:cubicBezTo>
                  <a:pt x="46" y="46"/>
                  <a:pt x="46" y="46"/>
                  <a:pt x="45" y="46"/>
                </a:cubicBezTo>
                <a:cubicBezTo>
                  <a:pt x="45" y="46"/>
                  <a:pt x="44" y="47"/>
                  <a:pt x="44" y="47"/>
                </a:cubicBezTo>
                <a:cubicBezTo>
                  <a:pt x="44" y="46"/>
                  <a:pt x="43" y="46"/>
                  <a:pt x="43" y="46"/>
                </a:cubicBezTo>
                <a:cubicBezTo>
                  <a:pt x="42" y="46"/>
                  <a:pt x="42" y="45"/>
                  <a:pt x="41" y="46"/>
                </a:cubicBezTo>
                <a:cubicBezTo>
                  <a:pt x="41" y="46"/>
                  <a:pt x="41" y="46"/>
                  <a:pt x="41" y="47"/>
                </a:cubicBezTo>
                <a:cubicBezTo>
                  <a:pt x="40" y="46"/>
                  <a:pt x="41" y="46"/>
                  <a:pt x="41" y="45"/>
                </a:cubicBezTo>
                <a:cubicBezTo>
                  <a:pt x="40" y="45"/>
                  <a:pt x="39" y="46"/>
                  <a:pt x="39" y="46"/>
                </a:cubicBezTo>
                <a:cubicBezTo>
                  <a:pt x="39" y="46"/>
                  <a:pt x="39" y="46"/>
                  <a:pt x="38" y="46"/>
                </a:cubicBezTo>
                <a:cubicBezTo>
                  <a:pt x="38" y="47"/>
                  <a:pt x="38" y="47"/>
                  <a:pt x="38" y="47"/>
                </a:cubicBezTo>
                <a:cubicBezTo>
                  <a:pt x="38" y="47"/>
                  <a:pt x="37" y="47"/>
                  <a:pt x="37" y="47"/>
                </a:cubicBezTo>
                <a:cubicBezTo>
                  <a:pt x="37" y="48"/>
                  <a:pt x="37" y="49"/>
                  <a:pt x="37" y="50"/>
                </a:cubicBezTo>
                <a:cubicBezTo>
                  <a:pt x="38" y="50"/>
                  <a:pt x="37" y="51"/>
                  <a:pt x="37" y="52"/>
                </a:cubicBezTo>
                <a:cubicBezTo>
                  <a:pt x="37" y="52"/>
                  <a:pt x="36" y="53"/>
                  <a:pt x="36" y="53"/>
                </a:cubicBezTo>
                <a:cubicBezTo>
                  <a:pt x="36" y="54"/>
                  <a:pt x="36" y="54"/>
                  <a:pt x="36" y="54"/>
                </a:cubicBezTo>
                <a:cubicBezTo>
                  <a:pt x="36" y="55"/>
                  <a:pt x="36" y="55"/>
                  <a:pt x="36" y="56"/>
                </a:cubicBezTo>
                <a:cubicBezTo>
                  <a:pt x="36" y="56"/>
                  <a:pt x="36" y="56"/>
                  <a:pt x="36" y="57"/>
                </a:cubicBezTo>
                <a:cubicBezTo>
                  <a:pt x="41" y="56"/>
                  <a:pt x="46" y="53"/>
                  <a:pt x="50" y="49"/>
                </a:cubicBezTo>
                <a:close/>
              </a:path>
            </a:pathLst>
          </a:custGeom>
          <a:solidFill>
            <a:schemeClr val="bg1"/>
          </a:solidFill>
          <a:ln w="9525">
            <a:noFill/>
            <a:round/>
            <a:headEnd/>
            <a:tailEnd/>
          </a:ln>
        </p:spPr>
        <p:txBody>
          <a:bodyPr anchor="ctr"/>
          <a:lstStyle/>
          <a:p>
            <a:pPr algn="ctr"/>
            <a:endParaRPr/>
          </a:p>
        </p:txBody>
      </p:sp>
      <p:sp>
        <p:nvSpPr>
          <p:cNvPr id="31" name="i$liḋe-Oval 63"/>
          <p:cNvSpPr/>
          <p:nvPr/>
        </p:nvSpPr>
        <p:spPr>
          <a:xfrm>
            <a:off x="9423574" y="3238568"/>
            <a:ext cx="995652" cy="99565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2" name="i$liḋe-Oval 67"/>
          <p:cNvSpPr/>
          <p:nvPr/>
        </p:nvSpPr>
        <p:spPr>
          <a:xfrm>
            <a:off x="9301800" y="3116794"/>
            <a:ext cx="1239200" cy="1239199"/>
          </a:xfrm>
          <a:prstGeom prst="ellipse">
            <a:avLst/>
          </a:prstGeom>
          <a:noFill/>
          <a:ln>
            <a:gradFill>
              <a:gsLst>
                <a:gs pos="0">
                  <a:srgbClr val="EEBE81"/>
                </a:gs>
                <a:gs pos="100000">
                  <a:srgbClr val="A36A1E"/>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i$liḋe-Freeform: Shape 81"/>
          <p:cNvSpPr>
            <a:spLocks noChangeAspect="1"/>
          </p:cNvSpPr>
          <p:nvPr/>
        </p:nvSpPr>
        <p:spPr bwMode="auto">
          <a:xfrm>
            <a:off x="9658288" y="3538225"/>
            <a:ext cx="526223" cy="396335"/>
          </a:xfrm>
          <a:custGeom>
            <a:avLst/>
            <a:gdLst/>
            <a:ahLst/>
            <a:cxnLst>
              <a:cxn ang="0">
                <a:pos x="158" y="119"/>
              </a:cxn>
              <a:cxn ang="0">
                <a:pos x="0" y="119"/>
              </a:cxn>
              <a:cxn ang="0">
                <a:pos x="0" y="0"/>
              </a:cxn>
              <a:cxn ang="0">
                <a:pos x="8" y="0"/>
              </a:cxn>
              <a:cxn ang="0">
                <a:pos x="8" y="108"/>
              </a:cxn>
              <a:cxn ang="0">
                <a:pos x="158" y="108"/>
              </a:cxn>
              <a:cxn ang="0">
                <a:pos x="158" y="119"/>
              </a:cxn>
              <a:cxn ang="0">
                <a:pos x="147" y="98"/>
              </a:cxn>
              <a:cxn ang="0">
                <a:pos x="19" y="98"/>
              </a:cxn>
              <a:cxn ang="0">
                <a:pos x="19" y="54"/>
              </a:cxn>
              <a:cxn ang="0">
                <a:pos x="54" y="9"/>
              </a:cxn>
              <a:cxn ang="0">
                <a:pos x="97" y="54"/>
              </a:cxn>
              <a:cxn ang="0">
                <a:pos x="127" y="28"/>
              </a:cxn>
              <a:cxn ang="0">
                <a:pos x="147" y="98"/>
              </a:cxn>
            </a:cxnLst>
            <a:rect l="0" t="0" r="r" b="b"/>
            <a:pathLst>
              <a:path w="158" h="119">
                <a:moveTo>
                  <a:pt x="158" y="119"/>
                </a:moveTo>
                <a:lnTo>
                  <a:pt x="0" y="119"/>
                </a:lnTo>
                <a:lnTo>
                  <a:pt x="0" y="0"/>
                </a:lnTo>
                <a:lnTo>
                  <a:pt x="8" y="0"/>
                </a:lnTo>
                <a:lnTo>
                  <a:pt x="8" y="108"/>
                </a:lnTo>
                <a:lnTo>
                  <a:pt x="158" y="108"/>
                </a:lnTo>
                <a:lnTo>
                  <a:pt x="158" y="119"/>
                </a:lnTo>
                <a:close/>
                <a:moveTo>
                  <a:pt x="147" y="98"/>
                </a:moveTo>
                <a:lnTo>
                  <a:pt x="19" y="98"/>
                </a:lnTo>
                <a:lnTo>
                  <a:pt x="19" y="54"/>
                </a:lnTo>
                <a:lnTo>
                  <a:pt x="54" y="9"/>
                </a:lnTo>
                <a:lnTo>
                  <a:pt x="97" y="54"/>
                </a:lnTo>
                <a:lnTo>
                  <a:pt x="127" y="28"/>
                </a:lnTo>
                <a:lnTo>
                  <a:pt x="147" y="98"/>
                </a:lnTo>
                <a:close/>
              </a:path>
            </a:pathLst>
          </a:custGeom>
          <a:solidFill>
            <a:schemeClr val="bg1"/>
          </a:solidFill>
          <a:ln w="9525">
            <a:noFill/>
            <a:round/>
            <a:headEnd/>
            <a:tailEnd/>
          </a:ln>
        </p:spPr>
        <p:txBody>
          <a:bodyPr anchor="ctr"/>
          <a:lstStyle/>
          <a:p>
            <a:pPr algn="ctr"/>
            <a:endParaRPr/>
          </a:p>
        </p:txBody>
      </p:sp>
      <p:sp>
        <p:nvSpPr>
          <p:cNvPr id="27" name="i$liḋe-Oval 41"/>
          <p:cNvSpPr/>
          <p:nvPr/>
        </p:nvSpPr>
        <p:spPr>
          <a:xfrm>
            <a:off x="5598175" y="2991840"/>
            <a:ext cx="995652" cy="99565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8" name="i$liḋe-Oval 42"/>
          <p:cNvSpPr/>
          <p:nvPr/>
        </p:nvSpPr>
        <p:spPr>
          <a:xfrm>
            <a:off x="5476401" y="2870066"/>
            <a:ext cx="1239200" cy="1239199"/>
          </a:xfrm>
          <a:prstGeom prst="ellipse">
            <a:avLst/>
          </a:prstGeom>
          <a:noFill/>
          <a:ln>
            <a:gradFill>
              <a:gsLst>
                <a:gs pos="0">
                  <a:srgbClr val="EEBE81"/>
                </a:gs>
                <a:gs pos="100000">
                  <a:srgbClr val="A36A1E"/>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i$liḋe-Freeform: Shape 82"/>
          <p:cNvSpPr>
            <a:spLocks/>
          </p:cNvSpPr>
          <p:nvPr/>
        </p:nvSpPr>
        <p:spPr bwMode="auto">
          <a:xfrm>
            <a:off x="5847968" y="3277066"/>
            <a:ext cx="496067" cy="425199"/>
          </a:xfrm>
          <a:custGeom>
            <a:avLst/>
            <a:gdLst/>
            <a:ahLst/>
            <a:cxnLst>
              <a:cxn ang="0">
                <a:pos x="68" y="30"/>
              </a:cxn>
              <a:cxn ang="0">
                <a:pos x="0" y="30"/>
              </a:cxn>
              <a:cxn ang="0">
                <a:pos x="0" y="15"/>
              </a:cxn>
              <a:cxn ang="0">
                <a:pos x="7" y="9"/>
              </a:cxn>
              <a:cxn ang="0">
                <a:pos x="20" y="9"/>
              </a:cxn>
              <a:cxn ang="0">
                <a:pos x="20" y="3"/>
              </a:cxn>
              <a:cxn ang="0">
                <a:pos x="24" y="0"/>
              </a:cxn>
              <a:cxn ang="0">
                <a:pos x="45" y="0"/>
              </a:cxn>
              <a:cxn ang="0">
                <a:pos x="49" y="3"/>
              </a:cxn>
              <a:cxn ang="0">
                <a:pos x="49" y="9"/>
              </a:cxn>
              <a:cxn ang="0">
                <a:pos x="62" y="9"/>
              </a:cxn>
              <a:cxn ang="0">
                <a:pos x="68" y="15"/>
              </a:cxn>
              <a:cxn ang="0">
                <a:pos x="68" y="30"/>
              </a:cxn>
              <a:cxn ang="0">
                <a:pos x="68" y="52"/>
              </a:cxn>
              <a:cxn ang="0">
                <a:pos x="62" y="58"/>
              </a:cxn>
              <a:cxn ang="0">
                <a:pos x="7" y="58"/>
              </a:cxn>
              <a:cxn ang="0">
                <a:pos x="0" y="52"/>
              </a:cxn>
              <a:cxn ang="0">
                <a:pos x="0" y="34"/>
              </a:cxn>
              <a:cxn ang="0">
                <a:pos x="26" y="34"/>
              </a:cxn>
              <a:cxn ang="0">
                <a:pos x="26" y="40"/>
              </a:cxn>
              <a:cxn ang="0">
                <a:pos x="28" y="42"/>
              </a:cxn>
              <a:cxn ang="0">
                <a:pos x="41" y="42"/>
              </a:cxn>
              <a:cxn ang="0">
                <a:pos x="43" y="40"/>
              </a:cxn>
              <a:cxn ang="0">
                <a:pos x="43" y="34"/>
              </a:cxn>
              <a:cxn ang="0">
                <a:pos x="68" y="34"/>
              </a:cxn>
              <a:cxn ang="0">
                <a:pos x="68" y="52"/>
              </a:cxn>
              <a:cxn ang="0">
                <a:pos x="44" y="9"/>
              </a:cxn>
              <a:cxn ang="0">
                <a:pos x="44" y="5"/>
              </a:cxn>
              <a:cxn ang="0">
                <a:pos x="25" y="5"/>
              </a:cxn>
              <a:cxn ang="0">
                <a:pos x="25" y="9"/>
              </a:cxn>
              <a:cxn ang="0">
                <a:pos x="44" y="9"/>
              </a:cxn>
              <a:cxn ang="0">
                <a:pos x="39" y="39"/>
              </a:cxn>
              <a:cxn ang="0">
                <a:pos x="30" y="39"/>
              </a:cxn>
              <a:cxn ang="0">
                <a:pos x="30" y="34"/>
              </a:cxn>
              <a:cxn ang="0">
                <a:pos x="39" y="34"/>
              </a:cxn>
              <a:cxn ang="0">
                <a:pos x="39" y="39"/>
              </a:cxn>
            </a:cxnLst>
            <a:rect l="0" t="0" r="r" b="b"/>
            <a:pathLst>
              <a:path w="68" h="58">
                <a:moveTo>
                  <a:pt x="68" y="30"/>
                </a:moveTo>
                <a:cubicBezTo>
                  <a:pt x="0" y="30"/>
                  <a:pt x="0" y="30"/>
                  <a:pt x="0" y="30"/>
                </a:cubicBezTo>
                <a:cubicBezTo>
                  <a:pt x="0" y="15"/>
                  <a:pt x="0" y="15"/>
                  <a:pt x="0" y="15"/>
                </a:cubicBezTo>
                <a:cubicBezTo>
                  <a:pt x="0" y="12"/>
                  <a:pt x="3" y="9"/>
                  <a:pt x="7" y="9"/>
                </a:cubicBezTo>
                <a:cubicBezTo>
                  <a:pt x="20" y="9"/>
                  <a:pt x="20" y="9"/>
                  <a:pt x="20" y="9"/>
                </a:cubicBezTo>
                <a:cubicBezTo>
                  <a:pt x="20" y="3"/>
                  <a:pt x="20" y="3"/>
                  <a:pt x="20" y="3"/>
                </a:cubicBezTo>
                <a:cubicBezTo>
                  <a:pt x="20" y="1"/>
                  <a:pt x="22" y="0"/>
                  <a:pt x="24" y="0"/>
                </a:cubicBezTo>
                <a:cubicBezTo>
                  <a:pt x="45" y="0"/>
                  <a:pt x="45" y="0"/>
                  <a:pt x="45" y="0"/>
                </a:cubicBezTo>
                <a:cubicBezTo>
                  <a:pt x="47" y="0"/>
                  <a:pt x="49" y="1"/>
                  <a:pt x="49" y="3"/>
                </a:cubicBezTo>
                <a:cubicBezTo>
                  <a:pt x="49" y="9"/>
                  <a:pt x="49" y="9"/>
                  <a:pt x="49" y="9"/>
                </a:cubicBezTo>
                <a:cubicBezTo>
                  <a:pt x="62" y="9"/>
                  <a:pt x="62" y="9"/>
                  <a:pt x="62" y="9"/>
                </a:cubicBezTo>
                <a:cubicBezTo>
                  <a:pt x="66" y="9"/>
                  <a:pt x="68" y="12"/>
                  <a:pt x="68" y="15"/>
                </a:cubicBezTo>
                <a:lnTo>
                  <a:pt x="68" y="30"/>
                </a:lnTo>
                <a:close/>
                <a:moveTo>
                  <a:pt x="68" y="52"/>
                </a:moveTo>
                <a:cubicBezTo>
                  <a:pt x="68" y="55"/>
                  <a:pt x="66" y="58"/>
                  <a:pt x="62" y="58"/>
                </a:cubicBezTo>
                <a:cubicBezTo>
                  <a:pt x="7" y="58"/>
                  <a:pt x="7" y="58"/>
                  <a:pt x="7" y="58"/>
                </a:cubicBezTo>
                <a:cubicBezTo>
                  <a:pt x="3" y="58"/>
                  <a:pt x="0" y="55"/>
                  <a:pt x="0" y="52"/>
                </a:cubicBezTo>
                <a:cubicBezTo>
                  <a:pt x="0" y="34"/>
                  <a:pt x="0" y="34"/>
                  <a:pt x="0" y="34"/>
                </a:cubicBezTo>
                <a:cubicBezTo>
                  <a:pt x="26" y="34"/>
                  <a:pt x="26" y="34"/>
                  <a:pt x="26" y="34"/>
                </a:cubicBezTo>
                <a:cubicBezTo>
                  <a:pt x="26" y="40"/>
                  <a:pt x="26" y="40"/>
                  <a:pt x="26" y="40"/>
                </a:cubicBezTo>
                <a:cubicBezTo>
                  <a:pt x="26" y="41"/>
                  <a:pt x="27" y="42"/>
                  <a:pt x="28" y="42"/>
                </a:cubicBezTo>
                <a:cubicBezTo>
                  <a:pt x="41" y="42"/>
                  <a:pt x="41" y="42"/>
                  <a:pt x="41" y="42"/>
                </a:cubicBezTo>
                <a:cubicBezTo>
                  <a:pt x="42" y="42"/>
                  <a:pt x="43" y="41"/>
                  <a:pt x="43" y="40"/>
                </a:cubicBezTo>
                <a:cubicBezTo>
                  <a:pt x="43" y="34"/>
                  <a:pt x="43" y="34"/>
                  <a:pt x="43" y="34"/>
                </a:cubicBezTo>
                <a:cubicBezTo>
                  <a:pt x="68" y="34"/>
                  <a:pt x="68" y="34"/>
                  <a:pt x="68" y="34"/>
                </a:cubicBezTo>
                <a:lnTo>
                  <a:pt x="68" y="52"/>
                </a:lnTo>
                <a:close/>
                <a:moveTo>
                  <a:pt x="44" y="9"/>
                </a:moveTo>
                <a:cubicBezTo>
                  <a:pt x="44" y="5"/>
                  <a:pt x="44" y="5"/>
                  <a:pt x="44" y="5"/>
                </a:cubicBezTo>
                <a:cubicBezTo>
                  <a:pt x="25" y="5"/>
                  <a:pt x="25" y="5"/>
                  <a:pt x="25" y="5"/>
                </a:cubicBezTo>
                <a:cubicBezTo>
                  <a:pt x="25" y="9"/>
                  <a:pt x="25" y="9"/>
                  <a:pt x="25" y="9"/>
                </a:cubicBezTo>
                <a:lnTo>
                  <a:pt x="44" y="9"/>
                </a:lnTo>
                <a:close/>
                <a:moveTo>
                  <a:pt x="39" y="39"/>
                </a:moveTo>
                <a:cubicBezTo>
                  <a:pt x="30" y="39"/>
                  <a:pt x="30" y="39"/>
                  <a:pt x="30" y="39"/>
                </a:cubicBezTo>
                <a:cubicBezTo>
                  <a:pt x="30" y="34"/>
                  <a:pt x="30" y="34"/>
                  <a:pt x="30" y="34"/>
                </a:cubicBezTo>
                <a:cubicBezTo>
                  <a:pt x="39" y="34"/>
                  <a:pt x="39" y="34"/>
                  <a:pt x="39" y="34"/>
                </a:cubicBezTo>
                <a:lnTo>
                  <a:pt x="39" y="39"/>
                </a:lnTo>
                <a:close/>
              </a:path>
            </a:pathLst>
          </a:custGeom>
          <a:solidFill>
            <a:schemeClr val="bg1"/>
          </a:solidFill>
          <a:ln w="9525">
            <a:noFill/>
            <a:round/>
            <a:headEnd/>
            <a:tailEnd/>
          </a:ln>
        </p:spPr>
        <p:txBody>
          <a:bodyPr anchor="ctr"/>
          <a:lstStyle/>
          <a:p>
            <a:pPr algn="ctr"/>
            <a:endParaRPr/>
          </a:p>
        </p:txBody>
      </p:sp>
      <p:cxnSp>
        <p:nvCxnSpPr>
          <p:cNvPr id="13" name="i$liḋe-Straight Connector 2"/>
          <p:cNvCxnSpPr>
            <a:stCxn id="44" idx="6"/>
            <a:endCxn id="40" idx="2"/>
          </p:cNvCxnSpPr>
          <p:nvPr/>
        </p:nvCxnSpPr>
        <p:spPr>
          <a:xfrm>
            <a:off x="2890200" y="3736394"/>
            <a:ext cx="673501" cy="301102"/>
          </a:xfrm>
          <a:prstGeom prst="line">
            <a:avLst/>
          </a:prstGeom>
          <a:ln>
            <a:solidFill>
              <a:srgbClr val="EEBE81">
                <a:alpha val="50000"/>
              </a:srgbClr>
            </a:solidFill>
          </a:ln>
        </p:spPr>
        <p:style>
          <a:lnRef idx="1">
            <a:schemeClr val="accent1"/>
          </a:lnRef>
          <a:fillRef idx="0">
            <a:schemeClr val="accent1"/>
          </a:fillRef>
          <a:effectRef idx="0">
            <a:schemeClr val="accent1"/>
          </a:effectRef>
          <a:fontRef idx="minor">
            <a:schemeClr val="tx1"/>
          </a:fontRef>
        </p:style>
      </p:cxnSp>
      <p:cxnSp>
        <p:nvCxnSpPr>
          <p:cNvPr id="14" name="i$liḋe-Straight Connector 43"/>
          <p:cNvCxnSpPr>
            <a:stCxn id="40" idx="6"/>
            <a:endCxn id="28" idx="2"/>
          </p:cNvCxnSpPr>
          <p:nvPr/>
        </p:nvCxnSpPr>
        <p:spPr>
          <a:xfrm flipV="1">
            <a:off x="4802900" y="3489666"/>
            <a:ext cx="673501" cy="547831"/>
          </a:xfrm>
          <a:prstGeom prst="line">
            <a:avLst/>
          </a:prstGeom>
          <a:ln>
            <a:solidFill>
              <a:srgbClr val="EEBE81">
                <a:alpha val="50000"/>
              </a:srgbClr>
            </a:solidFill>
          </a:ln>
        </p:spPr>
        <p:style>
          <a:lnRef idx="1">
            <a:schemeClr val="accent1"/>
          </a:lnRef>
          <a:fillRef idx="0">
            <a:schemeClr val="accent1"/>
          </a:fillRef>
          <a:effectRef idx="0">
            <a:schemeClr val="accent1"/>
          </a:effectRef>
          <a:fontRef idx="minor">
            <a:schemeClr val="tx1"/>
          </a:fontRef>
        </p:style>
      </p:cxnSp>
      <p:cxnSp>
        <p:nvCxnSpPr>
          <p:cNvPr id="15" name="i$liḋe-Straight Connector 46"/>
          <p:cNvCxnSpPr>
            <a:stCxn id="28" idx="6"/>
            <a:endCxn id="36" idx="2"/>
          </p:cNvCxnSpPr>
          <p:nvPr/>
        </p:nvCxnSpPr>
        <p:spPr>
          <a:xfrm>
            <a:off x="6715601" y="3489666"/>
            <a:ext cx="673501" cy="547831"/>
          </a:xfrm>
          <a:prstGeom prst="line">
            <a:avLst/>
          </a:prstGeom>
          <a:ln>
            <a:solidFill>
              <a:srgbClr val="EEBE81">
                <a:alpha val="50000"/>
              </a:srgbClr>
            </a:solidFill>
          </a:ln>
        </p:spPr>
        <p:style>
          <a:lnRef idx="1">
            <a:schemeClr val="accent1"/>
          </a:lnRef>
          <a:fillRef idx="0">
            <a:schemeClr val="accent1"/>
          </a:fillRef>
          <a:effectRef idx="0">
            <a:schemeClr val="accent1"/>
          </a:effectRef>
          <a:fontRef idx="minor">
            <a:schemeClr val="tx1"/>
          </a:fontRef>
        </p:style>
      </p:cxnSp>
      <p:cxnSp>
        <p:nvCxnSpPr>
          <p:cNvPr id="16" name="i$liḋe-Straight Connector 49"/>
          <p:cNvCxnSpPr>
            <a:stCxn id="36" idx="6"/>
            <a:endCxn id="32" idx="2"/>
          </p:cNvCxnSpPr>
          <p:nvPr/>
        </p:nvCxnSpPr>
        <p:spPr>
          <a:xfrm flipV="1">
            <a:off x="8628301" y="3736394"/>
            <a:ext cx="673499" cy="301102"/>
          </a:xfrm>
          <a:prstGeom prst="line">
            <a:avLst/>
          </a:prstGeom>
          <a:ln>
            <a:solidFill>
              <a:srgbClr val="EEBE81">
                <a:alpha val="50000"/>
              </a:srgbClr>
            </a:solidFill>
          </a:ln>
        </p:spPr>
        <p:style>
          <a:lnRef idx="1">
            <a:schemeClr val="accent1"/>
          </a:lnRef>
          <a:fillRef idx="0">
            <a:schemeClr val="accent1"/>
          </a:fillRef>
          <a:effectRef idx="0">
            <a:schemeClr val="accent1"/>
          </a:effectRef>
          <a:fontRef idx="minor">
            <a:schemeClr val="tx1"/>
          </a:fontRef>
        </p:style>
      </p:cxnSp>
      <p:sp>
        <p:nvSpPr>
          <p:cNvPr id="17" name="i$liḋe-Oval 19"/>
          <p:cNvSpPr/>
          <p:nvPr/>
        </p:nvSpPr>
        <p:spPr bwMode="auto">
          <a:xfrm>
            <a:off x="2840739" y="3681702"/>
            <a:ext cx="110706" cy="110706"/>
          </a:xfrm>
          <a:prstGeom prst="ellipse">
            <a:avLst/>
          </a:prstGeom>
          <a:solidFill>
            <a:schemeClr val="bg1"/>
          </a:solidFill>
          <a:ln w="19050">
            <a:gradFill>
              <a:gsLst>
                <a:gs pos="0">
                  <a:srgbClr val="EEBE81"/>
                </a:gs>
                <a:gs pos="100000">
                  <a:srgbClr val="A36A1E"/>
                </a:gs>
              </a:gsLst>
              <a:lin ang="5400000" scaled="1"/>
            </a:gradFill>
            <a:round/>
            <a:headEnd/>
            <a:tailEnd/>
          </a:ln>
        </p:spPr>
        <p:txBody>
          <a:bodyPr anchor="ctr"/>
          <a:lstStyle/>
          <a:p>
            <a:pPr algn="ctr"/>
            <a:endParaRPr/>
          </a:p>
        </p:txBody>
      </p:sp>
      <p:sp>
        <p:nvSpPr>
          <p:cNvPr id="18" name="i$liḋe-Oval 56"/>
          <p:cNvSpPr/>
          <p:nvPr/>
        </p:nvSpPr>
        <p:spPr bwMode="auto">
          <a:xfrm>
            <a:off x="3504970" y="3982187"/>
            <a:ext cx="110706" cy="110706"/>
          </a:xfrm>
          <a:prstGeom prst="ellipse">
            <a:avLst/>
          </a:prstGeom>
          <a:solidFill>
            <a:schemeClr val="bg1"/>
          </a:solidFill>
          <a:ln w="19050">
            <a:gradFill>
              <a:gsLst>
                <a:gs pos="0">
                  <a:srgbClr val="EEBE81"/>
                </a:gs>
                <a:gs pos="100000">
                  <a:srgbClr val="A36A1E"/>
                </a:gs>
              </a:gsLst>
              <a:lin ang="5400000" scaled="1"/>
            </a:gradFill>
            <a:round/>
            <a:headEnd/>
            <a:tailEnd/>
          </a:ln>
        </p:spPr>
        <p:txBody>
          <a:bodyPr anchor="ctr"/>
          <a:lstStyle/>
          <a:p>
            <a:pPr algn="ctr"/>
            <a:endParaRPr/>
          </a:p>
        </p:txBody>
      </p:sp>
      <p:sp>
        <p:nvSpPr>
          <p:cNvPr id="19" name="i$liḋe-Oval 57"/>
          <p:cNvSpPr/>
          <p:nvPr/>
        </p:nvSpPr>
        <p:spPr bwMode="auto">
          <a:xfrm>
            <a:off x="4738542" y="3990094"/>
            <a:ext cx="110706" cy="110706"/>
          </a:xfrm>
          <a:prstGeom prst="ellipse">
            <a:avLst/>
          </a:prstGeom>
          <a:solidFill>
            <a:schemeClr val="bg1"/>
          </a:solidFill>
          <a:ln w="19050">
            <a:gradFill>
              <a:gsLst>
                <a:gs pos="0">
                  <a:srgbClr val="EEBE81"/>
                </a:gs>
                <a:gs pos="100000">
                  <a:srgbClr val="A36A1E"/>
                </a:gs>
              </a:gsLst>
              <a:lin ang="5400000" scaled="1"/>
            </a:gradFill>
            <a:round/>
            <a:headEnd/>
            <a:tailEnd/>
          </a:ln>
        </p:spPr>
        <p:txBody>
          <a:bodyPr anchor="ctr"/>
          <a:lstStyle/>
          <a:p>
            <a:pPr algn="ctr"/>
            <a:endParaRPr/>
          </a:p>
        </p:txBody>
      </p:sp>
      <p:sp>
        <p:nvSpPr>
          <p:cNvPr id="20" name="i$liḋe-Oval 58"/>
          <p:cNvSpPr/>
          <p:nvPr/>
        </p:nvSpPr>
        <p:spPr bwMode="auto">
          <a:xfrm>
            <a:off x="5410681" y="3436569"/>
            <a:ext cx="110706" cy="110706"/>
          </a:xfrm>
          <a:prstGeom prst="ellipse">
            <a:avLst/>
          </a:prstGeom>
          <a:solidFill>
            <a:schemeClr val="bg1"/>
          </a:solidFill>
          <a:ln w="19050">
            <a:gradFill>
              <a:gsLst>
                <a:gs pos="0">
                  <a:srgbClr val="EEBE81"/>
                </a:gs>
                <a:gs pos="100000">
                  <a:srgbClr val="A36A1E"/>
                </a:gs>
              </a:gsLst>
              <a:lin ang="5400000" scaled="1"/>
            </a:gradFill>
            <a:round/>
            <a:headEnd/>
            <a:tailEnd/>
          </a:ln>
        </p:spPr>
        <p:txBody>
          <a:bodyPr anchor="ctr"/>
          <a:lstStyle/>
          <a:p>
            <a:pPr algn="ctr"/>
            <a:endParaRPr/>
          </a:p>
        </p:txBody>
      </p:sp>
      <p:sp>
        <p:nvSpPr>
          <p:cNvPr id="21" name="i$liḋe-Oval 59"/>
          <p:cNvSpPr/>
          <p:nvPr/>
        </p:nvSpPr>
        <p:spPr bwMode="auto">
          <a:xfrm>
            <a:off x="6667977" y="3436569"/>
            <a:ext cx="110706" cy="110706"/>
          </a:xfrm>
          <a:prstGeom prst="ellipse">
            <a:avLst/>
          </a:prstGeom>
          <a:solidFill>
            <a:schemeClr val="bg1"/>
          </a:solidFill>
          <a:ln w="19050">
            <a:gradFill>
              <a:gsLst>
                <a:gs pos="0">
                  <a:srgbClr val="EEBE81"/>
                </a:gs>
                <a:gs pos="100000">
                  <a:srgbClr val="A36A1E"/>
                </a:gs>
              </a:gsLst>
              <a:lin ang="5400000" scaled="1"/>
            </a:gradFill>
            <a:round/>
            <a:headEnd/>
            <a:tailEnd/>
          </a:ln>
        </p:spPr>
        <p:txBody>
          <a:bodyPr anchor="ctr"/>
          <a:lstStyle/>
          <a:p>
            <a:pPr algn="ctr"/>
            <a:endParaRPr/>
          </a:p>
        </p:txBody>
      </p:sp>
      <p:sp>
        <p:nvSpPr>
          <p:cNvPr id="22" name="i$liḋe-Oval 60"/>
          <p:cNvSpPr/>
          <p:nvPr/>
        </p:nvSpPr>
        <p:spPr bwMode="auto">
          <a:xfrm>
            <a:off x="7332208" y="3990094"/>
            <a:ext cx="110706" cy="110706"/>
          </a:xfrm>
          <a:prstGeom prst="ellipse">
            <a:avLst/>
          </a:prstGeom>
          <a:solidFill>
            <a:schemeClr val="bg1"/>
          </a:solidFill>
          <a:ln w="19050">
            <a:gradFill>
              <a:gsLst>
                <a:gs pos="0">
                  <a:srgbClr val="EEBE81"/>
                </a:gs>
                <a:gs pos="100000">
                  <a:srgbClr val="A36A1E"/>
                </a:gs>
              </a:gsLst>
              <a:lin ang="5400000" scaled="1"/>
            </a:gradFill>
            <a:round/>
            <a:headEnd/>
            <a:tailEnd/>
          </a:ln>
        </p:spPr>
        <p:txBody>
          <a:bodyPr anchor="ctr"/>
          <a:lstStyle/>
          <a:p>
            <a:pPr algn="ctr"/>
            <a:endParaRPr/>
          </a:p>
        </p:txBody>
      </p:sp>
      <p:sp>
        <p:nvSpPr>
          <p:cNvPr id="23" name="i$liḋe-Oval 61"/>
          <p:cNvSpPr/>
          <p:nvPr/>
        </p:nvSpPr>
        <p:spPr bwMode="auto">
          <a:xfrm>
            <a:off x="8597410" y="3982187"/>
            <a:ext cx="110706" cy="110706"/>
          </a:xfrm>
          <a:prstGeom prst="ellipse">
            <a:avLst/>
          </a:prstGeom>
          <a:solidFill>
            <a:schemeClr val="bg1"/>
          </a:solidFill>
          <a:ln w="19050">
            <a:gradFill>
              <a:gsLst>
                <a:gs pos="0">
                  <a:srgbClr val="EEBE81"/>
                </a:gs>
                <a:gs pos="100000">
                  <a:srgbClr val="A36A1E"/>
                </a:gs>
              </a:gsLst>
              <a:lin ang="5400000" scaled="1"/>
            </a:gradFill>
            <a:round/>
            <a:headEnd/>
            <a:tailEnd/>
          </a:ln>
        </p:spPr>
        <p:txBody>
          <a:bodyPr anchor="ctr"/>
          <a:lstStyle/>
          <a:p>
            <a:pPr algn="ctr"/>
            <a:endParaRPr/>
          </a:p>
        </p:txBody>
      </p:sp>
      <p:sp>
        <p:nvSpPr>
          <p:cNvPr id="24" name="i$liḋe-Oval 62"/>
          <p:cNvSpPr/>
          <p:nvPr/>
        </p:nvSpPr>
        <p:spPr bwMode="auto">
          <a:xfrm>
            <a:off x="9237920" y="3681702"/>
            <a:ext cx="110706" cy="110706"/>
          </a:xfrm>
          <a:prstGeom prst="ellipse">
            <a:avLst/>
          </a:prstGeom>
          <a:solidFill>
            <a:schemeClr val="bg1"/>
          </a:solidFill>
          <a:ln w="19050">
            <a:gradFill>
              <a:gsLst>
                <a:gs pos="0">
                  <a:srgbClr val="EEBE81"/>
                </a:gs>
                <a:gs pos="100000">
                  <a:srgbClr val="A36A1E"/>
                </a:gs>
              </a:gsLst>
              <a:lin ang="5400000" scaled="1"/>
            </a:gradFill>
            <a:round/>
            <a:headEnd/>
            <a:tailEnd/>
          </a:ln>
        </p:spPr>
        <p:txBody>
          <a:bodyPr anchor="ctr"/>
          <a:lstStyle/>
          <a:p>
            <a:pPr algn="ctr"/>
            <a:endParaRPr/>
          </a:p>
        </p:txBody>
      </p:sp>
      <p:grpSp>
        <p:nvGrpSpPr>
          <p:cNvPr id="56" name="组合 55"/>
          <p:cNvGrpSpPr/>
          <p:nvPr/>
        </p:nvGrpSpPr>
        <p:grpSpPr>
          <a:xfrm>
            <a:off x="1245325" y="4552716"/>
            <a:ext cx="2050552" cy="1053296"/>
            <a:chOff x="7885432" y="3392005"/>
            <a:chExt cx="2050552" cy="1053296"/>
          </a:xfrm>
        </p:grpSpPr>
        <p:sp>
          <p:nvSpPr>
            <p:cNvPr id="57" name="矩形 56"/>
            <p:cNvSpPr/>
            <p:nvPr/>
          </p:nvSpPr>
          <p:spPr>
            <a:xfrm>
              <a:off x="7885432" y="3747033"/>
              <a:ext cx="2050552" cy="698268"/>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bg1">
                      <a:lumMod val="85000"/>
                    </a:schemeClr>
                  </a:solidFill>
                  <a:latin typeface="+mn-ea"/>
                </a:rPr>
                <a:t>用户可以在投影仪或者计算机上进行演示也可以将演示文稿打印出来制作成胶片用户以在投影仪</a:t>
              </a:r>
            </a:p>
          </p:txBody>
        </p:sp>
        <p:sp>
          <p:nvSpPr>
            <p:cNvPr id="58" name="矩形 57"/>
            <p:cNvSpPr/>
            <p:nvPr/>
          </p:nvSpPr>
          <p:spPr>
            <a:xfrm>
              <a:off x="7885432" y="3392005"/>
              <a:ext cx="2050552"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lumMod val="85000"/>
                    </a:schemeClr>
                  </a:solidFill>
                  <a:latin typeface="+mn-ea"/>
                </a:rPr>
                <a:t>标题文字添加</a:t>
              </a:r>
            </a:p>
          </p:txBody>
        </p:sp>
      </p:grpSp>
      <p:grpSp>
        <p:nvGrpSpPr>
          <p:cNvPr id="59" name="组合 58"/>
          <p:cNvGrpSpPr/>
          <p:nvPr/>
        </p:nvGrpSpPr>
        <p:grpSpPr>
          <a:xfrm>
            <a:off x="5070724" y="4386554"/>
            <a:ext cx="2050552" cy="1053296"/>
            <a:chOff x="7885432" y="3392005"/>
            <a:chExt cx="2050552" cy="1053296"/>
          </a:xfrm>
        </p:grpSpPr>
        <p:sp>
          <p:nvSpPr>
            <p:cNvPr id="60" name="矩形 59"/>
            <p:cNvSpPr/>
            <p:nvPr/>
          </p:nvSpPr>
          <p:spPr>
            <a:xfrm>
              <a:off x="7885432" y="3747033"/>
              <a:ext cx="2050552" cy="698268"/>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bg1">
                      <a:lumMod val="85000"/>
                    </a:schemeClr>
                  </a:solidFill>
                  <a:latin typeface="+mn-ea"/>
                </a:rPr>
                <a:t>用户可以在投影仪或者计算机上进行演示也可以将演示文稿打印出来制作成胶片用户以在投影仪</a:t>
              </a:r>
            </a:p>
          </p:txBody>
        </p:sp>
        <p:sp>
          <p:nvSpPr>
            <p:cNvPr id="61" name="矩形 60"/>
            <p:cNvSpPr/>
            <p:nvPr/>
          </p:nvSpPr>
          <p:spPr>
            <a:xfrm>
              <a:off x="7885432" y="3392005"/>
              <a:ext cx="2050552"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lumMod val="85000"/>
                    </a:schemeClr>
                  </a:solidFill>
                  <a:latin typeface="+mn-ea"/>
                </a:rPr>
                <a:t>标题文字添加</a:t>
              </a:r>
            </a:p>
          </p:txBody>
        </p:sp>
      </p:grpSp>
      <p:grpSp>
        <p:nvGrpSpPr>
          <p:cNvPr id="62" name="组合 61"/>
          <p:cNvGrpSpPr/>
          <p:nvPr/>
        </p:nvGrpSpPr>
        <p:grpSpPr>
          <a:xfrm>
            <a:off x="8896123" y="4552716"/>
            <a:ext cx="2050552" cy="1053296"/>
            <a:chOff x="7885432" y="3392005"/>
            <a:chExt cx="2050552" cy="1053296"/>
          </a:xfrm>
        </p:grpSpPr>
        <p:sp>
          <p:nvSpPr>
            <p:cNvPr id="63" name="矩形 62"/>
            <p:cNvSpPr/>
            <p:nvPr/>
          </p:nvSpPr>
          <p:spPr>
            <a:xfrm>
              <a:off x="7885432" y="3747033"/>
              <a:ext cx="2050552" cy="698268"/>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bg1">
                      <a:lumMod val="85000"/>
                    </a:schemeClr>
                  </a:solidFill>
                  <a:latin typeface="+mn-ea"/>
                </a:rPr>
                <a:t>用户可以在投影仪或者计算机上进行演示也可以将演示文稿打印出来制作成胶片用户以在投影仪</a:t>
              </a:r>
            </a:p>
          </p:txBody>
        </p:sp>
        <p:sp>
          <p:nvSpPr>
            <p:cNvPr id="64" name="矩形 63"/>
            <p:cNvSpPr/>
            <p:nvPr/>
          </p:nvSpPr>
          <p:spPr>
            <a:xfrm>
              <a:off x="7885432" y="3392005"/>
              <a:ext cx="2050552"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lumMod val="85000"/>
                    </a:schemeClr>
                  </a:solidFill>
                  <a:latin typeface="+mn-ea"/>
                </a:rPr>
                <a:t>标题文字添加</a:t>
              </a:r>
            </a:p>
          </p:txBody>
        </p:sp>
      </p:grpSp>
      <p:grpSp>
        <p:nvGrpSpPr>
          <p:cNvPr id="65" name="组合 64"/>
          <p:cNvGrpSpPr/>
          <p:nvPr/>
        </p:nvGrpSpPr>
        <p:grpSpPr>
          <a:xfrm>
            <a:off x="6983424" y="2101687"/>
            <a:ext cx="2050552" cy="1053296"/>
            <a:chOff x="7885432" y="3392005"/>
            <a:chExt cx="2050552" cy="1053296"/>
          </a:xfrm>
        </p:grpSpPr>
        <p:sp>
          <p:nvSpPr>
            <p:cNvPr id="66" name="矩形 65"/>
            <p:cNvSpPr/>
            <p:nvPr/>
          </p:nvSpPr>
          <p:spPr>
            <a:xfrm>
              <a:off x="7885432" y="3747033"/>
              <a:ext cx="2050552" cy="698268"/>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bg1">
                      <a:lumMod val="85000"/>
                    </a:schemeClr>
                  </a:solidFill>
                  <a:latin typeface="+mn-ea"/>
                </a:rPr>
                <a:t>用户可以在投影仪或者计算机上进行演示也可以将演示文稿打印出来制作成胶片用户以在投影仪</a:t>
              </a:r>
            </a:p>
          </p:txBody>
        </p:sp>
        <p:sp>
          <p:nvSpPr>
            <p:cNvPr id="67" name="矩形 66"/>
            <p:cNvSpPr/>
            <p:nvPr/>
          </p:nvSpPr>
          <p:spPr>
            <a:xfrm>
              <a:off x="7885432" y="3392005"/>
              <a:ext cx="2050552"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lumMod val="85000"/>
                    </a:schemeClr>
                  </a:solidFill>
                  <a:latin typeface="+mn-ea"/>
                </a:rPr>
                <a:t>标题文字添加</a:t>
              </a:r>
            </a:p>
          </p:txBody>
        </p:sp>
      </p:grpSp>
      <p:grpSp>
        <p:nvGrpSpPr>
          <p:cNvPr id="68" name="组合 67"/>
          <p:cNvGrpSpPr/>
          <p:nvPr/>
        </p:nvGrpSpPr>
        <p:grpSpPr>
          <a:xfrm>
            <a:off x="3158023" y="2114387"/>
            <a:ext cx="2050552" cy="1053296"/>
            <a:chOff x="7885432" y="3392005"/>
            <a:chExt cx="2050552" cy="1053296"/>
          </a:xfrm>
        </p:grpSpPr>
        <p:sp>
          <p:nvSpPr>
            <p:cNvPr id="69" name="矩形 68"/>
            <p:cNvSpPr/>
            <p:nvPr/>
          </p:nvSpPr>
          <p:spPr>
            <a:xfrm>
              <a:off x="7885432" y="3747033"/>
              <a:ext cx="2050552" cy="698268"/>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bg1">
                      <a:lumMod val="85000"/>
                    </a:schemeClr>
                  </a:solidFill>
                  <a:latin typeface="+mn-ea"/>
                </a:rPr>
                <a:t>用户可以在投影仪或者计算机上进行演示也可以将演示文稿打印出来制作成胶片用户以在投影仪</a:t>
              </a:r>
            </a:p>
          </p:txBody>
        </p:sp>
        <p:sp>
          <p:nvSpPr>
            <p:cNvPr id="70" name="矩形 69"/>
            <p:cNvSpPr/>
            <p:nvPr/>
          </p:nvSpPr>
          <p:spPr>
            <a:xfrm>
              <a:off x="7885432" y="3392005"/>
              <a:ext cx="205055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lumMod val="85000"/>
                    </a:schemeClr>
                  </a:solidFill>
                  <a:latin typeface="+mn-ea"/>
                </a:rPr>
                <a:t>标题文字添加</a:t>
              </a:r>
            </a:p>
          </p:txBody>
        </p:sp>
      </p:grpSp>
      <p:grpSp>
        <p:nvGrpSpPr>
          <p:cNvPr id="45" name="组合 44"/>
          <p:cNvGrpSpPr/>
          <p:nvPr/>
        </p:nvGrpSpPr>
        <p:grpSpPr>
          <a:xfrm>
            <a:off x="3565071" y="450599"/>
            <a:ext cx="5061857" cy="698750"/>
            <a:chOff x="6096000" y="2061026"/>
            <a:chExt cx="5061857" cy="698750"/>
          </a:xfrm>
        </p:grpSpPr>
        <p:sp>
          <p:nvSpPr>
            <p:cNvPr id="46" name="文本框 45"/>
            <p:cNvSpPr txBox="1"/>
            <p:nvPr/>
          </p:nvSpPr>
          <p:spPr>
            <a:xfrm>
              <a:off x="7098305" y="2061026"/>
              <a:ext cx="3057248"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accent2"/>
                  </a:solidFill>
                </a:rPr>
                <a:t>标题文字添加此处</a:t>
              </a:r>
            </a:p>
          </p:txBody>
        </p:sp>
        <p:sp>
          <p:nvSpPr>
            <p:cNvPr id="47" name="文本框 46"/>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bg1">
                      <a:lumMod val="65000"/>
                    </a:schemeClr>
                  </a:solidFill>
                </a:rPr>
                <a:t>The user can demonstrate on a projector or computer</a:t>
              </a:r>
            </a:p>
          </p:txBody>
        </p:sp>
      </p:grpSp>
      <p:cxnSp>
        <p:nvCxnSpPr>
          <p:cNvPr id="48" name="直接连接符 47"/>
          <p:cNvCxnSpPr/>
          <p:nvPr/>
        </p:nvCxnSpPr>
        <p:spPr>
          <a:xfrm>
            <a:off x="874713" y="1268413"/>
            <a:ext cx="10442575" cy="0"/>
          </a:xfrm>
          <a:prstGeom prst="line">
            <a:avLst/>
          </a:prstGeom>
          <a:ln>
            <a:gradFill flip="none" rotWithShape="1">
              <a:gsLst>
                <a:gs pos="50000">
                  <a:schemeClr val="accent2"/>
                </a:gs>
                <a:gs pos="0">
                  <a:schemeClr val="tx1">
                    <a:lumMod val="85000"/>
                    <a:lumOff val="15000"/>
                    <a:alpha val="0"/>
                  </a:schemeClr>
                </a:gs>
                <a:gs pos="100000">
                  <a:schemeClr val="tx1">
                    <a:lumMod val="85000"/>
                    <a:lumOff val="15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4059443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500" fill="hold"/>
                                        <p:tgtEl>
                                          <p:spTgt spid="44"/>
                                        </p:tgtEl>
                                        <p:attrNameLst>
                                          <p:attrName>ppt_w</p:attrName>
                                        </p:attrNameLst>
                                      </p:cBhvr>
                                      <p:tavLst>
                                        <p:tav tm="0">
                                          <p:val>
                                            <p:fltVal val="0"/>
                                          </p:val>
                                        </p:tav>
                                        <p:tav tm="100000">
                                          <p:val>
                                            <p:strVal val="#ppt_w"/>
                                          </p:val>
                                        </p:tav>
                                      </p:tavLst>
                                    </p:anim>
                                    <p:anim calcmode="lin" valueType="num">
                                      <p:cBhvr>
                                        <p:cTn id="13" dur="500" fill="hold"/>
                                        <p:tgtEl>
                                          <p:spTgt spid="44"/>
                                        </p:tgtEl>
                                        <p:attrNameLst>
                                          <p:attrName>ppt_h</p:attrName>
                                        </p:attrNameLst>
                                      </p:cBhvr>
                                      <p:tavLst>
                                        <p:tav tm="0">
                                          <p:val>
                                            <p:fltVal val="0"/>
                                          </p:val>
                                        </p:tav>
                                        <p:tav tm="100000">
                                          <p:val>
                                            <p:strVal val="#ppt_h"/>
                                          </p:val>
                                        </p:tav>
                                      </p:tavLst>
                                    </p:anim>
                                    <p:animEffect transition="in" filter="fade">
                                      <p:cBhvr>
                                        <p:cTn id="14" dur="500"/>
                                        <p:tgtEl>
                                          <p:spTgt spid="4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p:cTn id="17" dur="500" fill="hold"/>
                                        <p:tgtEl>
                                          <p:spTgt spid="42"/>
                                        </p:tgtEl>
                                        <p:attrNameLst>
                                          <p:attrName>ppt_w</p:attrName>
                                        </p:attrNameLst>
                                      </p:cBhvr>
                                      <p:tavLst>
                                        <p:tav tm="0">
                                          <p:val>
                                            <p:fltVal val="0"/>
                                          </p:val>
                                        </p:tav>
                                        <p:tav tm="100000">
                                          <p:val>
                                            <p:strVal val="#ppt_w"/>
                                          </p:val>
                                        </p:tav>
                                      </p:tavLst>
                                    </p:anim>
                                    <p:anim calcmode="lin" valueType="num">
                                      <p:cBhvr>
                                        <p:cTn id="18" dur="500" fill="hold"/>
                                        <p:tgtEl>
                                          <p:spTgt spid="42"/>
                                        </p:tgtEl>
                                        <p:attrNameLst>
                                          <p:attrName>ppt_h</p:attrName>
                                        </p:attrNameLst>
                                      </p:cBhvr>
                                      <p:tavLst>
                                        <p:tav tm="0">
                                          <p:val>
                                            <p:fltVal val="0"/>
                                          </p:val>
                                        </p:tav>
                                        <p:tav tm="100000">
                                          <p:val>
                                            <p:strVal val="#ppt_h"/>
                                          </p:val>
                                        </p:tav>
                                      </p:tavLst>
                                    </p:anim>
                                    <p:animEffect transition="in" filter="fade">
                                      <p:cBhvr>
                                        <p:cTn id="19" dur="500"/>
                                        <p:tgtEl>
                                          <p:spTgt spid="4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p:cTn id="22" dur="500" fill="hold"/>
                                        <p:tgtEl>
                                          <p:spTgt spid="39"/>
                                        </p:tgtEl>
                                        <p:attrNameLst>
                                          <p:attrName>ppt_w</p:attrName>
                                        </p:attrNameLst>
                                      </p:cBhvr>
                                      <p:tavLst>
                                        <p:tav tm="0">
                                          <p:val>
                                            <p:fltVal val="0"/>
                                          </p:val>
                                        </p:tav>
                                        <p:tav tm="100000">
                                          <p:val>
                                            <p:strVal val="#ppt_w"/>
                                          </p:val>
                                        </p:tav>
                                      </p:tavLst>
                                    </p:anim>
                                    <p:anim calcmode="lin" valueType="num">
                                      <p:cBhvr>
                                        <p:cTn id="23" dur="500" fill="hold"/>
                                        <p:tgtEl>
                                          <p:spTgt spid="39"/>
                                        </p:tgtEl>
                                        <p:attrNameLst>
                                          <p:attrName>ppt_h</p:attrName>
                                        </p:attrNameLst>
                                      </p:cBhvr>
                                      <p:tavLst>
                                        <p:tav tm="0">
                                          <p:val>
                                            <p:fltVal val="0"/>
                                          </p:val>
                                        </p:tav>
                                        <p:tav tm="100000">
                                          <p:val>
                                            <p:strVal val="#ppt_h"/>
                                          </p:val>
                                        </p:tav>
                                      </p:tavLst>
                                    </p:anim>
                                    <p:animEffect transition="in" filter="fade">
                                      <p:cBhvr>
                                        <p:cTn id="24" dur="500"/>
                                        <p:tgtEl>
                                          <p:spTgt spid="3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p:cTn id="27" dur="500" fill="hold"/>
                                        <p:tgtEl>
                                          <p:spTgt spid="40"/>
                                        </p:tgtEl>
                                        <p:attrNameLst>
                                          <p:attrName>ppt_w</p:attrName>
                                        </p:attrNameLst>
                                      </p:cBhvr>
                                      <p:tavLst>
                                        <p:tav tm="0">
                                          <p:val>
                                            <p:fltVal val="0"/>
                                          </p:val>
                                        </p:tav>
                                        <p:tav tm="100000">
                                          <p:val>
                                            <p:strVal val="#ppt_w"/>
                                          </p:val>
                                        </p:tav>
                                      </p:tavLst>
                                    </p:anim>
                                    <p:anim calcmode="lin" valueType="num">
                                      <p:cBhvr>
                                        <p:cTn id="28" dur="500" fill="hold"/>
                                        <p:tgtEl>
                                          <p:spTgt spid="40"/>
                                        </p:tgtEl>
                                        <p:attrNameLst>
                                          <p:attrName>ppt_h</p:attrName>
                                        </p:attrNameLst>
                                      </p:cBhvr>
                                      <p:tavLst>
                                        <p:tav tm="0">
                                          <p:val>
                                            <p:fltVal val="0"/>
                                          </p:val>
                                        </p:tav>
                                        <p:tav tm="100000">
                                          <p:val>
                                            <p:strVal val="#ppt_h"/>
                                          </p:val>
                                        </p:tav>
                                      </p:tavLst>
                                    </p:anim>
                                    <p:animEffect transition="in" filter="fade">
                                      <p:cBhvr>
                                        <p:cTn id="29" dur="500"/>
                                        <p:tgtEl>
                                          <p:spTgt spid="4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p:cTn id="32" dur="500" fill="hold"/>
                                        <p:tgtEl>
                                          <p:spTgt spid="38"/>
                                        </p:tgtEl>
                                        <p:attrNameLst>
                                          <p:attrName>ppt_w</p:attrName>
                                        </p:attrNameLst>
                                      </p:cBhvr>
                                      <p:tavLst>
                                        <p:tav tm="0">
                                          <p:val>
                                            <p:fltVal val="0"/>
                                          </p:val>
                                        </p:tav>
                                        <p:tav tm="100000">
                                          <p:val>
                                            <p:strVal val="#ppt_w"/>
                                          </p:val>
                                        </p:tav>
                                      </p:tavLst>
                                    </p:anim>
                                    <p:anim calcmode="lin" valueType="num">
                                      <p:cBhvr>
                                        <p:cTn id="33" dur="500" fill="hold"/>
                                        <p:tgtEl>
                                          <p:spTgt spid="38"/>
                                        </p:tgtEl>
                                        <p:attrNameLst>
                                          <p:attrName>ppt_h</p:attrName>
                                        </p:attrNameLst>
                                      </p:cBhvr>
                                      <p:tavLst>
                                        <p:tav tm="0">
                                          <p:val>
                                            <p:fltVal val="0"/>
                                          </p:val>
                                        </p:tav>
                                        <p:tav tm="100000">
                                          <p:val>
                                            <p:strVal val="#ppt_h"/>
                                          </p:val>
                                        </p:tav>
                                      </p:tavLst>
                                    </p:anim>
                                    <p:animEffect transition="in" filter="fade">
                                      <p:cBhvr>
                                        <p:cTn id="34" dur="500"/>
                                        <p:tgtEl>
                                          <p:spTgt spid="3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p:cTn id="37" dur="500" fill="hold"/>
                                        <p:tgtEl>
                                          <p:spTgt spid="35"/>
                                        </p:tgtEl>
                                        <p:attrNameLst>
                                          <p:attrName>ppt_w</p:attrName>
                                        </p:attrNameLst>
                                      </p:cBhvr>
                                      <p:tavLst>
                                        <p:tav tm="0">
                                          <p:val>
                                            <p:fltVal val="0"/>
                                          </p:val>
                                        </p:tav>
                                        <p:tav tm="100000">
                                          <p:val>
                                            <p:strVal val="#ppt_w"/>
                                          </p:val>
                                        </p:tav>
                                      </p:tavLst>
                                    </p:anim>
                                    <p:anim calcmode="lin" valueType="num">
                                      <p:cBhvr>
                                        <p:cTn id="38" dur="500" fill="hold"/>
                                        <p:tgtEl>
                                          <p:spTgt spid="35"/>
                                        </p:tgtEl>
                                        <p:attrNameLst>
                                          <p:attrName>ppt_h</p:attrName>
                                        </p:attrNameLst>
                                      </p:cBhvr>
                                      <p:tavLst>
                                        <p:tav tm="0">
                                          <p:val>
                                            <p:fltVal val="0"/>
                                          </p:val>
                                        </p:tav>
                                        <p:tav tm="100000">
                                          <p:val>
                                            <p:strVal val="#ppt_h"/>
                                          </p:val>
                                        </p:tav>
                                      </p:tavLst>
                                    </p:anim>
                                    <p:animEffect transition="in" filter="fade">
                                      <p:cBhvr>
                                        <p:cTn id="39" dur="500"/>
                                        <p:tgtEl>
                                          <p:spTgt spid="35"/>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6"/>
                                        </p:tgtEl>
                                        <p:attrNameLst>
                                          <p:attrName>style.visibility</p:attrName>
                                        </p:attrNameLst>
                                      </p:cBhvr>
                                      <p:to>
                                        <p:strVal val="visible"/>
                                      </p:to>
                                    </p:set>
                                    <p:anim calcmode="lin" valueType="num">
                                      <p:cBhvr>
                                        <p:cTn id="42" dur="500" fill="hold"/>
                                        <p:tgtEl>
                                          <p:spTgt spid="36"/>
                                        </p:tgtEl>
                                        <p:attrNameLst>
                                          <p:attrName>ppt_w</p:attrName>
                                        </p:attrNameLst>
                                      </p:cBhvr>
                                      <p:tavLst>
                                        <p:tav tm="0">
                                          <p:val>
                                            <p:fltVal val="0"/>
                                          </p:val>
                                        </p:tav>
                                        <p:tav tm="100000">
                                          <p:val>
                                            <p:strVal val="#ppt_w"/>
                                          </p:val>
                                        </p:tav>
                                      </p:tavLst>
                                    </p:anim>
                                    <p:anim calcmode="lin" valueType="num">
                                      <p:cBhvr>
                                        <p:cTn id="43" dur="500" fill="hold"/>
                                        <p:tgtEl>
                                          <p:spTgt spid="36"/>
                                        </p:tgtEl>
                                        <p:attrNameLst>
                                          <p:attrName>ppt_h</p:attrName>
                                        </p:attrNameLst>
                                      </p:cBhvr>
                                      <p:tavLst>
                                        <p:tav tm="0">
                                          <p:val>
                                            <p:fltVal val="0"/>
                                          </p:val>
                                        </p:tav>
                                        <p:tav tm="100000">
                                          <p:val>
                                            <p:strVal val="#ppt_h"/>
                                          </p:val>
                                        </p:tav>
                                      </p:tavLst>
                                    </p:anim>
                                    <p:animEffect transition="in" filter="fade">
                                      <p:cBhvr>
                                        <p:cTn id="44" dur="500"/>
                                        <p:tgtEl>
                                          <p:spTgt spid="36"/>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fltVal val="0"/>
                                          </p:val>
                                        </p:tav>
                                        <p:tav tm="100000">
                                          <p:val>
                                            <p:strVal val="#ppt_w"/>
                                          </p:val>
                                        </p:tav>
                                      </p:tavLst>
                                    </p:anim>
                                    <p:anim calcmode="lin" valueType="num">
                                      <p:cBhvr>
                                        <p:cTn id="48" dur="500" fill="hold"/>
                                        <p:tgtEl>
                                          <p:spTgt spid="34"/>
                                        </p:tgtEl>
                                        <p:attrNameLst>
                                          <p:attrName>ppt_h</p:attrName>
                                        </p:attrNameLst>
                                      </p:cBhvr>
                                      <p:tavLst>
                                        <p:tav tm="0">
                                          <p:val>
                                            <p:fltVal val="0"/>
                                          </p:val>
                                        </p:tav>
                                        <p:tav tm="100000">
                                          <p:val>
                                            <p:strVal val="#ppt_h"/>
                                          </p:val>
                                        </p:tav>
                                      </p:tavLst>
                                    </p:anim>
                                    <p:animEffect transition="in" filter="fade">
                                      <p:cBhvr>
                                        <p:cTn id="49" dur="500"/>
                                        <p:tgtEl>
                                          <p:spTgt spid="34"/>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p:cTn id="52" dur="500" fill="hold"/>
                                        <p:tgtEl>
                                          <p:spTgt spid="31"/>
                                        </p:tgtEl>
                                        <p:attrNameLst>
                                          <p:attrName>ppt_w</p:attrName>
                                        </p:attrNameLst>
                                      </p:cBhvr>
                                      <p:tavLst>
                                        <p:tav tm="0">
                                          <p:val>
                                            <p:fltVal val="0"/>
                                          </p:val>
                                        </p:tav>
                                        <p:tav tm="100000">
                                          <p:val>
                                            <p:strVal val="#ppt_w"/>
                                          </p:val>
                                        </p:tav>
                                      </p:tavLst>
                                    </p:anim>
                                    <p:anim calcmode="lin" valueType="num">
                                      <p:cBhvr>
                                        <p:cTn id="53" dur="500" fill="hold"/>
                                        <p:tgtEl>
                                          <p:spTgt spid="31"/>
                                        </p:tgtEl>
                                        <p:attrNameLst>
                                          <p:attrName>ppt_h</p:attrName>
                                        </p:attrNameLst>
                                      </p:cBhvr>
                                      <p:tavLst>
                                        <p:tav tm="0">
                                          <p:val>
                                            <p:fltVal val="0"/>
                                          </p:val>
                                        </p:tav>
                                        <p:tav tm="100000">
                                          <p:val>
                                            <p:strVal val="#ppt_h"/>
                                          </p:val>
                                        </p:tav>
                                      </p:tavLst>
                                    </p:anim>
                                    <p:animEffect transition="in" filter="fade">
                                      <p:cBhvr>
                                        <p:cTn id="54" dur="500"/>
                                        <p:tgtEl>
                                          <p:spTgt spid="31"/>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32"/>
                                        </p:tgtEl>
                                        <p:attrNameLst>
                                          <p:attrName>style.visibility</p:attrName>
                                        </p:attrNameLst>
                                      </p:cBhvr>
                                      <p:to>
                                        <p:strVal val="visible"/>
                                      </p:to>
                                    </p:set>
                                    <p:anim calcmode="lin" valueType="num">
                                      <p:cBhvr>
                                        <p:cTn id="57" dur="500" fill="hold"/>
                                        <p:tgtEl>
                                          <p:spTgt spid="32"/>
                                        </p:tgtEl>
                                        <p:attrNameLst>
                                          <p:attrName>ppt_w</p:attrName>
                                        </p:attrNameLst>
                                      </p:cBhvr>
                                      <p:tavLst>
                                        <p:tav tm="0">
                                          <p:val>
                                            <p:fltVal val="0"/>
                                          </p:val>
                                        </p:tav>
                                        <p:tav tm="100000">
                                          <p:val>
                                            <p:strVal val="#ppt_w"/>
                                          </p:val>
                                        </p:tav>
                                      </p:tavLst>
                                    </p:anim>
                                    <p:anim calcmode="lin" valueType="num">
                                      <p:cBhvr>
                                        <p:cTn id="58" dur="500" fill="hold"/>
                                        <p:tgtEl>
                                          <p:spTgt spid="32"/>
                                        </p:tgtEl>
                                        <p:attrNameLst>
                                          <p:attrName>ppt_h</p:attrName>
                                        </p:attrNameLst>
                                      </p:cBhvr>
                                      <p:tavLst>
                                        <p:tav tm="0">
                                          <p:val>
                                            <p:fltVal val="0"/>
                                          </p:val>
                                        </p:tav>
                                        <p:tav tm="100000">
                                          <p:val>
                                            <p:strVal val="#ppt_h"/>
                                          </p:val>
                                        </p:tav>
                                      </p:tavLst>
                                    </p:anim>
                                    <p:animEffect transition="in" filter="fade">
                                      <p:cBhvr>
                                        <p:cTn id="59" dur="500"/>
                                        <p:tgtEl>
                                          <p:spTgt spid="32"/>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30"/>
                                        </p:tgtEl>
                                        <p:attrNameLst>
                                          <p:attrName>style.visibility</p:attrName>
                                        </p:attrNameLst>
                                      </p:cBhvr>
                                      <p:to>
                                        <p:strVal val="visible"/>
                                      </p:to>
                                    </p:set>
                                    <p:anim calcmode="lin" valueType="num">
                                      <p:cBhvr>
                                        <p:cTn id="62" dur="500" fill="hold"/>
                                        <p:tgtEl>
                                          <p:spTgt spid="30"/>
                                        </p:tgtEl>
                                        <p:attrNameLst>
                                          <p:attrName>ppt_w</p:attrName>
                                        </p:attrNameLst>
                                      </p:cBhvr>
                                      <p:tavLst>
                                        <p:tav tm="0">
                                          <p:val>
                                            <p:fltVal val="0"/>
                                          </p:val>
                                        </p:tav>
                                        <p:tav tm="100000">
                                          <p:val>
                                            <p:strVal val="#ppt_w"/>
                                          </p:val>
                                        </p:tav>
                                      </p:tavLst>
                                    </p:anim>
                                    <p:anim calcmode="lin" valueType="num">
                                      <p:cBhvr>
                                        <p:cTn id="63" dur="500" fill="hold"/>
                                        <p:tgtEl>
                                          <p:spTgt spid="30"/>
                                        </p:tgtEl>
                                        <p:attrNameLst>
                                          <p:attrName>ppt_h</p:attrName>
                                        </p:attrNameLst>
                                      </p:cBhvr>
                                      <p:tavLst>
                                        <p:tav tm="0">
                                          <p:val>
                                            <p:fltVal val="0"/>
                                          </p:val>
                                        </p:tav>
                                        <p:tav tm="100000">
                                          <p:val>
                                            <p:strVal val="#ppt_h"/>
                                          </p:val>
                                        </p:tav>
                                      </p:tavLst>
                                    </p:anim>
                                    <p:animEffect transition="in" filter="fade">
                                      <p:cBhvr>
                                        <p:cTn id="64" dur="500"/>
                                        <p:tgtEl>
                                          <p:spTgt spid="30"/>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 calcmode="lin" valueType="num">
                                      <p:cBhvr>
                                        <p:cTn id="67" dur="500" fill="hold"/>
                                        <p:tgtEl>
                                          <p:spTgt spid="27"/>
                                        </p:tgtEl>
                                        <p:attrNameLst>
                                          <p:attrName>ppt_w</p:attrName>
                                        </p:attrNameLst>
                                      </p:cBhvr>
                                      <p:tavLst>
                                        <p:tav tm="0">
                                          <p:val>
                                            <p:fltVal val="0"/>
                                          </p:val>
                                        </p:tav>
                                        <p:tav tm="100000">
                                          <p:val>
                                            <p:strVal val="#ppt_w"/>
                                          </p:val>
                                        </p:tav>
                                      </p:tavLst>
                                    </p:anim>
                                    <p:anim calcmode="lin" valueType="num">
                                      <p:cBhvr>
                                        <p:cTn id="68" dur="500" fill="hold"/>
                                        <p:tgtEl>
                                          <p:spTgt spid="27"/>
                                        </p:tgtEl>
                                        <p:attrNameLst>
                                          <p:attrName>ppt_h</p:attrName>
                                        </p:attrNameLst>
                                      </p:cBhvr>
                                      <p:tavLst>
                                        <p:tav tm="0">
                                          <p:val>
                                            <p:fltVal val="0"/>
                                          </p:val>
                                        </p:tav>
                                        <p:tav tm="100000">
                                          <p:val>
                                            <p:strVal val="#ppt_h"/>
                                          </p:val>
                                        </p:tav>
                                      </p:tavLst>
                                    </p:anim>
                                    <p:animEffect transition="in" filter="fade">
                                      <p:cBhvr>
                                        <p:cTn id="69" dur="500"/>
                                        <p:tgtEl>
                                          <p:spTgt spid="27"/>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8"/>
                                        </p:tgtEl>
                                        <p:attrNameLst>
                                          <p:attrName>style.visibility</p:attrName>
                                        </p:attrNameLst>
                                      </p:cBhvr>
                                      <p:to>
                                        <p:strVal val="visible"/>
                                      </p:to>
                                    </p:set>
                                    <p:anim calcmode="lin" valueType="num">
                                      <p:cBhvr>
                                        <p:cTn id="72" dur="500" fill="hold"/>
                                        <p:tgtEl>
                                          <p:spTgt spid="28"/>
                                        </p:tgtEl>
                                        <p:attrNameLst>
                                          <p:attrName>ppt_w</p:attrName>
                                        </p:attrNameLst>
                                      </p:cBhvr>
                                      <p:tavLst>
                                        <p:tav tm="0">
                                          <p:val>
                                            <p:fltVal val="0"/>
                                          </p:val>
                                        </p:tav>
                                        <p:tav tm="100000">
                                          <p:val>
                                            <p:strVal val="#ppt_w"/>
                                          </p:val>
                                        </p:tav>
                                      </p:tavLst>
                                    </p:anim>
                                    <p:anim calcmode="lin" valueType="num">
                                      <p:cBhvr>
                                        <p:cTn id="73" dur="500" fill="hold"/>
                                        <p:tgtEl>
                                          <p:spTgt spid="28"/>
                                        </p:tgtEl>
                                        <p:attrNameLst>
                                          <p:attrName>ppt_h</p:attrName>
                                        </p:attrNameLst>
                                      </p:cBhvr>
                                      <p:tavLst>
                                        <p:tav tm="0">
                                          <p:val>
                                            <p:fltVal val="0"/>
                                          </p:val>
                                        </p:tav>
                                        <p:tav tm="100000">
                                          <p:val>
                                            <p:strVal val="#ppt_h"/>
                                          </p:val>
                                        </p:tav>
                                      </p:tavLst>
                                    </p:anim>
                                    <p:animEffect transition="in" filter="fade">
                                      <p:cBhvr>
                                        <p:cTn id="74" dur="500"/>
                                        <p:tgtEl>
                                          <p:spTgt spid="28"/>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26"/>
                                        </p:tgtEl>
                                        <p:attrNameLst>
                                          <p:attrName>style.visibility</p:attrName>
                                        </p:attrNameLst>
                                      </p:cBhvr>
                                      <p:to>
                                        <p:strVal val="visible"/>
                                      </p:to>
                                    </p:set>
                                    <p:anim calcmode="lin" valueType="num">
                                      <p:cBhvr>
                                        <p:cTn id="77" dur="500" fill="hold"/>
                                        <p:tgtEl>
                                          <p:spTgt spid="26"/>
                                        </p:tgtEl>
                                        <p:attrNameLst>
                                          <p:attrName>ppt_w</p:attrName>
                                        </p:attrNameLst>
                                      </p:cBhvr>
                                      <p:tavLst>
                                        <p:tav tm="0">
                                          <p:val>
                                            <p:fltVal val="0"/>
                                          </p:val>
                                        </p:tav>
                                        <p:tav tm="100000">
                                          <p:val>
                                            <p:strVal val="#ppt_w"/>
                                          </p:val>
                                        </p:tav>
                                      </p:tavLst>
                                    </p:anim>
                                    <p:anim calcmode="lin" valueType="num">
                                      <p:cBhvr>
                                        <p:cTn id="78" dur="500" fill="hold"/>
                                        <p:tgtEl>
                                          <p:spTgt spid="26"/>
                                        </p:tgtEl>
                                        <p:attrNameLst>
                                          <p:attrName>ppt_h</p:attrName>
                                        </p:attrNameLst>
                                      </p:cBhvr>
                                      <p:tavLst>
                                        <p:tav tm="0">
                                          <p:val>
                                            <p:fltVal val="0"/>
                                          </p:val>
                                        </p:tav>
                                        <p:tav tm="100000">
                                          <p:val>
                                            <p:strVal val="#ppt_h"/>
                                          </p:val>
                                        </p:tav>
                                      </p:tavLst>
                                    </p:anim>
                                    <p:animEffect transition="in" filter="fade">
                                      <p:cBhvr>
                                        <p:cTn id="79" dur="500"/>
                                        <p:tgtEl>
                                          <p:spTgt spid="26"/>
                                        </p:tgtEl>
                                      </p:cBhvr>
                                    </p:animEffect>
                                  </p:childTnLst>
                                </p:cTn>
                              </p:par>
                              <p:par>
                                <p:cTn id="80" presetID="53" presetClass="entr" presetSubtype="16" fill="hold" nodeType="withEffect">
                                  <p:stCondLst>
                                    <p:cond delay="0"/>
                                  </p:stCondLst>
                                  <p:childTnLst>
                                    <p:set>
                                      <p:cBhvr>
                                        <p:cTn id="81" dur="1" fill="hold">
                                          <p:stCondLst>
                                            <p:cond delay="0"/>
                                          </p:stCondLst>
                                        </p:cTn>
                                        <p:tgtEl>
                                          <p:spTgt spid="13"/>
                                        </p:tgtEl>
                                        <p:attrNameLst>
                                          <p:attrName>style.visibility</p:attrName>
                                        </p:attrNameLst>
                                      </p:cBhvr>
                                      <p:to>
                                        <p:strVal val="visible"/>
                                      </p:to>
                                    </p:set>
                                    <p:anim calcmode="lin" valueType="num">
                                      <p:cBhvr>
                                        <p:cTn id="82" dur="500" fill="hold"/>
                                        <p:tgtEl>
                                          <p:spTgt spid="13"/>
                                        </p:tgtEl>
                                        <p:attrNameLst>
                                          <p:attrName>ppt_w</p:attrName>
                                        </p:attrNameLst>
                                      </p:cBhvr>
                                      <p:tavLst>
                                        <p:tav tm="0">
                                          <p:val>
                                            <p:fltVal val="0"/>
                                          </p:val>
                                        </p:tav>
                                        <p:tav tm="100000">
                                          <p:val>
                                            <p:strVal val="#ppt_w"/>
                                          </p:val>
                                        </p:tav>
                                      </p:tavLst>
                                    </p:anim>
                                    <p:anim calcmode="lin" valueType="num">
                                      <p:cBhvr>
                                        <p:cTn id="83" dur="500" fill="hold"/>
                                        <p:tgtEl>
                                          <p:spTgt spid="13"/>
                                        </p:tgtEl>
                                        <p:attrNameLst>
                                          <p:attrName>ppt_h</p:attrName>
                                        </p:attrNameLst>
                                      </p:cBhvr>
                                      <p:tavLst>
                                        <p:tav tm="0">
                                          <p:val>
                                            <p:fltVal val="0"/>
                                          </p:val>
                                        </p:tav>
                                        <p:tav tm="100000">
                                          <p:val>
                                            <p:strVal val="#ppt_h"/>
                                          </p:val>
                                        </p:tav>
                                      </p:tavLst>
                                    </p:anim>
                                    <p:animEffect transition="in" filter="fade">
                                      <p:cBhvr>
                                        <p:cTn id="84" dur="500"/>
                                        <p:tgtEl>
                                          <p:spTgt spid="13"/>
                                        </p:tgtEl>
                                      </p:cBhvr>
                                    </p:animEffect>
                                  </p:childTnLst>
                                </p:cTn>
                              </p:par>
                              <p:par>
                                <p:cTn id="85" presetID="53" presetClass="entr" presetSubtype="16" fill="hold" nodeType="withEffect">
                                  <p:stCondLst>
                                    <p:cond delay="0"/>
                                  </p:stCondLst>
                                  <p:childTnLst>
                                    <p:set>
                                      <p:cBhvr>
                                        <p:cTn id="86" dur="1" fill="hold">
                                          <p:stCondLst>
                                            <p:cond delay="0"/>
                                          </p:stCondLst>
                                        </p:cTn>
                                        <p:tgtEl>
                                          <p:spTgt spid="14"/>
                                        </p:tgtEl>
                                        <p:attrNameLst>
                                          <p:attrName>style.visibility</p:attrName>
                                        </p:attrNameLst>
                                      </p:cBhvr>
                                      <p:to>
                                        <p:strVal val="visible"/>
                                      </p:to>
                                    </p:set>
                                    <p:anim calcmode="lin" valueType="num">
                                      <p:cBhvr>
                                        <p:cTn id="87" dur="500" fill="hold"/>
                                        <p:tgtEl>
                                          <p:spTgt spid="14"/>
                                        </p:tgtEl>
                                        <p:attrNameLst>
                                          <p:attrName>ppt_w</p:attrName>
                                        </p:attrNameLst>
                                      </p:cBhvr>
                                      <p:tavLst>
                                        <p:tav tm="0">
                                          <p:val>
                                            <p:fltVal val="0"/>
                                          </p:val>
                                        </p:tav>
                                        <p:tav tm="100000">
                                          <p:val>
                                            <p:strVal val="#ppt_w"/>
                                          </p:val>
                                        </p:tav>
                                      </p:tavLst>
                                    </p:anim>
                                    <p:anim calcmode="lin" valueType="num">
                                      <p:cBhvr>
                                        <p:cTn id="88" dur="500" fill="hold"/>
                                        <p:tgtEl>
                                          <p:spTgt spid="14"/>
                                        </p:tgtEl>
                                        <p:attrNameLst>
                                          <p:attrName>ppt_h</p:attrName>
                                        </p:attrNameLst>
                                      </p:cBhvr>
                                      <p:tavLst>
                                        <p:tav tm="0">
                                          <p:val>
                                            <p:fltVal val="0"/>
                                          </p:val>
                                        </p:tav>
                                        <p:tav tm="100000">
                                          <p:val>
                                            <p:strVal val="#ppt_h"/>
                                          </p:val>
                                        </p:tav>
                                      </p:tavLst>
                                    </p:anim>
                                    <p:animEffect transition="in" filter="fade">
                                      <p:cBhvr>
                                        <p:cTn id="89" dur="500"/>
                                        <p:tgtEl>
                                          <p:spTgt spid="14"/>
                                        </p:tgtEl>
                                      </p:cBhvr>
                                    </p:animEffect>
                                  </p:childTnLst>
                                </p:cTn>
                              </p:par>
                              <p:par>
                                <p:cTn id="90" presetID="53" presetClass="entr" presetSubtype="16" fill="hold" nodeType="withEffect">
                                  <p:stCondLst>
                                    <p:cond delay="0"/>
                                  </p:stCondLst>
                                  <p:childTnLst>
                                    <p:set>
                                      <p:cBhvr>
                                        <p:cTn id="91" dur="1" fill="hold">
                                          <p:stCondLst>
                                            <p:cond delay="0"/>
                                          </p:stCondLst>
                                        </p:cTn>
                                        <p:tgtEl>
                                          <p:spTgt spid="15"/>
                                        </p:tgtEl>
                                        <p:attrNameLst>
                                          <p:attrName>style.visibility</p:attrName>
                                        </p:attrNameLst>
                                      </p:cBhvr>
                                      <p:to>
                                        <p:strVal val="visible"/>
                                      </p:to>
                                    </p:set>
                                    <p:anim calcmode="lin" valueType="num">
                                      <p:cBhvr>
                                        <p:cTn id="92" dur="500" fill="hold"/>
                                        <p:tgtEl>
                                          <p:spTgt spid="15"/>
                                        </p:tgtEl>
                                        <p:attrNameLst>
                                          <p:attrName>ppt_w</p:attrName>
                                        </p:attrNameLst>
                                      </p:cBhvr>
                                      <p:tavLst>
                                        <p:tav tm="0">
                                          <p:val>
                                            <p:fltVal val="0"/>
                                          </p:val>
                                        </p:tav>
                                        <p:tav tm="100000">
                                          <p:val>
                                            <p:strVal val="#ppt_w"/>
                                          </p:val>
                                        </p:tav>
                                      </p:tavLst>
                                    </p:anim>
                                    <p:anim calcmode="lin" valueType="num">
                                      <p:cBhvr>
                                        <p:cTn id="93" dur="500" fill="hold"/>
                                        <p:tgtEl>
                                          <p:spTgt spid="15"/>
                                        </p:tgtEl>
                                        <p:attrNameLst>
                                          <p:attrName>ppt_h</p:attrName>
                                        </p:attrNameLst>
                                      </p:cBhvr>
                                      <p:tavLst>
                                        <p:tav tm="0">
                                          <p:val>
                                            <p:fltVal val="0"/>
                                          </p:val>
                                        </p:tav>
                                        <p:tav tm="100000">
                                          <p:val>
                                            <p:strVal val="#ppt_h"/>
                                          </p:val>
                                        </p:tav>
                                      </p:tavLst>
                                    </p:anim>
                                    <p:animEffect transition="in" filter="fade">
                                      <p:cBhvr>
                                        <p:cTn id="94" dur="500"/>
                                        <p:tgtEl>
                                          <p:spTgt spid="15"/>
                                        </p:tgtEl>
                                      </p:cBhvr>
                                    </p:animEffect>
                                  </p:childTnLst>
                                </p:cTn>
                              </p:par>
                              <p:par>
                                <p:cTn id="95" presetID="53" presetClass="entr" presetSubtype="16" fill="hold" nodeType="withEffect">
                                  <p:stCondLst>
                                    <p:cond delay="0"/>
                                  </p:stCondLst>
                                  <p:childTnLst>
                                    <p:set>
                                      <p:cBhvr>
                                        <p:cTn id="96" dur="1" fill="hold">
                                          <p:stCondLst>
                                            <p:cond delay="0"/>
                                          </p:stCondLst>
                                        </p:cTn>
                                        <p:tgtEl>
                                          <p:spTgt spid="16"/>
                                        </p:tgtEl>
                                        <p:attrNameLst>
                                          <p:attrName>style.visibility</p:attrName>
                                        </p:attrNameLst>
                                      </p:cBhvr>
                                      <p:to>
                                        <p:strVal val="visible"/>
                                      </p:to>
                                    </p:set>
                                    <p:anim calcmode="lin" valueType="num">
                                      <p:cBhvr>
                                        <p:cTn id="97" dur="500" fill="hold"/>
                                        <p:tgtEl>
                                          <p:spTgt spid="16"/>
                                        </p:tgtEl>
                                        <p:attrNameLst>
                                          <p:attrName>ppt_w</p:attrName>
                                        </p:attrNameLst>
                                      </p:cBhvr>
                                      <p:tavLst>
                                        <p:tav tm="0">
                                          <p:val>
                                            <p:fltVal val="0"/>
                                          </p:val>
                                        </p:tav>
                                        <p:tav tm="100000">
                                          <p:val>
                                            <p:strVal val="#ppt_w"/>
                                          </p:val>
                                        </p:tav>
                                      </p:tavLst>
                                    </p:anim>
                                    <p:anim calcmode="lin" valueType="num">
                                      <p:cBhvr>
                                        <p:cTn id="98" dur="500" fill="hold"/>
                                        <p:tgtEl>
                                          <p:spTgt spid="16"/>
                                        </p:tgtEl>
                                        <p:attrNameLst>
                                          <p:attrName>ppt_h</p:attrName>
                                        </p:attrNameLst>
                                      </p:cBhvr>
                                      <p:tavLst>
                                        <p:tav tm="0">
                                          <p:val>
                                            <p:fltVal val="0"/>
                                          </p:val>
                                        </p:tav>
                                        <p:tav tm="100000">
                                          <p:val>
                                            <p:strVal val="#ppt_h"/>
                                          </p:val>
                                        </p:tav>
                                      </p:tavLst>
                                    </p:anim>
                                    <p:animEffect transition="in" filter="fade">
                                      <p:cBhvr>
                                        <p:cTn id="99" dur="500"/>
                                        <p:tgtEl>
                                          <p:spTgt spid="16"/>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7"/>
                                        </p:tgtEl>
                                        <p:attrNameLst>
                                          <p:attrName>style.visibility</p:attrName>
                                        </p:attrNameLst>
                                      </p:cBhvr>
                                      <p:to>
                                        <p:strVal val="visible"/>
                                      </p:to>
                                    </p:set>
                                    <p:anim calcmode="lin" valueType="num">
                                      <p:cBhvr>
                                        <p:cTn id="102" dur="500" fill="hold"/>
                                        <p:tgtEl>
                                          <p:spTgt spid="17"/>
                                        </p:tgtEl>
                                        <p:attrNameLst>
                                          <p:attrName>ppt_w</p:attrName>
                                        </p:attrNameLst>
                                      </p:cBhvr>
                                      <p:tavLst>
                                        <p:tav tm="0">
                                          <p:val>
                                            <p:fltVal val="0"/>
                                          </p:val>
                                        </p:tav>
                                        <p:tav tm="100000">
                                          <p:val>
                                            <p:strVal val="#ppt_w"/>
                                          </p:val>
                                        </p:tav>
                                      </p:tavLst>
                                    </p:anim>
                                    <p:anim calcmode="lin" valueType="num">
                                      <p:cBhvr>
                                        <p:cTn id="103" dur="500" fill="hold"/>
                                        <p:tgtEl>
                                          <p:spTgt spid="17"/>
                                        </p:tgtEl>
                                        <p:attrNameLst>
                                          <p:attrName>ppt_h</p:attrName>
                                        </p:attrNameLst>
                                      </p:cBhvr>
                                      <p:tavLst>
                                        <p:tav tm="0">
                                          <p:val>
                                            <p:fltVal val="0"/>
                                          </p:val>
                                        </p:tav>
                                        <p:tav tm="100000">
                                          <p:val>
                                            <p:strVal val="#ppt_h"/>
                                          </p:val>
                                        </p:tav>
                                      </p:tavLst>
                                    </p:anim>
                                    <p:animEffect transition="in" filter="fade">
                                      <p:cBhvr>
                                        <p:cTn id="104" dur="500"/>
                                        <p:tgtEl>
                                          <p:spTgt spid="17"/>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18"/>
                                        </p:tgtEl>
                                        <p:attrNameLst>
                                          <p:attrName>style.visibility</p:attrName>
                                        </p:attrNameLst>
                                      </p:cBhvr>
                                      <p:to>
                                        <p:strVal val="visible"/>
                                      </p:to>
                                    </p:set>
                                    <p:anim calcmode="lin" valueType="num">
                                      <p:cBhvr>
                                        <p:cTn id="107" dur="500" fill="hold"/>
                                        <p:tgtEl>
                                          <p:spTgt spid="18"/>
                                        </p:tgtEl>
                                        <p:attrNameLst>
                                          <p:attrName>ppt_w</p:attrName>
                                        </p:attrNameLst>
                                      </p:cBhvr>
                                      <p:tavLst>
                                        <p:tav tm="0">
                                          <p:val>
                                            <p:fltVal val="0"/>
                                          </p:val>
                                        </p:tav>
                                        <p:tav tm="100000">
                                          <p:val>
                                            <p:strVal val="#ppt_w"/>
                                          </p:val>
                                        </p:tav>
                                      </p:tavLst>
                                    </p:anim>
                                    <p:anim calcmode="lin" valueType="num">
                                      <p:cBhvr>
                                        <p:cTn id="108" dur="500" fill="hold"/>
                                        <p:tgtEl>
                                          <p:spTgt spid="18"/>
                                        </p:tgtEl>
                                        <p:attrNameLst>
                                          <p:attrName>ppt_h</p:attrName>
                                        </p:attrNameLst>
                                      </p:cBhvr>
                                      <p:tavLst>
                                        <p:tav tm="0">
                                          <p:val>
                                            <p:fltVal val="0"/>
                                          </p:val>
                                        </p:tav>
                                        <p:tav tm="100000">
                                          <p:val>
                                            <p:strVal val="#ppt_h"/>
                                          </p:val>
                                        </p:tav>
                                      </p:tavLst>
                                    </p:anim>
                                    <p:animEffect transition="in" filter="fade">
                                      <p:cBhvr>
                                        <p:cTn id="109" dur="500"/>
                                        <p:tgtEl>
                                          <p:spTgt spid="18"/>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19"/>
                                        </p:tgtEl>
                                        <p:attrNameLst>
                                          <p:attrName>style.visibility</p:attrName>
                                        </p:attrNameLst>
                                      </p:cBhvr>
                                      <p:to>
                                        <p:strVal val="visible"/>
                                      </p:to>
                                    </p:set>
                                    <p:anim calcmode="lin" valueType="num">
                                      <p:cBhvr>
                                        <p:cTn id="112" dur="500" fill="hold"/>
                                        <p:tgtEl>
                                          <p:spTgt spid="19"/>
                                        </p:tgtEl>
                                        <p:attrNameLst>
                                          <p:attrName>ppt_w</p:attrName>
                                        </p:attrNameLst>
                                      </p:cBhvr>
                                      <p:tavLst>
                                        <p:tav tm="0">
                                          <p:val>
                                            <p:fltVal val="0"/>
                                          </p:val>
                                        </p:tav>
                                        <p:tav tm="100000">
                                          <p:val>
                                            <p:strVal val="#ppt_w"/>
                                          </p:val>
                                        </p:tav>
                                      </p:tavLst>
                                    </p:anim>
                                    <p:anim calcmode="lin" valueType="num">
                                      <p:cBhvr>
                                        <p:cTn id="113" dur="500" fill="hold"/>
                                        <p:tgtEl>
                                          <p:spTgt spid="19"/>
                                        </p:tgtEl>
                                        <p:attrNameLst>
                                          <p:attrName>ppt_h</p:attrName>
                                        </p:attrNameLst>
                                      </p:cBhvr>
                                      <p:tavLst>
                                        <p:tav tm="0">
                                          <p:val>
                                            <p:fltVal val="0"/>
                                          </p:val>
                                        </p:tav>
                                        <p:tav tm="100000">
                                          <p:val>
                                            <p:strVal val="#ppt_h"/>
                                          </p:val>
                                        </p:tav>
                                      </p:tavLst>
                                    </p:anim>
                                    <p:animEffect transition="in" filter="fade">
                                      <p:cBhvr>
                                        <p:cTn id="114" dur="500"/>
                                        <p:tgtEl>
                                          <p:spTgt spid="19"/>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20"/>
                                        </p:tgtEl>
                                        <p:attrNameLst>
                                          <p:attrName>style.visibility</p:attrName>
                                        </p:attrNameLst>
                                      </p:cBhvr>
                                      <p:to>
                                        <p:strVal val="visible"/>
                                      </p:to>
                                    </p:set>
                                    <p:anim calcmode="lin" valueType="num">
                                      <p:cBhvr>
                                        <p:cTn id="117" dur="500" fill="hold"/>
                                        <p:tgtEl>
                                          <p:spTgt spid="20"/>
                                        </p:tgtEl>
                                        <p:attrNameLst>
                                          <p:attrName>ppt_w</p:attrName>
                                        </p:attrNameLst>
                                      </p:cBhvr>
                                      <p:tavLst>
                                        <p:tav tm="0">
                                          <p:val>
                                            <p:fltVal val="0"/>
                                          </p:val>
                                        </p:tav>
                                        <p:tav tm="100000">
                                          <p:val>
                                            <p:strVal val="#ppt_w"/>
                                          </p:val>
                                        </p:tav>
                                      </p:tavLst>
                                    </p:anim>
                                    <p:anim calcmode="lin" valueType="num">
                                      <p:cBhvr>
                                        <p:cTn id="118" dur="500" fill="hold"/>
                                        <p:tgtEl>
                                          <p:spTgt spid="20"/>
                                        </p:tgtEl>
                                        <p:attrNameLst>
                                          <p:attrName>ppt_h</p:attrName>
                                        </p:attrNameLst>
                                      </p:cBhvr>
                                      <p:tavLst>
                                        <p:tav tm="0">
                                          <p:val>
                                            <p:fltVal val="0"/>
                                          </p:val>
                                        </p:tav>
                                        <p:tav tm="100000">
                                          <p:val>
                                            <p:strVal val="#ppt_h"/>
                                          </p:val>
                                        </p:tav>
                                      </p:tavLst>
                                    </p:anim>
                                    <p:animEffect transition="in" filter="fade">
                                      <p:cBhvr>
                                        <p:cTn id="119" dur="500"/>
                                        <p:tgtEl>
                                          <p:spTgt spid="20"/>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21"/>
                                        </p:tgtEl>
                                        <p:attrNameLst>
                                          <p:attrName>style.visibility</p:attrName>
                                        </p:attrNameLst>
                                      </p:cBhvr>
                                      <p:to>
                                        <p:strVal val="visible"/>
                                      </p:to>
                                    </p:set>
                                    <p:anim calcmode="lin" valueType="num">
                                      <p:cBhvr>
                                        <p:cTn id="122" dur="500" fill="hold"/>
                                        <p:tgtEl>
                                          <p:spTgt spid="21"/>
                                        </p:tgtEl>
                                        <p:attrNameLst>
                                          <p:attrName>ppt_w</p:attrName>
                                        </p:attrNameLst>
                                      </p:cBhvr>
                                      <p:tavLst>
                                        <p:tav tm="0">
                                          <p:val>
                                            <p:fltVal val="0"/>
                                          </p:val>
                                        </p:tav>
                                        <p:tav tm="100000">
                                          <p:val>
                                            <p:strVal val="#ppt_w"/>
                                          </p:val>
                                        </p:tav>
                                      </p:tavLst>
                                    </p:anim>
                                    <p:anim calcmode="lin" valueType="num">
                                      <p:cBhvr>
                                        <p:cTn id="123" dur="500" fill="hold"/>
                                        <p:tgtEl>
                                          <p:spTgt spid="21"/>
                                        </p:tgtEl>
                                        <p:attrNameLst>
                                          <p:attrName>ppt_h</p:attrName>
                                        </p:attrNameLst>
                                      </p:cBhvr>
                                      <p:tavLst>
                                        <p:tav tm="0">
                                          <p:val>
                                            <p:fltVal val="0"/>
                                          </p:val>
                                        </p:tav>
                                        <p:tav tm="100000">
                                          <p:val>
                                            <p:strVal val="#ppt_h"/>
                                          </p:val>
                                        </p:tav>
                                      </p:tavLst>
                                    </p:anim>
                                    <p:animEffect transition="in" filter="fade">
                                      <p:cBhvr>
                                        <p:cTn id="124" dur="500"/>
                                        <p:tgtEl>
                                          <p:spTgt spid="21"/>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22"/>
                                        </p:tgtEl>
                                        <p:attrNameLst>
                                          <p:attrName>style.visibility</p:attrName>
                                        </p:attrNameLst>
                                      </p:cBhvr>
                                      <p:to>
                                        <p:strVal val="visible"/>
                                      </p:to>
                                    </p:set>
                                    <p:anim calcmode="lin" valueType="num">
                                      <p:cBhvr>
                                        <p:cTn id="127" dur="500" fill="hold"/>
                                        <p:tgtEl>
                                          <p:spTgt spid="22"/>
                                        </p:tgtEl>
                                        <p:attrNameLst>
                                          <p:attrName>ppt_w</p:attrName>
                                        </p:attrNameLst>
                                      </p:cBhvr>
                                      <p:tavLst>
                                        <p:tav tm="0">
                                          <p:val>
                                            <p:fltVal val="0"/>
                                          </p:val>
                                        </p:tav>
                                        <p:tav tm="100000">
                                          <p:val>
                                            <p:strVal val="#ppt_w"/>
                                          </p:val>
                                        </p:tav>
                                      </p:tavLst>
                                    </p:anim>
                                    <p:anim calcmode="lin" valueType="num">
                                      <p:cBhvr>
                                        <p:cTn id="128" dur="500" fill="hold"/>
                                        <p:tgtEl>
                                          <p:spTgt spid="22"/>
                                        </p:tgtEl>
                                        <p:attrNameLst>
                                          <p:attrName>ppt_h</p:attrName>
                                        </p:attrNameLst>
                                      </p:cBhvr>
                                      <p:tavLst>
                                        <p:tav tm="0">
                                          <p:val>
                                            <p:fltVal val="0"/>
                                          </p:val>
                                        </p:tav>
                                        <p:tav tm="100000">
                                          <p:val>
                                            <p:strVal val="#ppt_h"/>
                                          </p:val>
                                        </p:tav>
                                      </p:tavLst>
                                    </p:anim>
                                    <p:animEffect transition="in" filter="fade">
                                      <p:cBhvr>
                                        <p:cTn id="129" dur="500"/>
                                        <p:tgtEl>
                                          <p:spTgt spid="22"/>
                                        </p:tgtEl>
                                      </p:cBhvr>
                                    </p:animEffect>
                                  </p:childTnLst>
                                </p:cTn>
                              </p:par>
                              <p:par>
                                <p:cTn id="130" presetID="53" presetClass="entr" presetSubtype="16" fill="hold" grpId="0" nodeType="withEffect">
                                  <p:stCondLst>
                                    <p:cond delay="0"/>
                                  </p:stCondLst>
                                  <p:childTnLst>
                                    <p:set>
                                      <p:cBhvr>
                                        <p:cTn id="131" dur="1" fill="hold">
                                          <p:stCondLst>
                                            <p:cond delay="0"/>
                                          </p:stCondLst>
                                        </p:cTn>
                                        <p:tgtEl>
                                          <p:spTgt spid="23"/>
                                        </p:tgtEl>
                                        <p:attrNameLst>
                                          <p:attrName>style.visibility</p:attrName>
                                        </p:attrNameLst>
                                      </p:cBhvr>
                                      <p:to>
                                        <p:strVal val="visible"/>
                                      </p:to>
                                    </p:set>
                                    <p:anim calcmode="lin" valueType="num">
                                      <p:cBhvr>
                                        <p:cTn id="132" dur="500" fill="hold"/>
                                        <p:tgtEl>
                                          <p:spTgt spid="23"/>
                                        </p:tgtEl>
                                        <p:attrNameLst>
                                          <p:attrName>ppt_w</p:attrName>
                                        </p:attrNameLst>
                                      </p:cBhvr>
                                      <p:tavLst>
                                        <p:tav tm="0">
                                          <p:val>
                                            <p:fltVal val="0"/>
                                          </p:val>
                                        </p:tav>
                                        <p:tav tm="100000">
                                          <p:val>
                                            <p:strVal val="#ppt_w"/>
                                          </p:val>
                                        </p:tav>
                                      </p:tavLst>
                                    </p:anim>
                                    <p:anim calcmode="lin" valueType="num">
                                      <p:cBhvr>
                                        <p:cTn id="133" dur="500" fill="hold"/>
                                        <p:tgtEl>
                                          <p:spTgt spid="23"/>
                                        </p:tgtEl>
                                        <p:attrNameLst>
                                          <p:attrName>ppt_h</p:attrName>
                                        </p:attrNameLst>
                                      </p:cBhvr>
                                      <p:tavLst>
                                        <p:tav tm="0">
                                          <p:val>
                                            <p:fltVal val="0"/>
                                          </p:val>
                                        </p:tav>
                                        <p:tav tm="100000">
                                          <p:val>
                                            <p:strVal val="#ppt_h"/>
                                          </p:val>
                                        </p:tav>
                                      </p:tavLst>
                                    </p:anim>
                                    <p:animEffect transition="in" filter="fade">
                                      <p:cBhvr>
                                        <p:cTn id="134" dur="500"/>
                                        <p:tgtEl>
                                          <p:spTgt spid="23"/>
                                        </p:tgtEl>
                                      </p:cBhvr>
                                    </p:animEffect>
                                  </p:childTnLst>
                                </p:cTn>
                              </p:par>
                              <p:par>
                                <p:cTn id="135" presetID="53" presetClass="entr" presetSubtype="16" fill="hold" grpId="0" nodeType="withEffect">
                                  <p:stCondLst>
                                    <p:cond delay="0"/>
                                  </p:stCondLst>
                                  <p:childTnLst>
                                    <p:set>
                                      <p:cBhvr>
                                        <p:cTn id="136" dur="1" fill="hold">
                                          <p:stCondLst>
                                            <p:cond delay="0"/>
                                          </p:stCondLst>
                                        </p:cTn>
                                        <p:tgtEl>
                                          <p:spTgt spid="24"/>
                                        </p:tgtEl>
                                        <p:attrNameLst>
                                          <p:attrName>style.visibility</p:attrName>
                                        </p:attrNameLst>
                                      </p:cBhvr>
                                      <p:to>
                                        <p:strVal val="visible"/>
                                      </p:to>
                                    </p:set>
                                    <p:anim calcmode="lin" valueType="num">
                                      <p:cBhvr>
                                        <p:cTn id="137" dur="500" fill="hold"/>
                                        <p:tgtEl>
                                          <p:spTgt spid="24"/>
                                        </p:tgtEl>
                                        <p:attrNameLst>
                                          <p:attrName>ppt_w</p:attrName>
                                        </p:attrNameLst>
                                      </p:cBhvr>
                                      <p:tavLst>
                                        <p:tav tm="0">
                                          <p:val>
                                            <p:fltVal val="0"/>
                                          </p:val>
                                        </p:tav>
                                        <p:tav tm="100000">
                                          <p:val>
                                            <p:strVal val="#ppt_w"/>
                                          </p:val>
                                        </p:tav>
                                      </p:tavLst>
                                    </p:anim>
                                    <p:anim calcmode="lin" valueType="num">
                                      <p:cBhvr>
                                        <p:cTn id="138" dur="500" fill="hold"/>
                                        <p:tgtEl>
                                          <p:spTgt spid="24"/>
                                        </p:tgtEl>
                                        <p:attrNameLst>
                                          <p:attrName>ppt_h</p:attrName>
                                        </p:attrNameLst>
                                      </p:cBhvr>
                                      <p:tavLst>
                                        <p:tav tm="0">
                                          <p:val>
                                            <p:fltVal val="0"/>
                                          </p:val>
                                        </p:tav>
                                        <p:tav tm="100000">
                                          <p:val>
                                            <p:strVal val="#ppt_h"/>
                                          </p:val>
                                        </p:tav>
                                      </p:tavLst>
                                    </p:anim>
                                    <p:animEffect transition="in" filter="fade">
                                      <p:cBhvr>
                                        <p:cTn id="139" dur="500"/>
                                        <p:tgtEl>
                                          <p:spTgt spid="24"/>
                                        </p:tgtEl>
                                      </p:cBhvr>
                                    </p:animEffect>
                                  </p:childTnLst>
                                </p:cTn>
                              </p:par>
                            </p:childTnLst>
                          </p:cTn>
                        </p:par>
                        <p:par>
                          <p:cTn id="140" fill="hold">
                            <p:stCondLst>
                              <p:cond delay="500"/>
                            </p:stCondLst>
                            <p:childTnLst>
                              <p:par>
                                <p:cTn id="141" presetID="12" presetClass="entr" presetSubtype="1" fill="hold" nodeType="afterEffect">
                                  <p:stCondLst>
                                    <p:cond delay="0"/>
                                  </p:stCondLst>
                                  <p:childTnLst>
                                    <p:set>
                                      <p:cBhvr>
                                        <p:cTn id="142" dur="1" fill="hold">
                                          <p:stCondLst>
                                            <p:cond delay="0"/>
                                          </p:stCondLst>
                                        </p:cTn>
                                        <p:tgtEl>
                                          <p:spTgt spid="56"/>
                                        </p:tgtEl>
                                        <p:attrNameLst>
                                          <p:attrName>style.visibility</p:attrName>
                                        </p:attrNameLst>
                                      </p:cBhvr>
                                      <p:to>
                                        <p:strVal val="visible"/>
                                      </p:to>
                                    </p:set>
                                    <p:anim calcmode="lin" valueType="num">
                                      <p:cBhvr additive="base">
                                        <p:cTn id="143" dur="500"/>
                                        <p:tgtEl>
                                          <p:spTgt spid="56"/>
                                        </p:tgtEl>
                                        <p:attrNameLst>
                                          <p:attrName>ppt_y</p:attrName>
                                        </p:attrNameLst>
                                      </p:cBhvr>
                                      <p:tavLst>
                                        <p:tav tm="0">
                                          <p:val>
                                            <p:strVal val="#ppt_y-#ppt_h*1.125000"/>
                                          </p:val>
                                        </p:tav>
                                        <p:tav tm="100000">
                                          <p:val>
                                            <p:strVal val="#ppt_y"/>
                                          </p:val>
                                        </p:tav>
                                      </p:tavLst>
                                    </p:anim>
                                    <p:animEffect transition="in" filter="wipe(down)">
                                      <p:cBhvr>
                                        <p:cTn id="144" dur="500"/>
                                        <p:tgtEl>
                                          <p:spTgt spid="56"/>
                                        </p:tgtEl>
                                      </p:cBhvr>
                                    </p:animEffect>
                                  </p:childTnLst>
                                </p:cTn>
                              </p:par>
                            </p:childTnLst>
                          </p:cTn>
                        </p:par>
                        <p:par>
                          <p:cTn id="145" fill="hold">
                            <p:stCondLst>
                              <p:cond delay="1000"/>
                            </p:stCondLst>
                            <p:childTnLst>
                              <p:par>
                                <p:cTn id="146" presetID="12" presetClass="entr" presetSubtype="4" fill="hold" nodeType="afterEffect">
                                  <p:stCondLst>
                                    <p:cond delay="0"/>
                                  </p:stCondLst>
                                  <p:childTnLst>
                                    <p:set>
                                      <p:cBhvr>
                                        <p:cTn id="147" dur="1" fill="hold">
                                          <p:stCondLst>
                                            <p:cond delay="0"/>
                                          </p:stCondLst>
                                        </p:cTn>
                                        <p:tgtEl>
                                          <p:spTgt spid="68"/>
                                        </p:tgtEl>
                                        <p:attrNameLst>
                                          <p:attrName>style.visibility</p:attrName>
                                        </p:attrNameLst>
                                      </p:cBhvr>
                                      <p:to>
                                        <p:strVal val="visible"/>
                                      </p:to>
                                    </p:set>
                                    <p:anim calcmode="lin" valueType="num">
                                      <p:cBhvr additive="base">
                                        <p:cTn id="148" dur="500"/>
                                        <p:tgtEl>
                                          <p:spTgt spid="68"/>
                                        </p:tgtEl>
                                        <p:attrNameLst>
                                          <p:attrName>ppt_y</p:attrName>
                                        </p:attrNameLst>
                                      </p:cBhvr>
                                      <p:tavLst>
                                        <p:tav tm="0">
                                          <p:val>
                                            <p:strVal val="#ppt_y+#ppt_h*1.125000"/>
                                          </p:val>
                                        </p:tav>
                                        <p:tav tm="100000">
                                          <p:val>
                                            <p:strVal val="#ppt_y"/>
                                          </p:val>
                                        </p:tav>
                                      </p:tavLst>
                                    </p:anim>
                                    <p:animEffect transition="in" filter="wipe(up)">
                                      <p:cBhvr>
                                        <p:cTn id="149" dur="500"/>
                                        <p:tgtEl>
                                          <p:spTgt spid="68"/>
                                        </p:tgtEl>
                                      </p:cBhvr>
                                    </p:animEffect>
                                  </p:childTnLst>
                                </p:cTn>
                              </p:par>
                            </p:childTnLst>
                          </p:cTn>
                        </p:par>
                        <p:par>
                          <p:cTn id="150" fill="hold">
                            <p:stCondLst>
                              <p:cond delay="1500"/>
                            </p:stCondLst>
                            <p:childTnLst>
                              <p:par>
                                <p:cTn id="151" presetID="12" presetClass="entr" presetSubtype="1" fill="hold" nodeType="afterEffect">
                                  <p:stCondLst>
                                    <p:cond delay="0"/>
                                  </p:stCondLst>
                                  <p:childTnLst>
                                    <p:set>
                                      <p:cBhvr>
                                        <p:cTn id="152" dur="1" fill="hold">
                                          <p:stCondLst>
                                            <p:cond delay="0"/>
                                          </p:stCondLst>
                                        </p:cTn>
                                        <p:tgtEl>
                                          <p:spTgt spid="59"/>
                                        </p:tgtEl>
                                        <p:attrNameLst>
                                          <p:attrName>style.visibility</p:attrName>
                                        </p:attrNameLst>
                                      </p:cBhvr>
                                      <p:to>
                                        <p:strVal val="visible"/>
                                      </p:to>
                                    </p:set>
                                    <p:anim calcmode="lin" valueType="num">
                                      <p:cBhvr additive="base">
                                        <p:cTn id="153" dur="500"/>
                                        <p:tgtEl>
                                          <p:spTgt spid="59"/>
                                        </p:tgtEl>
                                        <p:attrNameLst>
                                          <p:attrName>ppt_y</p:attrName>
                                        </p:attrNameLst>
                                      </p:cBhvr>
                                      <p:tavLst>
                                        <p:tav tm="0">
                                          <p:val>
                                            <p:strVal val="#ppt_y-#ppt_h*1.125000"/>
                                          </p:val>
                                        </p:tav>
                                        <p:tav tm="100000">
                                          <p:val>
                                            <p:strVal val="#ppt_y"/>
                                          </p:val>
                                        </p:tav>
                                      </p:tavLst>
                                    </p:anim>
                                    <p:animEffect transition="in" filter="wipe(down)">
                                      <p:cBhvr>
                                        <p:cTn id="154" dur="500"/>
                                        <p:tgtEl>
                                          <p:spTgt spid="59"/>
                                        </p:tgtEl>
                                      </p:cBhvr>
                                    </p:animEffect>
                                  </p:childTnLst>
                                </p:cTn>
                              </p:par>
                            </p:childTnLst>
                          </p:cTn>
                        </p:par>
                        <p:par>
                          <p:cTn id="155" fill="hold">
                            <p:stCondLst>
                              <p:cond delay="2000"/>
                            </p:stCondLst>
                            <p:childTnLst>
                              <p:par>
                                <p:cTn id="156" presetID="12" presetClass="entr" presetSubtype="4" fill="hold" nodeType="afterEffect">
                                  <p:stCondLst>
                                    <p:cond delay="0"/>
                                  </p:stCondLst>
                                  <p:childTnLst>
                                    <p:set>
                                      <p:cBhvr>
                                        <p:cTn id="157" dur="1" fill="hold">
                                          <p:stCondLst>
                                            <p:cond delay="0"/>
                                          </p:stCondLst>
                                        </p:cTn>
                                        <p:tgtEl>
                                          <p:spTgt spid="65"/>
                                        </p:tgtEl>
                                        <p:attrNameLst>
                                          <p:attrName>style.visibility</p:attrName>
                                        </p:attrNameLst>
                                      </p:cBhvr>
                                      <p:to>
                                        <p:strVal val="visible"/>
                                      </p:to>
                                    </p:set>
                                    <p:anim calcmode="lin" valueType="num">
                                      <p:cBhvr additive="base">
                                        <p:cTn id="158" dur="500"/>
                                        <p:tgtEl>
                                          <p:spTgt spid="65"/>
                                        </p:tgtEl>
                                        <p:attrNameLst>
                                          <p:attrName>ppt_y</p:attrName>
                                        </p:attrNameLst>
                                      </p:cBhvr>
                                      <p:tavLst>
                                        <p:tav tm="0">
                                          <p:val>
                                            <p:strVal val="#ppt_y+#ppt_h*1.125000"/>
                                          </p:val>
                                        </p:tav>
                                        <p:tav tm="100000">
                                          <p:val>
                                            <p:strVal val="#ppt_y"/>
                                          </p:val>
                                        </p:tav>
                                      </p:tavLst>
                                    </p:anim>
                                    <p:animEffect transition="in" filter="wipe(up)">
                                      <p:cBhvr>
                                        <p:cTn id="159" dur="500"/>
                                        <p:tgtEl>
                                          <p:spTgt spid="65"/>
                                        </p:tgtEl>
                                      </p:cBhvr>
                                    </p:animEffect>
                                  </p:childTnLst>
                                </p:cTn>
                              </p:par>
                            </p:childTnLst>
                          </p:cTn>
                        </p:par>
                        <p:par>
                          <p:cTn id="160" fill="hold">
                            <p:stCondLst>
                              <p:cond delay="2500"/>
                            </p:stCondLst>
                            <p:childTnLst>
                              <p:par>
                                <p:cTn id="161" presetID="12" presetClass="entr" presetSubtype="1" fill="hold" nodeType="afterEffect">
                                  <p:stCondLst>
                                    <p:cond delay="0"/>
                                  </p:stCondLst>
                                  <p:childTnLst>
                                    <p:set>
                                      <p:cBhvr>
                                        <p:cTn id="162" dur="1" fill="hold">
                                          <p:stCondLst>
                                            <p:cond delay="0"/>
                                          </p:stCondLst>
                                        </p:cTn>
                                        <p:tgtEl>
                                          <p:spTgt spid="62"/>
                                        </p:tgtEl>
                                        <p:attrNameLst>
                                          <p:attrName>style.visibility</p:attrName>
                                        </p:attrNameLst>
                                      </p:cBhvr>
                                      <p:to>
                                        <p:strVal val="visible"/>
                                      </p:to>
                                    </p:set>
                                    <p:anim calcmode="lin" valueType="num">
                                      <p:cBhvr additive="base">
                                        <p:cTn id="163" dur="500"/>
                                        <p:tgtEl>
                                          <p:spTgt spid="62"/>
                                        </p:tgtEl>
                                        <p:attrNameLst>
                                          <p:attrName>ppt_y</p:attrName>
                                        </p:attrNameLst>
                                      </p:cBhvr>
                                      <p:tavLst>
                                        <p:tav tm="0">
                                          <p:val>
                                            <p:strVal val="#ppt_y-#ppt_h*1.125000"/>
                                          </p:val>
                                        </p:tav>
                                        <p:tav tm="100000">
                                          <p:val>
                                            <p:strVal val="#ppt_y"/>
                                          </p:val>
                                        </p:tav>
                                      </p:tavLst>
                                    </p:anim>
                                    <p:animEffect transition="in" filter="wipe(down)">
                                      <p:cBhvr>
                                        <p:cTn id="16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2" grpId="0" animBg="1"/>
      <p:bldP spid="39" grpId="0" animBg="1"/>
      <p:bldP spid="40" grpId="0" animBg="1"/>
      <p:bldP spid="38" grpId="0" animBg="1"/>
      <p:bldP spid="35" grpId="0" animBg="1"/>
      <p:bldP spid="36" grpId="0" animBg="1"/>
      <p:bldP spid="34" grpId="0" animBg="1"/>
      <p:bldP spid="31" grpId="0" animBg="1"/>
      <p:bldP spid="32" grpId="0" animBg="1"/>
      <p:bldP spid="30" grpId="0" animBg="1"/>
      <p:bldP spid="27" grpId="0" animBg="1"/>
      <p:bldP spid="28" grpId="0" animBg="1"/>
      <p:bldP spid="26"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六边形 6"/>
          <p:cNvSpPr/>
          <p:nvPr/>
        </p:nvSpPr>
        <p:spPr>
          <a:xfrm rot="5400000">
            <a:off x="4134000" y="3024460"/>
            <a:ext cx="3924000" cy="165600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EAD074"/>
                  </a:gs>
                  <a:gs pos="100000">
                    <a:srgbClr val="9D611F"/>
                  </a:gs>
                </a:gsLst>
                <a:lin ang="2700000" scaled="1"/>
              </a:gradFill>
            </a:endParaRPr>
          </a:p>
        </p:txBody>
      </p:sp>
      <p:pic>
        <p:nvPicPr>
          <p:cNvPr id="28" name="图片占位符 27"/>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0266" r="20266"/>
          <a:stretch>
            <a:fillRect/>
          </a:stretch>
        </p:blipFill>
        <p:spPr>
          <a:xfrm>
            <a:off x="1571606" y="2481007"/>
            <a:ext cx="1459468" cy="1692983"/>
          </a:xfrm>
        </p:spPr>
      </p:pic>
      <p:pic>
        <p:nvPicPr>
          <p:cNvPr id="30" name="图片占位符 29"/>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20234" r="20234"/>
          <a:stretch>
            <a:fillRect/>
          </a:stretch>
        </p:blipFill>
        <p:spPr>
          <a:xfrm>
            <a:off x="7263596" y="2481009"/>
            <a:ext cx="1459468" cy="1692983"/>
          </a:xfrm>
        </p:spPr>
      </p:pic>
      <p:pic>
        <p:nvPicPr>
          <p:cNvPr id="32" name="图片占位符 31"/>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l="23059" r="23059"/>
          <a:stretch>
            <a:fillRect/>
          </a:stretch>
        </p:blipFill>
        <p:spPr>
          <a:xfrm>
            <a:off x="9160924" y="2481011"/>
            <a:ext cx="1459468" cy="1692983"/>
          </a:xfrm>
        </p:spPr>
      </p:pic>
      <p:pic>
        <p:nvPicPr>
          <p:cNvPr id="34" name="图片占位符 33"/>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23030" r="23030"/>
          <a:stretch>
            <a:fillRect/>
          </a:stretch>
        </p:blipFill>
        <p:spPr>
          <a:xfrm>
            <a:off x="3468936" y="2481007"/>
            <a:ext cx="1459468" cy="1692983"/>
          </a:xfrm>
        </p:spPr>
      </p:pic>
      <p:pic>
        <p:nvPicPr>
          <p:cNvPr id="36" name="图片占位符 35"/>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l="24078" r="24078"/>
          <a:stretch>
            <a:fillRect/>
          </a:stretch>
        </p:blipFill>
        <p:spPr>
          <a:xfrm>
            <a:off x="5366266" y="2004759"/>
            <a:ext cx="1459468" cy="1692983"/>
          </a:xfrm>
        </p:spPr>
      </p:pic>
      <p:grpSp>
        <p:nvGrpSpPr>
          <p:cNvPr id="37" name="组合 36"/>
          <p:cNvGrpSpPr/>
          <p:nvPr/>
        </p:nvGrpSpPr>
        <p:grpSpPr>
          <a:xfrm>
            <a:off x="1571604" y="4451273"/>
            <a:ext cx="1459471" cy="836804"/>
            <a:chOff x="8259852" y="3406519"/>
            <a:chExt cx="1459471" cy="836804"/>
          </a:xfrm>
        </p:grpSpPr>
        <p:sp>
          <p:nvSpPr>
            <p:cNvPr id="38" name="矩形 37"/>
            <p:cNvSpPr/>
            <p:nvPr/>
          </p:nvSpPr>
          <p:spPr>
            <a:xfrm>
              <a:off x="8259853" y="3747033"/>
              <a:ext cx="1459470" cy="496290"/>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bg1"/>
                  </a:solidFill>
                  <a:latin typeface="+mn-ea"/>
                </a:rPr>
                <a:t>用户可以在投影仪或者计算机上进行演示</a:t>
              </a:r>
            </a:p>
          </p:txBody>
        </p:sp>
        <p:sp>
          <p:nvSpPr>
            <p:cNvPr id="39" name="矩形 38"/>
            <p:cNvSpPr/>
            <p:nvPr/>
          </p:nvSpPr>
          <p:spPr>
            <a:xfrm>
              <a:off x="8259852" y="3406519"/>
              <a:ext cx="1459470"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mn-ea"/>
                </a:rPr>
                <a:t>职务名称</a:t>
              </a:r>
            </a:p>
          </p:txBody>
        </p:sp>
      </p:grpSp>
      <p:grpSp>
        <p:nvGrpSpPr>
          <p:cNvPr id="40" name="组合 39"/>
          <p:cNvGrpSpPr/>
          <p:nvPr/>
        </p:nvGrpSpPr>
        <p:grpSpPr>
          <a:xfrm>
            <a:off x="5081115" y="3978049"/>
            <a:ext cx="2050552" cy="1442739"/>
            <a:chOff x="7964311" y="3406519"/>
            <a:chExt cx="2050552" cy="1442739"/>
          </a:xfrm>
        </p:grpSpPr>
        <p:sp>
          <p:nvSpPr>
            <p:cNvPr id="41" name="矩形 40"/>
            <p:cNvSpPr/>
            <p:nvPr/>
          </p:nvSpPr>
          <p:spPr>
            <a:xfrm>
              <a:off x="8259853" y="3747033"/>
              <a:ext cx="1459470" cy="1102225"/>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bg1"/>
                  </a:solidFill>
                  <a:latin typeface="+mn-ea"/>
                </a:rPr>
                <a:t>用户可以在投影仪或者计算机上进行演示也可以将演示文稿打印出来制作成胶片用户可以在投影仪</a:t>
              </a:r>
            </a:p>
          </p:txBody>
        </p:sp>
        <p:sp>
          <p:nvSpPr>
            <p:cNvPr id="42" name="矩形 41"/>
            <p:cNvSpPr/>
            <p:nvPr/>
          </p:nvSpPr>
          <p:spPr>
            <a:xfrm>
              <a:off x="7964311" y="3406519"/>
              <a:ext cx="205055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mn-ea"/>
                </a:rPr>
                <a:t>职务名称</a:t>
              </a:r>
            </a:p>
          </p:txBody>
        </p:sp>
      </p:grpSp>
      <p:grpSp>
        <p:nvGrpSpPr>
          <p:cNvPr id="43" name="组合 42"/>
          <p:cNvGrpSpPr/>
          <p:nvPr/>
        </p:nvGrpSpPr>
        <p:grpSpPr>
          <a:xfrm>
            <a:off x="3468936" y="4451273"/>
            <a:ext cx="1459471" cy="836804"/>
            <a:chOff x="8259852" y="3406519"/>
            <a:chExt cx="1459471" cy="836804"/>
          </a:xfrm>
        </p:grpSpPr>
        <p:sp>
          <p:nvSpPr>
            <p:cNvPr id="44" name="矩形 43"/>
            <p:cNvSpPr/>
            <p:nvPr/>
          </p:nvSpPr>
          <p:spPr>
            <a:xfrm>
              <a:off x="8259853" y="3747033"/>
              <a:ext cx="1459470" cy="496290"/>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bg1"/>
                  </a:solidFill>
                  <a:latin typeface="+mn-ea"/>
                </a:rPr>
                <a:t>用户可以在投影仪或者计算机上进行演示</a:t>
              </a:r>
            </a:p>
          </p:txBody>
        </p:sp>
        <p:sp>
          <p:nvSpPr>
            <p:cNvPr id="45" name="矩形 44"/>
            <p:cNvSpPr/>
            <p:nvPr/>
          </p:nvSpPr>
          <p:spPr>
            <a:xfrm>
              <a:off x="8259852" y="3406519"/>
              <a:ext cx="1459470"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mn-ea"/>
                </a:rPr>
                <a:t>职务名称</a:t>
              </a:r>
            </a:p>
          </p:txBody>
        </p:sp>
      </p:grpSp>
      <p:grpSp>
        <p:nvGrpSpPr>
          <p:cNvPr id="46" name="组合 45"/>
          <p:cNvGrpSpPr/>
          <p:nvPr/>
        </p:nvGrpSpPr>
        <p:grpSpPr>
          <a:xfrm>
            <a:off x="7268850" y="4451273"/>
            <a:ext cx="1459471" cy="836804"/>
            <a:chOff x="8259852" y="3406519"/>
            <a:chExt cx="1459471" cy="836804"/>
          </a:xfrm>
        </p:grpSpPr>
        <p:sp>
          <p:nvSpPr>
            <p:cNvPr id="47" name="矩形 46"/>
            <p:cNvSpPr/>
            <p:nvPr/>
          </p:nvSpPr>
          <p:spPr>
            <a:xfrm>
              <a:off x="8259853" y="3747033"/>
              <a:ext cx="1459470" cy="496290"/>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bg1"/>
                  </a:solidFill>
                  <a:latin typeface="+mn-ea"/>
                </a:rPr>
                <a:t>用户可以在投影仪或者计算机上进行演示</a:t>
              </a:r>
            </a:p>
          </p:txBody>
        </p:sp>
        <p:sp>
          <p:nvSpPr>
            <p:cNvPr id="48" name="矩形 47"/>
            <p:cNvSpPr/>
            <p:nvPr/>
          </p:nvSpPr>
          <p:spPr>
            <a:xfrm>
              <a:off x="8259852" y="3406519"/>
              <a:ext cx="1459470"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mn-ea"/>
                </a:rPr>
                <a:t>职务名称</a:t>
              </a:r>
            </a:p>
          </p:txBody>
        </p:sp>
      </p:grpSp>
      <p:grpSp>
        <p:nvGrpSpPr>
          <p:cNvPr id="49" name="组合 48"/>
          <p:cNvGrpSpPr/>
          <p:nvPr/>
        </p:nvGrpSpPr>
        <p:grpSpPr>
          <a:xfrm>
            <a:off x="9160921" y="4451273"/>
            <a:ext cx="1459471" cy="836804"/>
            <a:chOff x="8259852" y="3406519"/>
            <a:chExt cx="1459471" cy="836804"/>
          </a:xfrm>
        </p:grpSpPr>
        <p:sp>
          <p:nvSpPr>
            <p:cNvPr id="50" name="矩形 49"/>
            <p:cNvSpPr/>
            <p:nvPr/>
          </p:nvSpPr>
          <p:spPr>
            <a:xfrm>
              <a:off x="8259853" y="3747033"/>
              <a:ext cx="1459470" cy="496290"/>
            </a:xfrm>
            <a:prstGeom prst="rect">
              <a:avLst/>
            </a:prstGeom>
          </p:spPr>
          <p:txBody>
            <a:bodyPr wrap="square">
              <a:spAutoFit/>
              <a:scene3d>
                <a:camera prst="orthographicFront"/>
                <a:lightRig rig="threePt" dir="t"/>
              </a:scene3d>
              <a:sp3d contourW="12700"/>
            </a:bodyPr>
            <a:lstStyle/>
            <a:p>
              <a:pPr algn="ctr">
                <a:lnSpc>
                  <a:spcPct val="125000"/>
                </a:lnSpc>
              </a:pPr>
              <a:r>
                <a:rPr lang="zh-CN" altLang="en-US" sz="1050" dirty="0">
                  <a:solidFill>
                    <a:schemeClr val="bg1"/>
                  </a:solidFill>
                  <a:latin typeface="+mn-ea"/>
                </a:rPr>
                <a:t>用户可以在投影仪或者计算机上进行演示</a:t>
              </a:r>
            </a:p>
          </p:txBody>
        </p:sp>
        <p:sp>
          <p:nvSpPr>
            <p:cNvPr id="51" name="矩形 50"/>
            <p:cNvSpPr/>
            <p:nvPr/>
          </p:nvSpPr>
          <p:spPr>
            <a:xfrm>
              <a:off x="8259852" y="3406519"/>
              <a:ext cx="1459470"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mn-ea"/>
                </a:rPr>
                <a:t>职务名称</a:t>
              </a:r>
            </a:p>
          </p:txBody>
        </p:sp>
      </p:grpSp>
      <p:grpSp>
        <p:nvGrpSpPr>
          <p:cNvPr id="23" name="组合 22"/>
          <p:cNvGrpSpPr/>
          <p:nvPr/>
        </p:nvGrpSpPr>
        <p:grpSpPr>
          <a:xfrm>
            <a:off x="3565071" y="450599"/>
            <a:ext cx="5061857" cy="698750"/>
            <a:chOff x="6096000" y="2061026"/>
            <a:chExt cx="5061857" cy="698750"/>
          </a:xfrm>
        </p:grpSpPr>
        <p:sp>
          <p:nvSpPr>
            <p:cNvPr id="24" name="文本框 23"/>
            <p:cNvSpPr txBox="1"/>
            <p:nvPr/>
          </p:nvSpPr>
          <p:spPr>
            <a:xfrm>
              <a:off x="7098305" y="2061026"/>
              <a:ext cx="3057248"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accent2"/>
                  </a:solidFill>
                </a:rPr>
                <a:t>标题文字添加此处</a:t>
              </a:r>
            </a:p>
          </p:txBody>
        </p:sp>
        <p:sp>
          <p:nvSpPr>
            <p:cNvPr id="25" name="文本框 24"/>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bg1">
                      <a:lumMod val="65000"/>
                    </a:schemeClr>
                  </a:solidFill>
                </a:rPr>
                <a:t>The user can demonstrate on a projector or computer</a:t>
              </a:r>
            </a:p>
          </p:txBody>
        </p:sp>
      </p:grpSp>
      <p:cxnSp>
        <p:nvCxnSpPr>
          <p:cNvPr id="26" name="直接连接符 25"/>
          <p:cNvCxnSpPr/>
          <p:nvPr/>
        </p:nvCxnSpPr>
        <p:spPr>
          <a:xfrm>
            <a:off x="874713" y="1268413"/>
            <a:ext cx="10442575" cy="0"/>
          </a:xfrm>
          <a:prstGeom prst="line">
            <a:avLst/>
          </a:prstGeom>
          <a:ln>
            <a:gradFill flip="none" rotWithShape="1">
              <a:gsLst>
                <a:gs pos="50000">
                  <a:schemeClr val="accent2"/>
                </a:gs>
                <a:gs pos="0">
                  <a:schemeClr val="tx1">
                    <a:lumMod val="85000"/>
                    <a:lumOff val="15000"/>
                    <a:alpha val="0"/>
                  </a:schemeClr>
                </a:gs>
                <a:gs pos="100000">
                  <a:schemeClr val="tx1">
                    <a:lumMod val="85000"/>
                    <a:lumOff val="15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9642983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par>
                                <p:cTn id="10" presetID="53" presetClass="entr" presetSubtype="16" fill="hold" nodeType="with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par>
                                <p:cTn id="15" presetID="53" presetClass="entr" presetSubtype="16"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par>
                                <p:cTn id="20" presetID="53" presetClass="entr" presetSubtype="16"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ppt_w</p:attrName>
                                        </p:attrNameLst>
                                      </p:cBhvr>
                                      <p:tavLst>
                                        <p:tav tm="0">
                                          <p:val>
                                            <p:fltVal val="0"/>
                                          </p:val>
                                        </p:tav>
                                        <p:tav tm="100000">
                                          <p:val>
                                            <p:strVal val="#ppt_w"/>
                                          </p:val>
                                        </p:tav>
                                      </p:tavLst>
                                    </p:anim>
                                    <p:anim calcmode="lin" valueType="num">
                                      <p:cBhvr>
                                        <p:cTn id="23" dur="500" fill="hold"/>
                                        <p:tgtEl>
                                          <p:spTgt spid="32"/>
                                        </p:tgtEl>
                                        <p:attrNameLst>
                                          <p:attrName>ppt_h</p:attrName>
                                        </p:attrNameLst>
                                      </p:cBhvr>
                                      <p:tavLst>
                                        <p:tav tm="0">
                                          <p:val>
                                            <p:fltVal val="0"/>
                                          </p:val>
                                        </p:tav>
                                        <p:tav tm="100000">
                                          <p:val>
                                            <p:strVal val="#ppt_h"/>
                                          </p:val>
                                        </p:tav>
                                      </p:tavLst>
                                    </p:anim>
                                    <p:animEffect transition="in" filter="fade">
                                      <p:cBhvr>
                                        <p:cTn id="24" dur="500"/>
                                        <p:tgtEl>
                                          <p:spTgt spid="32"/>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500"/>
                                        <p:tgtEl>
                                          <p:spTgt spid="37"/>
                                        </p:tgtEl>
                                      </p:cBhvr>
                                    </p:animEffect>
                                  </p:childTnLst>
                                </p:cTn>
                              </p:par>
                              <p:par>
                                <p:cTn id="29" presetID="10" presetClass="entr" presetSubtype="0" fill="hold" nodeType="with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fade">
                                      <p:cBhvr>
                                        <p:cTn id="31" dur="500"/>
                                        <p:tgtEl>
                                          <p:spTgt spid="43"/>
                                        </p:tgtEl>
                                      </p:cBhvr>
                                    </p:animEffect>
                                  </p:childTnLst>
                                </p:cTn>
                              </p:par>
                              <p:par>
                                <p:cTn id="32" presetID="10" presetClass="entr" presetSubtype="0" fill="hold" nodeType="with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500"/>
                                        <p:tgtEl>
                                          <p:spTgt spid="46"/>
                                        </p:tgtEl>
                                      </p:cBhvr>
                                    </p:animEffect>
                                  </p:childTnLst>
                                </p:cTn>
                              </p:par>
                              <p:par>
                                <p:cTn id="35" presetID="10" presetClass="entr" presetSubtype="0" fill="hold" nodeType="with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fade">
                                      <p:cBhvr>
                                        <p:cTn id="37" dur="500"/>
                                        <p:tgtEl>
                                          <p:spTgt spid="49"/>
                                        </p:tgtEl>
                                      </p:cBhvr>
                                    </p:animEffect>
                                  </p:childTnLst>
                                </p:cTn>
                              </p:par>
                            </p:childTnLst>
                          </p:cTn>
                        </p:par>
                        <p:par>
                          <p:cTn id="38" fill="hold">
                            <p:stCondLst>
                              <p:cond delay="1000"/>
                            </p:stCondLst>
                            <p:childTnLst>
                              <p:par>
                                <p:cTn id="39" presetID="42" presetClass="entr" presetSubtype="0"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1000"/>
                                        <p:tgtEl>
                                          <p:spTgt spid="7"/>
                                        </p:tgtEl>
                                      </p:cBhvr>
                                    </p:animEffect>
                                    <p:anim calcmode="lin" valueType="num">
                                      <p:cBhvr>
                                        <p:cTn id="42" dur="1000" fill="hold"/>
                                        <p:tgtEl>
                                          <p:spTgt spid="7"/>
                                        </p:tgtEl>
                                        <p:attrNameLst>
                                          <p:attrName>ppt_x</p:attrName>
                                        </p:attrNameLst>
                                      </p:cBhvr>
                                      <p:tavLst>
                                        <p:tav tm="0">
                                          <p:val>
                                            <p:strVal val="#ppt_x"/>
                                          </p:val>
                                        </p:tav>
                                        <p:tav tm="100000">
                                          <p:val>
                                            <p:strVal val="#ppt_x"/>
                                          </p:val>
                                        </p:tav>
                                      </p:tavLst>
                                    </p:anim>
                                    <p:anim calcmode="lin" valueType="num">
                                      <p:cBhvr>
                                        <p:cTn id="43" dur="1000" fill="hold"/>
                                        <p:tgtEl>
                                          <p:spTgt spid="7"/>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1000"/>
                                        <p:tgtEl>
                                          <p:spTgt spid="36"/>
                                        </p:tgtEl>
                                      </p:cBhvr>
                                    </p:animEffect>
                                    <p:anim calcmode="lin" valueType="num">
                                      <p:cBhvr>
                                        <p:cTn id="47" dur="1000" fill="hold"/>
                                        <p:tgtEl>
                                          <p:spTgt spid="36"/>
                                        </p:tgtEl>
                                        <p:attrNameLst>
                                          <p:attrName>ppt_x</p:attrName>
                                        </p:attrNameLst>
                                      </p:cBhvr>
                                      <p:tavLst>
                                        <p:tav tm="0">
                                          <p:val>
                                            <p:strVal val="#ppt_x"/>
                                          </p:val>
                                        </p:tav>
                                        <p:tav tm="100000">
                                          <p:val>
                                            <p:strVal val="#ppt_x"/>
                                          </p:val>
                                        </p:tav>
                                      </p:tavLst>
                                    </p:anim>
                                    <p:anim calcmode="lin" valueType="num">
                                      <p:cBhvr>
                                        <p:cTn id="48" dur="1000" fill="hold"/>
                                        <p:tgtEl>
                                          <p:spTgt spid="36"/>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fade">
                                      <p:cBhvr>
                                        <p:cTn id="51" dur="1000"/>
                                        <p:tgtEl>
                                          <p:spTgt spid="40"/>
                                        </p:tgtEl>
                                      </p:cBhvr>
                                    </p:animEffect>
                                    <p:anim calcmode="lin" valueType="num">
                                      <p:cBhvr>
                                        <p:cTn id="52" dur="1000" fill="hold"/>
                                        <p:tgtEl>
                                          <p:spTgt spid="40"/>
                                        </p:tgtEl>
                                        <p:attrNameLst>
                                          <p:attrName>ppt_x</p:attrName>
                                        </p:attrNameLst>
                                      </p:cBhvr>
                                      <p:tavLst>
                                        <p:tav tm="0">
                                          <p:val>
                                            <p:strVal val="#ppt_x"/>
                                          </p:val>
                                        </p:tav>
                                        <p:tav tm="100000">
                                          <p:val>
                                            <p:strVal val="#ppt_x"/>
                                          </p:val>
                                        </p:tav>
                                      </p:tavLst>
                                    </p:anim>
                                    <p:anim calcmode="lin" valueType="num">
                                      <p:cBhvr>
                                        <p:cTn id="53"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861267" y="2429667"/>
            <a:ext cx="6271304" cy="903288"/>
            <a:chOff x="4745153" y="2299038"/>
            <a:chExt cx="6271304" cy="903288"/>
          </a:xfrm>
        </p:grpSpPr>
        <p:sp>
          <p:nvSpPr>
            <p:cNvPr id="18" name="Freeform 18"/>
            <p:cNvSpPr>
              <a:spLocks noEditPoints="1"/>
            </p:cNvSpPr>
            <p:nvPr/>
          </p:nvSpPr>
          <p:spPr bwMode="auto">
            <a:xfrm>
              <a:off x="6015832" y="2299038"/>
              <a:ext cx="234156" cy="903288"/>
            </a:xfrm>
            <a:custGeom>
              <a:avLst/>
              <a:gdLst>
                <a:gd name="T0" fmla="*/ 74 w 148"/>
                <a:gd name="T1" fmla="*/ 104 h 569"/>
                <a:gd name="T2" fmla="*/ 126 w 148"/>
                <a:gd name="T3" fmla="*/ 52 h 569"/>
                <a:gd name="T4" fmla="*/ 74 w 148"/>
                <a:gd name="T5" fmla="*/ 0 h 569"/>
                <a:gd name="T6" fmla="*/ 22 w 148"/>
                <a:gd name="T7" fmla="*/ 52 h 569"/>
                <a:gd name="T8" fmla="*/ 74 w 148"/>
                <a:gd name="T9" fmla="*/ 104 h 569"/>
                <a:gd name="T10" fmla="*/ 74 w 148"/>
                <a:gd name="T11" fmla="*/ 133 h 569"/>
                <a:gd name="T12" fmla="*/ 0 w 148"/>
                <a:gd name="T13" fmla="*/ 207 h 569"/>
                <a:gd name="T14" fmla="*/ 0 w 148"/>
                <a:gd name="T15" fmla="*/ 384 h 569"/>
                <a:gd name="T16" fmla="*/ 17 w 148"/>
                <a:gd name="T17" fmla="*/ 401 h 569"/>
                <a:gd name="T18" fmla="*/ 41 w 148"/>
                <a:gd name="T19" fmla="*/ 401 h 569"/>
                <a:gd name="T20" fmla="*/ 41 w 148"/>
                <a:gd name="T21" fmla="*/ 559 h 569"/>
                <a:gd name="T22" fmla="*/ 51 w 148"/>
                <a:gd name="T23" fmla="*/ 569 h 569"/>
                <a:gd name="T24" fmla="*/ 97 w 148"/>
                <a:gd name="T25" fmla="*/ 569 h 569"/>
                <a:gd name="T26" fmla="*/ 107 w 148"/>
                <a:gd name="T27" fmla="*/ 559 h 569"/>
                <a:gd name="T28" fmla="*/ 107 w 148"/>
                <a:gd name="T29" fmla="*/ 401 h 569"/>
                <a:gd name="T30" fmla="*/ 131 w 148"/>
                <a:gd name="T31" fmla="*/ 401 h 569"/>
                <a:gd name="T32" fmla="*/ 148 w 148"/>
                <a:gd name="T33" fmla="*/ 384 h 569"/>
                <a:gd name="T34" fmla="*/ 148 w 148"/>
                <a:gd name="T35" fmla="*/ 207 h 569"/>
                <a:gd name="T36" fmla="*/ 74 w 148"/>
                <a:gd name="T37" fmla="*/ 133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8" h="569">
                  <a:moveTo>
                    <a:pt x="74" y="104"/>
                  </a:moveTo>
                  <a:cubicBezTo>
                    <a:pt x="103" y="104"/>
                    <a:pt x="126" y="80"/>
                    <a:pt x="126" y="52"/>
                  </a:cubicBezTo>
                  <a:cubicBezTo>
                    <a:pt x="126" y="23"/>
                    <a:pt x="103" y="0"/>
                    <a:pt x="74" y="0"/>
                  </a:cubicBezTo>
                  <a:cubicBezTo>
                    <a:pt x="45" y="0"/>
                    <a:pt x="22" y="23"/>
                    <a:pt x="22" y="52"/>
                  </a:cubicBezTo>
                  <a:cubicBezTo>
                    <a:pt x="22" y="80"/>
                    <a:pt x="45" y="104"/>
                    <a:pt x="74" y="104"/>
                  </a:cubicBezTo>
                  <a:close/>
                  <a:moveTo>
                    <a:pt x="74" y="133"/>
                  </a:moveTo>
                  <a:cubicBezTo>
                    <a:pt x="33" y="133"/>
                    <a:pt x="0" y="166"/>
                    <a:pt x="0" y="207"/>
                  </a:cubicBezTo>
                  <a:cubicBezTo>
                    <a:pt x="0" y="384"/>
                    <a:pt x="0" y="384"/>
                    <a:pt x="0" y="384"/>
                  </a:cubicBezTo>
                  <a:cubicBezTo>
                    <a:pt x="0" y="393"/>
                    <a:pt x="8" y="401"/>
                    <a:pt x="17" y="401"/>
                  </a:cubicBezTo>
                  <a:cubicBezTo>
                    <a:pt x="41" y="401"/>
                    <a:pt x="41" y="401"/>
                    <a:pt x="41" y="401"/>
                  </a:cubicBezTo>
                  <a:cubicBezTo>
                    <a:pt x="41" y="559"/>
                    <a:pt x="41" y="559"/>
                    <a:pt x="41" y="559"/>
                  </a:cubicBezTo>
                  <a:cubicBezTo>
                    <a:pt x="41" y="565"/>
                    <a:pt x="45" y="569"/>
                    <a:pt x="51" y="569"/>
                  </a:cubicBezTo>
                  <a:cubicBezTo>
                    <a:pt x="97" y="569"/>
                    <a:pt x="97" y="569"/>
                    <a:pt x="97" y="569"/>
                  </a:cubicBezTo>
                  <a:cubicBezTo>
                    <a:pt x="102" y="569"/>
                    <a:pt x="107" y="565"/>
                    <a:pt x="107" y="559"/>
                  </a:cubicBezTo>
                  <a:cubicBezTo>
                    <a:pt x="107" y="401"/>
                    <a:pt x="107" y="401"/>
                    <a:pt x="107" y="401"/>
                  </a:cubicBezTo>
                  <a:cubicBezTo>
                    <a:pt x="131" y="401"/>
                    <a:pt x="131" y="401"/>
                    <a:pt x="131" y="401"/>
                  </a:cubicBezTo>
                  <a:cubicBezTo>
                    <a:pt x="140" y="401"/>
                    <a:pt x="148" y="393"/>
                    <a:pt x="148" y="384"/>
                  </a:cubicBezTo>
                  <a:cubicBezTo>
                    <a:pt x="148" y="207"/>
                    <a:pt x="148" y="207"/>
                    <a:pt x="148" y="207"/>
                  </a:cubicBezTo>
                  <a:cubicBezTo>
                    <a:pt x="148" y="166"/>
                    <a:pt x="115" y="133"/>
                    <a:pt x="74" y="133"/>
                  </a:cubicBezTo>
                  <a:close/>
                </a:path>
              </a:pathLst>
            </a:custGeom>
            <a:solidFill>
              <a:schemeClr val="accent1"/>
            </a:solidFill>
            <a:ln>
              <a:noFill/>
            </a:ln>
            <a:extLst/>
          </p:spPr>
          <p:txBody>
            <a:bodyPr vert="horz" wrap="square" lIns="45720" tIns="22860" rIns="45720" bIns="22860" numCol="1" anchor="t" anchorCtr="0" compatLnSpc="1">
              <a:prstTxWarp prst="textNoShape">
                <a:avLst/>
              </a:prstTxWarp>
            </a:bodyPr>
            <a:lstStyle/>
            <a:p>
              <a:endParaRPr lang="en-US" sz="900">
                <a:solidFill>
                  <a:schemeClr val="accent1"/>
                </a:solidFill>
              </a:endParaRPr>
            </a:p>
          </p:txBody>
        </p:sp>
        <p:sp>
          <p:nvSpPr>
            <p:cNvPr id="19" name="Freeform 19"/>
            <p:cNvSpPr>
              <a:spLocks noEditPoints="1"/>
            </p:cNvSpPr>
            <p:nvPr/>
          </p:nvSpPr>
          <p:spPr bwMode="auto">
            <a:xfrm>
              <a:off x="6332538" y="2299038"/>
              <a:ext cx="234950" cy="903288"/>
            </a:xfrm>
            <a:custGeom>
              <a:avLst/>
              <a:gdLst>
                <a:gd name="T0" fmla="*/ 74 w 148"/>
                <a:gd name="T1" fmla="*/ 104 h 569"/>
                <a:gd name="T2" fmla="*/ 126 w 148"/>
                <a:gd name="T3" fmla="*/ 52 h 569"/>
                <a:gd name="T4" fmla="*/ 74 w 148"/>
                <a:gd name="T5" fmla="*/ 0 h 569"/>
                <a:gd name="T6" fmla="*/ 22 w 148"/>
                <a:gd name="T7" fmla="*/ 52 h 569"/>
                <a:gd name="T8" fmla="*/ 74 w 148"/>
                <a:gd name="T9" fmla="*/ 104 h 569"/>
                <a:gd name="T10" fmla="*/ 74 w 148"/>
                <a:gd name="T11" fmla="*/ 133 h 569"/>
                <a:gd name="T12" fmla="*/ 0 w 148"/>
                <a:gd name="T13" fmla="*/ 207 h 569"/>
                <a:gd name="T14" fmla="*/ 0 w 148"/>
                <a:gd name="T15" fmla="*/ 384 h 569"/>
                <a:gd name="T16" fmla="*/ 17 w 148"/>
                <a:gd name="T17" fmla="*/ 401 h 569"/>
                <a:gd name="T18" fmla="*/ 41 w 148"/>
                <a:gd name="T19" fmla="*/ 401 h 569"/>
                <a:gd name="T20" fmla="*/ 41 w 148"/>
                <a:gd name="T21" fmla="*/ 559 h 569"/>
                <a:gd name="T22" fmla="*/ 51 w 148"/>
                <a:gd name="T23" fmla="*/ 569 h 569"/>
                <a:gd name="T24" fmla="*/ 97 w 148"/>
                <a:gd name="T25" fmla="*/ 569 h 569"/>
                <a:gd name="T26" fmla="*/ 107 w 148"/>
                <a:gd name="T27" fmla="*/ 559 h 569"/>
                <a:gd name="T28" fmla="*/ 107 w 148"/>
                <a:gd name="T29" fmla="*/ 401 h 569"/>
                <a:gd name="T30" fmla="*/ 131 w 148"/>
                <a:gd name="T31" fmla="*/ 401 h 569"/>
                <a:gd name="T32" fmla="*/ 148 w 148"/>
                <a:gd name="T33" fmla="*/ 384 h 569"/>
                <a:gd name="T34" fmla="*/ 148 w 148"/>
                <a:gd name="T35" fmla="*/ 207 h 569"/>
                <a:gd name="T36" fmla="*/ 74 w 148"/>
                <a:gd name="T37" fmla="*/ 133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8" h="569">
                  <a:moveTo>
                    <a:pt x="74" y="104"/>
                  </a:moveTo>
                  <a:cubicBezTo>
                    <a:pt x="103" y="104"/>
                    <a:pt x="126" y="80"/>
                    <a:pt x="126" y="52"/>
                  </a:cubicBezTo>
                  <a:cubicBezTo>
                    <a:pt x="126" y="23"/>
                    <a:pt x="103" y="0"/>
                    <a:pt x="74" y="0"/>
                  </a:cubicBezTo>
                  <a:cubicBezTo>
                    <a:pt x="46" y="0"/>
                    <a:pt x="22" y="23"/>
                    <a:pt x="22" y="52"/>
                  </a:cubicBezTo>
                  <a:cubicBezTo>
                    <a:pt x="22" y="80"/>
                    <a:pt x="46" y="104"/>
                    <a:pt x="74" y="104"/>
                  </a:cubicBezTo>
                  <a:close/>
                  <a:moveTo>
                    <a:pt x="74" y="133"/>
                  </a:moveTo>
                  <a:cubicBezTo>
                    <a:pt x="33" y="133"/>
                    <a:pt x="0" y="166"/>
                    <a:pt x="0" y="207"/>
                  </a:cubicBezTo>
                  <a:cubicBezTo>
                    <a:pt x="0" y="384"/>
                    <a:pt x="0" y="384"/>
                    <a:pt x="0" y="384"/>
                  </a:cubicBezTo>
                  <a:cubicBezTo>
                    <a:pt x="0" y="393"/>
                    <a:pt x="8" y="401"/>
                    <a:pt x="17" y="401"/>
                  </a:cubicBezTo>
                  <a:cubicBezTo>
                    <a:pt x="41" y="401"/>
                    <a:pt x="41" y="401"/>
                    <a:pt x="41" y="401"/>
                  </a:cubicBezTo>
                  <a:cubicBezTo>
                    <a:pt x="41" y="559"/>
                    <a:pt x="41" y="559"/>
                    <a:pt x="41" y="559"/>
                  </a:cubicBezTo>
                  <a:cubicBezTo>
                    <a:pt x="41" y="565"/>
                    <a:pt x="46" y="569"/>
                    <a:pt x="51" y="569"/>
                  </a:cubicBezTo>
                  <a:cubicBezTo>
                    <a:pt x="97" y="569"/>
                    <a:pt x="97" y="569"/>
                    <a:pt x="97" y="569"/>
                  </a:cubicBezTo>
                  <a:cubicBezTo>
                    <a:pt x="103" y="569"/>
                    <a:pt x="107" y="565"/>
                    <a:pt x="107" y="559"/>
                  </a:cubicBezTo>
                  <a:cubicBezTo>
                    <a:pt x="107" y="401"/>
                    <a:pt x="107" y="401"/>
                    <a:pt x="107" y="401"/>
                  </a:cubicBezTo>
                  <a:cubicBezTo>
                    <a:pt x="131" y="401"/>
                    <a:pt x="131" y="401"/>
                    <a:pt x="131" y="401"/>
                  </a:cubicBezTo>
                  <a:cubicBezTo>
                    <a:pt x="141" y="401"/>
                    <a:pt x="148" y="393"/>
                    <a:pt x="148" y="384"/>
                  </a:cubicBezTo>
                  <a:cubicBezTo>
                    <a:pt x="148" y="207"/>
                    <a:pt x="148" y="207"/>
                    <a:pt x="148" y="207"/>
                  </a:cubicBezTo>
                  <a:cubicBezTo>
                    <a:pt x="148" y="166"/>
                    <a:pt x="115" y="133"/>
                    <a:pt x="74" y="133"/>
                  </a:cubicBezTo>
                  <a:close/>
                </a:path>
              </a:pathLst>
            </a:custGeom>
            <a:solidFill>
              <a:schemeClr val="accent1"/>
            </a:solidFill>
            <a:ln>
              <a:noFill/>
            </a:ln>
            <a:extLst/>
          </p:spPr>
          <p:txBody>
            <a:bodyPr vert="horz" wrap="square" lIns="45720" tIns="22860" rIns="45720" bIns="22860" numCol="1" anchor="t" anchorCtr="0" compatLnSpc="1">
              <a:prstTxWarp prst="textNoShape">
                <a:avLst/>
              </a:prstTxWarp>
            </a:bodyPr>
            <a:lstStyle/>
            <a:p>
              <a:endParaRPr lang="en-US" sz="900">
                <a:solidFill>
                  <a:schemeClr val="accent1"/>
                </a:solidFill>
              </a:endParaRPr>
            </a:p>
          </p:txBody>
        </p:sp>
        <p:sp>
          <p:nvSpPr>
            <p:cNvPr id="20" name="Freeform 20"/>
            <p:cNvSpPr>
              <a:spLocks noEditPoints="1"/>
            </p:cNvSpPr>
            <p:nvPr/>
          </p:nvSpPr>
          <p:spPr bwMode="auto">
            <a:xfrm>
              <a:off x="6651625" y="2299038"/>
              <a:ext cx="233363" cy="903288"/>
            </a:xfrm>
            <a:custGeom>
              <a:avLst/>
              <a:gdLst>
                <a:gd name="T0" fmla="*/ 73 w 147"/>
                <a:gd name="T1" fmla="*/ 104 h 569"/>
                <a:gd name="T2" fmla="*/ 125 w 147"/>
                <a:gd name="T3" fmla="*/ 52 h 569"/>
                <a:gd name="T4" fmla="*/ 73 w 147"/>
                <a:gd name="T5" fmla="*/ 0 h 569"/>
                <a:gd name="T6" fmla="*/ 21 w 147"/>
                <a:gd name="T7" fmla="*/ 52 h 569"/>
                <a:gd name="T8" fmla="*/ 73 w 147"/>
                <a:gd name="T9" fmla="*/ 104 h 569"/>
                <a:gd name="T10" fmla="*/ 73 w 147"/>
                <a:gd name="T11" fmla="*/ 133 h 569"/>
                <a:gd name="T12" fmla="*/ 0 w 147"/>
                <a:gd name="T13" fmla="*/ 207 h 569"/>
                <a:gd name="T14" fmla="*/ 0 w 147"/>
                <a:gd name="T15" fmla="*/ 384 h 569"/>
                <a:gd name="T16" fmla="*/ 16 w 147"/>
                <a:gd name="T17" fmla="*/ 401 h 569"/>
                <a:gd name="T18" fmla="*/ 40 w 147"/>
                <a:gd name="T19" fmla="*/ 401 h 569"/>
                <a:gd name="T20" fmla="*/ 40 w 147"/>
                <a:gd name="T21" fmla="*/ 559 h 569"/>
                <a:gd name="T22" fmla="*/ 50 w 147"/>
                <a:gd name="T23" fmla="*/ 569 h 569"/>
                <a:gd name="T24" fmla="*/ 96 w 147"/>
                <a:gd name="T25" fmla="*/ 569 h 569"/>
                <a:gd name="T26" fmla="*/ 106 w 147"/>
                <a:gd name="T27" fmla="*/ 559 h 569"/>
                <a:gd name="T28" fmla="*/ 106 w 147"/>
                <a:gd name="T29" fmla="*/ 401 h 569"/>
                <a:gd name="T30" fmla="*/ 131 w 147"/>
                <a:gd name="T31" fmla="*/ 401 h 569"/>
                <a:gd name="T32" fmla="*/ 147 w 147"/>
                <a:gd name="T33" fmla="*/ 384 h 569"/>
                <a:gd name="T34" fmla="*/ 147 w 147"/>
                <a:gd name="T35" fmla="*/ 207 h 569"/>
                <a:gd name="T36" fmla="*/ 73 w 147"/>
                <a:gd name="T37" fmla="*/ 133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7" h="569">
                  <a:moveTo>
                    <a:pt x="73" y="104"/>
                  </a:moveTo>
                  <a:cubicBezTo>
                    <a:pt x="102" y="104"/>
                    <a:pt x="125" y="80"/>
                    <a:pt x="125" y="52"/>
                  </a:cubicBezTo>
                  <a:cubicBezTo>
                    <a:pt x="125" y="23"/>
                    <a:pt x="102" y="0"/>
                    <a:pt x="73" y="0"/>
                  </a:cubicBezTo>
                  <a:cubicBezTo>
                    <a:pt x="45" y="0"/>
                    <a:pt x="21" y="23"/>
                    <a:pt x="21" y="52"/>
                  </a:cubicBezTo>
                  <a:cubicBezTo>
                    <a:pt x="21" y="80"/>
                    <a:pt x="45" y="104"/>
                    <a:pt x="73" y="104"/>
                  </a:cubicBezTo>
                  <a:close/>
                  <a:moveTo>
                    <a:pt x="73" y="133"/>
                  </a:moveTo>
                  <a:cubicBezTo>
                    <a:pt x="33" y="133"/>
                    <a:pt x="0" y="166"/>
                    <a:pt x="0" y="207"/>
                  </a:cubicBezTo>
                  <a:cubicBezTo>
                    <a:pt x="0" y="384"/>
                    <a:pt x="0" y="384"/>
                    <a:pt x="0" y="384"/>
                  </a:cubicBezTo>
                  <a:cubicBezTo>
                    <a:pt x="0" y="393"/>
                    <a:pt x="7" y="401"/>
                    <a:pt x="16" y="401"/>
                  </a:cubicBezTo>
                  <a:cubicBezTo>
                    <a:pt x="40" y="401"/>
                    <a:pt x="40" y="401"/>
                    <a:pt x="40" y="401"/>
                  </a:cubicBezTo>
                  <a:cubicBezTo>
                    <a:pt x="40" y="559"/>
                    <a:pt x="40" y="559"/>
                    <a:pt x="40" y="559"/>
                  </a:cubicBezTo>
                  <a:cubicBezTo>
                    <a:pt x="40" y="565"/>
                    <a:pt x="45" y="569"/>
                    <a:pt x="50" y="569"/>
                  </a:cubicBezTo>
                  <a:cubicBezTo>
                    <a:pt x="96" y="569"/>
                    <a:pt x="96" y="569"/>
                    <a:pt x="96" y="569"/>
                  </a:cubicBezTo>
                  <a:cubicBezTo>
                    <a:pt x="102" y="569"/>
                    <a:pt x="106" y="565"/>
                    <a:pt x="106" y="559"/>
                  </a:cubicBezTo>
                  <a:cubicBezTo>
                    <a:pt x="106" y="401"/>
                    <a:pt x="106" y="401"/>
                    <a:pt x="106" y="401"/>
                  </a:cubicBezTo>
                  <a:cubicBezTo>
                    <a:pt x="131" y="401"/>
                    <a:pt x="131" y="401"/>
                    <a:pt x="131" y="401"/>
                  </a:cubicBezTo>
                  <a:cubicBezTo>
                    <a:pt x="140" y="401"/>
                    <a:pt x="147" y="393"/>
                    <a:pt x="147" y="384"/>
                  </a:cubicBezTo>
                  <a:cubicBezTo>
                    <a:pt x="147" y="207"/>
                    <a:pt x="147" y="207"/>
                    <a:pt x="147" y="207"/>
                  </a:cubicBezTo>
                  <a:cubicBezTo>
                    <a:pt x="147" y="166"/>
                    <a:pt x="114" y="133"/>
                    <a:pt x="73" y="133"/>
                  </a:cubicBezTo>
                  <a:close/>
                </a:path>
              </a:pathLst>
            </a:custGeom>
            <a:solidFill>
              <a:schemeClr val="accent1"/>
            </a:solidFill>
            <a:ln>
              <a:noFill/>
            </a:ln>
            <a:extLst/>
          </p:spPr>
          <p:txBody>
            <a:bodyPr vert="horz" wrap="square" lIns="45720" tIns="22860" rIns="45720" bIns="22860" numCol="1" anchor="t" anchorCtr="0" compatLnSpc="1">
              <a:prstTxWarp prst="textNoShape">
                <a:avLst/>
              </a:prstTxWarp>
            </a:bodyPr>
            <a:lstStyle/>
            <a:p>
              <a:endParaRPr lang="en-US" sz="900">
                <a:solidFill>
                  <a:schemeClr val="accent1"/>
                </a:solidFill>
              </a:endParaRPr>
            </a:p>
          </p:txBody>
        </p:sp>
        <p:sp>
          <p:nvSpPr>
            <p:cNvPr id="21" name="Freeform 21"/>
            <p:cNvSpPr>
              <a:spLocks noEditPoints="1"/>
            </p:cNvSpPr>
            <p:nvPr/>
          </p:nvSpPr>
          <p:spPr bwMode="auto">
            <a:xfrm>
              <a:off x="6969125" y="2299038"/>
              <a:ext cx="233363" cy="903288"/>
            </a:xfrm>
            <a:custGeom>
              <a:avLst/>
              <a:gdLst>
                <a:gd name="T0" fmla="*/ 74 w 147"/>
                <a:gd name="T1" fmla="*/ 104 h 569"/>
                <a:gd name="T2" fmla="*/ 126 w 147"/>
                <a:gd name="T3" fmla="*/ 52 h 569"/>
                <a:gd name="T4" fmla="*/ 74 w 147"/>
                <a:gd name="T5" fmla="*/ 0 h 569"/>
                <a:gd name="T6" fmla="*/ 22 w 147"/>
                <a:gd name="T7" fmla="*/ 52 h 569"/>
                <a:gd name="T8" fmla="*/ 74 w 147"/>
                <a:gd name="T9" fmla="*/ 104 h 569"/>
                <a:gd name="T10" fmla="*/ 74 w 147"/>
                <a:gd name="T11" fmla="*/ 133 h 569"/>
                <a:gd name="T12" fmla="*/ 0 w 147"/>
                <a:gd name="T13" fmla="*/ 207 h 569"/>
                <a:gd name="T14" fmla="*/ 0 w 147"/>
                <a:gd name="T15" fmla="*/ 384 h 569"/>
                <a:gd name="T16" fmla="*/ 16 w 147"/>
                <a:gd name="T17" fmla="*/ 401 h 569"/>
                <a:gd name="T18" fmla="*/ 41 w 147"/>
                <a:gd name="T19" fmla="*/ 401 h 569"/>
                <a:gd name="T20" fmla="*/ 41 w 147"/>
                <a:gd name="T21" fmla="*/ 559 h 569"/>
                <a:gd name="T22" fmla="*/ 51 w 147"/>
                <a:gd name="T23" fmla="*/ 569 h 569"/>
                <a:gd name="T24" fmla="*/ 97 w 147"/>
                <a:gd name="T25" fmla="*/ 569 h 569"/>
                <a:gd name="T26" fmla="*/ 107 w 147"/>
                <a:gd name="T27" fmla="*/ 559 h 569"/>
                <a:gd name="T28" fmla="*/ 107 w 147"/>
                <a:gd name="T29" fmla="*/ 401 h 569"/>
                <a:gd name="T30" fmla="*/ 131 w 147"/>
                <a:gd name="T31" fmla="*/ 401 h 569"/>
                <a:gd name="T32" fmla="*/ 147 w 147"/>
                <a:gd name="T33" fmla="*/ 384 h 569"/>
                <a:gd name="T34" fmla="*/ 147 w 147"/>
                <a:gd name="T35" fmla="*/ 207 h 569"/>
                <a:gd name="T36" fmla="*/ 74 w 147"/>
                <a:gd name="T37" fmla="*/ 133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7" h="569">
                  <a:moveTo>
                    <a:pt x="74" y="104"/>
                  </a:moveTo>
                  <a:cubicBezTo>
                    <a:pt x="102" y="104"/>
                    <a:pt x="126" y="80"/>
                    <a:pt x="126" y="52"/>
                  </a:cubicBezTo>
                  <a:cubicBezTo>
                    <a:pt x="126" y="23"/>
                    <a:pt x="102" y="0"/>
                    <a:pt x="74" y="0"/>
                  </a:cubicBezTo>
                  <a:cubicBezTo>
                    <a:pt x="45" y="0"/>
                    <a:pt x="22" y="23"/>
                    <a:pt x="22" y="52"/>
                  </a:cubicBezTo>
                  <a:cubicBezTo>
                    <a:pt x="22" y="80"/>
                    <a:pt x="45" y="104"/>
                    <a:pt x="74" y="104"/>
                  </a:cubicBezTo>
                  <a:close/>
                  <a:moveTo>
                    <a:pt x="74" y="133"/>
                  </a:moveTo>
                  <a:cubicBezTo>
                    <a:pt x="33" y="133"/>
                    <a:pt x="0" y="166"/>
                    <a:pt x="0" y="207"/>
                  </a:cubicBezTo>
                  <a:cubicBezTo>
                    <a:pt x="0" y="384"/>
                    <a:pt x="0" y="384"/>
                    <a:pt x="0" y="384"/>
                  </a:cubicBezTo>
                  <a:cubicBezTo>
                    <a:pt x="0" y="393"/>
                    <a:pt x="7" y="401"/>
                    <a:pt x="16" y="401"/>
                  </a:cubicBezTo>
                  <a:cubicBezTo>
                    <a:pt x="41" y="401"/>
                    <a:pt x="41" y="401"/>
                    <a:pt x="41" y="401"/>
                  </a:cubicBezTo>
                  <a:cubicBezTo>
                    <a:pt x="41" y="559"/>
                    <a:pt x="41" y="559"/>
                    <a:pt x="41" y="559"/>
                  </a:cubicBezTo>
                  <a:cubicBezTo>
                    <a:pt x="41" y="565"/>
                    <a:pt x="45" y="569"/>
                    <a:pt x="51" y="569"/>
                  </a:cubicBezTo>
                  <a:cubicBezTo>
                    <a:pt x="97" y="569"/>
                    <a:pt x="97" y="569"/>
                    <a:pt x="97" y="569"/>
                  </a:cubicBezTo>
                  <a:cubicBezTo>
                    <a:pt x="102" y="569"/>
                    <a:pt x="107" y="565"/>
                    <a:pt x="107" y="559"/>
                  </a:cubicBezTo>
                  <a:cubicBezTo>
                    <a:pt x="107" y="401"/>
                    <a:pt x="107" y="401"/>
                    <a:pt x="107" y="401"/>
                  </a:cubicBezTo>
                  <a:cubicBezTo>
                    <a:pt x="131" y="401"/>
                    <a:pt x="131" y="401"/>
                    <a:pt x="131" y="401"/>
                  </a:cubicBezTo>
                  <a:cubicBezTo>
                    <a:pt x="140" y="401"/>
                    <a:pt x="147" y="393"/>
                    <a:pt x="147" y="384"/>
                  </a:cubicBezTo>
                  <a:cubicBezTo>
                    <a:pt x="147" y="207"/>
                    <a:pt x="147" y="207"/>
                    <a:pt x="147" y="207"/>
                  </a:cubicBezTo>
                  <a:cubicBezTo>
                    <a:pt x="147" y="166"/>
                    <a:pt x="114" y="133"/>
                    <a:pt x="74" y="133"/>
                  </a:cubicBezTo>
                  <a:close/>
                </a:path>
              </a:pathLst>
            </a:custGeom>
            <a:solidFill>
              <a:schemeClr val="accent1"/>
            </a:solidFill>
            <a:ln>
              <a:noFill/>
            </a:ln>
            <a:extLst/>
          </p:spPr>
          <p:txBody>
            <a:bodyPr vert="horz" wrap="square" lIns="45720" tIns="22860" rIns="45720" bIns="22860" numCol="1" anchor="t" anchorCtr="0" compatLnSpc="1">
              <a:prstTxWarp prst="textNoShape">
                <a:avLst/>
              </a:prstTxWarp>
            </a:bodyPr>
            <a:lstStyle/>
            <a:p>
              <a:endParaRPr lang="en-US" sz="900">
                <a:solidFill>
                  <a:schemeClr val="accent1"/>
                </a:solidFill>
              </a:endParaRPr>
            </a:p>
          </p:txBody>
        </p:sp>
        <p:sp>
          <p:nvSpPr>
            <p:cNvPr id="22" name="Freeform 22"/>
            <p:cNvSpPr>
              <a:spLocks noEditPoints="1"/>
            </p:cNvSpPr>
            <p:nvPr/>
          </p:nvSpPr>
          <p:spPr bwMode="auto">
            <a:xfrm>
              <a:off x="7286625" y="2299038"/>
              <a:ext cx="234950" cy="903288"/>
            </a:xfrm>
            <a:custGeom>
              <a:avLst/>
              <a:gdLst>
                <a:gd name="T0" fmla="*/ 74 w 148"/>
                <a:gd name="T1" fmla="*/ 104 h 569"/>
                <a:gd name="T2" fmla="*/ 126 w 148"/>
                <a:gd name="T3" fmla="*/ 52 h 569"/>
                <a:gd name="T4" fmla="*/ 74 w 148"/>
                <a:gd name="T5" fmla="*/ 0 h 569"/>
                <a:gd name="T6" fmla="*/ 22 w 148"/>
                <a:gd name="T7" fmla="*/ 52 h 569"/>
                <a:gd name="T8" fmla="*/ 74 w 148"/>
                <a:gd name="T9" fmla="*/ 104 h 569"/>
                <a:gd name="T10" fmla="*/ 74 w 148"/>
                <a:gd name="T11" fmla="*/ 133 h 569"/>
                <a:gd name="T12" fmla="*/ 0 w 148"/>
                <a:gd name="T13" fmla="*/ 207 h 569"/>
                <a:gd name="T14" fmla="*/ 0 w 148"/>
                <a:gd name="T15" fmla="*/ 384 h 569"/>
                <a:gd name="T16" fmla="*/ 17 w 148"/>
                <a:gd name="T17" fmla="*/ 401 h 569"/>
                <a:gd name="T18" fmla="*/ 41 w 148"/>
                <a:gd name="T19" fmla="*/ 401 h 569"/>
                <a:gd name="T20" fmla="*/ 41 w 148"/>
                <a:gd name="T21" fmla="*/ 559 h 569"/>
                <a:gd name="T22" fmla="*/ 51 w 148"/>
                <a:gd name="T23" fmla="*/ 569 h 569"/>
                <a:gd name="T24" fmla="*/ 97 w 148"/>
                <a:gd name="T25" fmla="*/ 569 h 569"/>
                <a:gd name="T26" fmla="*/ 107 w 148"/>
                <a:gd name="T27" fmla="*/ 559 h 569"/>
                <a:gd name="T28" fmla="*/ 107 w 148"/>
                <a:gd name="T29" fmla="*/ 401 h 569"/>
                <a:gd name="T30" fmla="*/ 131 w 148"/>
                <a:gd name="T31" fmla="*/ 401 h 569"/>
                <a:gd name="T32" fmla="*/ 148 w 148"/>
                <a:gd name="T33" fmla="*/ 384 h 569"/>
                <a:gd name="T34" fmla="*/ 148 w 148"/>
                <a:gd name="T35" fmla="*/ 207 h 569"/>
                <a:gd name="T36" fmla="*/ 74 w 148"/>
                <a:gd name="T37" fmla="*/ 133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8" h="569">
                  <a:moveTo>
                    <a:pt x="74" y="104"/>
                  </a:moveTo>
                  <a:cubicBezTo>
                    <a:pt x="103" y="104"/>
                    <a:pt x="126" y="80"/>
                    <a:pt x="126" y="52"/>
                  </a:cubicBezTo>
                  <a:cubicBezTo>
                    <a:pt x="126" y="23"/>
                    <a:pt x="103" y="0"/>
                    <a:pt x="74" y="0"/>
                  </a:cubicBezTo>
                  <a:cubicBezTo>
                    <a:pt x="45" y="0"/>
                    <a:pt x="22" y="23"/>
                    <a:pt x="22" y="52"/>
                  </a:cubicBezTo>
                  <a:cubicBezTo>
                    <a:pt x="22" y="80"/>
                    <a:pt x="45" y="104"/>
                    <a:pt x="74" y="104"/>
                  </a:cubicBezTo>
                  <a:close/>
                  <a:moveTo>
                    <a:pt x="74" y="133"/>
                  </a:moveTo>
                  <a:cubicBezTo>
                    <a:pt x="33" y="133"/>
                    <a:pt x="0" y="166"/>
                    <a:pt x="0" y="207"/>
                  </a:cubicBezTo>
                  <a:cubicBezTo>
                    <a:pt x="0" y="384"/>
                    <a:pt x="0" y="384"/>
                    <a:pt x="0" y="384"/>
                  </a:cubicBezTo>
                  <a:cubicBezTo>
                    <a:pt x="0" y="393"/>
                    <a:pt x="8" y="401"/>
                    <a:pt x="17" y="401"/>
                  </a:cubicBezTo>
                  <a:cubicBezTo>
                    <a:pt x="41" y="401"/>
                    <a:pt x="41" y="401"/>
                    <a:pt x="41" y="401"/>
                  </a:cubicBezTo>
                  <a:cubicBezTo>
                    <a:pt x="41" y="559"/>
                    <a:pt x="41" y="559"/>
                    <a:pt x="41" y="559"/>
                  </a:cubicBezTo>
                  <a:cubicBezTo>
                    <a:pt x="41" y="565"/>
                    <a:pt x="45" y="569"/>
                    <a:pt x="51" y="569"/>
                  </a:cubicBezTo>
                  <a:cubicBezTo>
                    <a:pt x="97" y="569"/>
                    <a:pt x="97" y="569"/>
                    <a:pt x="97" y="569"/>
                  </a:cubicBezTo>
                  <a:cubicBezTo>
                    <a:pt x="102" y="569"/>
                    <a:pt x="107" y="565"/>
                    <a:pt x="107" y="559"/>
                  </a:cubicBezTo>
                  <a:cubicBezTo>
                    <a:pt x="107" y="401"/>
                    <a:pt x="107" y="401"/>
                    <a:pt x="107" y="401"/>
                  </a:cubicBezTo>
                  <a:cubicBezTo>
                    <a:pt x="131" y="401"/>
                    <a:pt x="131" y="401"/>
                    <a:pt x="131" y="401"/>
                  </a:cubicBezTo>
                  <a:cubicBezTo>
                    <a:pt x="140" y="401"/>
                    <a:pt x="148" y="393"/>
                    <a:pt x="148" y="384"/>
                  </a:cubicBezTo>
                  <a:cubicBezTo>
                    <a:pt x="148" y="207"/>
                    <a:pt x="148" y="207"/>
                    <a:pt x="148" y="207"/>
                  </a:cubicBezTo>
                  <a:cubicBezTo>
                    <a:pt x="148" y="166"/>
                    <a:pt x="115" y="133"/>
                    <a:pt x="74" y="133"/>
                  </a:cubicBezTo>
                  <a:close/>
                </a:path>
              </a:pathLst>
            </a:custGeom>
            <a:solidFill>
              <a:schemeClr val="accent1"/>
            </a:solidFill>
            <a:ln>
              <a:noFill/>
            </a:ln>
            <a:extLst/>
          </p:spPr>
          <p:txBody>
            <a:bodyPr vert="horz" wrap="square" lIns="45720" tIns="22860" rIns="45720" bIns="22860" numCol="1" anchor="t" anchorCtr="0" compatLnSpc="1">
              <a:prstTxWarp prst="textNoShape">
                <a:avLst/>
              </a:prstTxWarp>
            </a:bodyPr>
            <a:lstStyle/>
            <a:p>
              <a:endParaRPr lang="en-US" sz="900">
                <a:solidFill>
                  <a:schemeClr val="accent1"/>
                </a:solidFill>
              </a:endParaRPr>
            </a:p>
          </p:txBody>
        </p:sp>
        <p:sp>
          <p:nvSpPr>
            <p:cNvPr id="23" name="Freeform 23"/>
            <p:cNvSpPr>
              <a:spLocks noEditPoints="1"/>
            </p:cNvSpPr>
            <p:nvPr/>
          </p:nvSpPr>
          <p:spPr bwMode="auto">
            <a:xfrm>
              <a:off x="7604125" y="2299038"/>
              <a:ext cx="234950" cy="903288"/>
            </a:xfrm>
            <a:custGeom>
              <a:avLst/>
              <a:gdLst>
                <a:gd name="T0" fmla="*/ 74 w 148"/>
                <a:gd name="T1" fmla="*/ 104 h 569"/>
                <a:gd name="T2" fmla="*/ 126 w 148"/>
                <a:gd name="T3" fmla="*/ 52 h 569"/>
                <a:gd name="T4" fmla="*/ 74 w 148"/>
                <a:gd name="T5" fmla="*/ 0 h 569"/>
                <a:gd name="T6" fmla="*/ 22 w 148"/>
                <a:gd name="T7" fmla="*/ 52 h 569"/>
                <a:gd name="T8" fmla="*/ 74 w 148"/>
                <a:gd name="T9" fmla="*/ 104 h 569"/>
                <a:gd name="T10" fmla="*/ 74 w 148"/>
                <a:gd name="T11" fmla="*/ 133 h 569"/>
                <a:gd name="T12" fmla="*/ 0 w 148"/>
                <a:gd name="T13" fmla="*/ 207 h 569"/>
                <a:gd name="T14" fmla="*/ 0 w 148"/>
                <a:gd name="T15" fmla="*/ 384 h 569"/>
                <a:gd name="T16" fmla="*/ 17 w 148"/>
                <a:gd name="T17" fmla="*/ 401 h 569"/>
                <a:gd name="T18" fmla="*/ 41 w 148"/>
                <a:gd name="T19" fmla="*/ 401 h 569"/>
                <a:gd name="T20" fmla="*/ 41 w 148"/>
                <a:gd name="T21" fmla="*/ 559 h 569"/>
                <a:gd name="T22" fmla="*/ 51 w 148"/>
                <a:gd name="T23" fmla="*/ 569 h 569"/>
                <a:gd name="T24" fmla="*/ 97 w 148"/>
                <a:gd name="T25" fmla="*/ 569 h 569"/>
                <a:gd name="T26" fmla="*/ 107 w 148"/>
                <a:gd name="T27" fmla="*/ 559 h 569"/>
                <a:gd name="T28" fmla="*/ 107 w 148"/>
                <a:gd name="T29" fmla="*/ 401 h 569"/>
                <a:gd name="T30" fmla="*/ 131 w 148"/>
                <a:gd name="T31" fmla="*/ 401 h 569"/>
                <a:gd name="T32" fmla="*/ 148 w 148"/>
                <a:gd name="T33" fmla="*/ 384 h 569"/>
                <a:gd name="T34" fmla="*/ 148 w 148"/>
                <a:gd name="T35" fmla="*/ 207 h 569"/>
                <a:gd name="T36" fmla="*/ 74 w 148"/>
                <a:gd name="T37" fmla="*/ 133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8" h="569">
                  <a:moveTo>
                    <a:pt x="74" y="104"/>
                  </a:moveTo>
                  <a:cubicBezTo>
                    <a:pt x="103" y="104"/>
                    <a:pt x="126" y="80"/>
                    <a:pt x="126" y="52"/>
                  </a:cubicBezTo>
                  <a:cubicBezTo>
                    <a:pt x="126" y="23"/>
                    <a:pt x="103" y="0"/>
                    <a:pt x="74" y="0"/>
                  </a:cubicBezTo>
                  <a:cubicBezTo>
                    <a:pt x="45" y="0"/>
                    <a:pt x="22" y="23"/>
                    <a:pt x="22" y="52"/>
                  </a:cubicBezTo>
                  <a:cubicBezTo>
                    <a:pt x="22" y="80"/>
                    <a:pt x="45" y="104"/>
                    <a:pt x="74" y="104"/>
                  </a:cubicBezTo>
                  <a:close/>
                  <a:moveTo>
                    <a:pt x="74" y="133"/>
                  </a:moveTo>
                  <a:cubicBezTo>
                    <a:pt x="33" y="133"/>
                    <a:pt x="0" y="166"/>
                    <a:pt x="0" y="207"/>
                  </a:cubicBezTo>
                  <a:cubicBezTo>
                    <a:pt x="0" y="384"/>
                    <a:pt x="0" y="384"/>
                    <a:pt x="0" y="384"/>
                  </a:cubicBezTo>
                  <a:cubicBezTo>
                    <a:pt x="0" y="393"/>
                    <a:pt x="8" y="401"/>
                    <a:pt x="17" y="401"/>
                  </a:cubicBezTo>
                  <a:cubicBezTo>
                    <a:pt x="41" y="401"/>
                    <a:pt x="41" y="401"/>
                    <a:pt x="41" y="401"/>
                  </a:cubicBezTo>
                  <a:cubicBezTo>
                    <a:pt x="41" y="559"/>
                    <a:pt x="41" y="559"/>
                    <a:pt x="41" y="559"/>
                  </a:cubicBezTo>
                  <a:cubicBezTo>
                    <a:pt x="41" y="565"/>
                    <a:pt x="46" y="569"/>
                    <a:pt x="51" y="569"/>
                  </a:cubicBezTo>
                  <a:cubicBezTo>
                    <a:pt x="97" y="569"/>
                    <a:pt x="97" y="569"/>
                    <a:pt x="97" y="569"/>
                  </a:cubicBezTo>
                  <a:cubicBezTo>
                    <a:pt x="103" y="569"/>
                    <a:pt x="107" y="565"/>
                    <a:pt x="107" y="559"/>
                  </a:cubicBezTo>
                  <a:cubicBezTo>
                    <a:pt x="107" y="401"/>
                    <a:pt x="107" y="401"/>
                    <a:pt x="107" y="401"/>
                  </a:cubicBezTo>
                  <a:cubicBezTo>
                    <a:pt x="131" y="401"/>
                    <a:pt x="131" y="401"/>
                    <a:pt x="131" y="401"/>
                  </a:cubicBezTo>
                  <a:cubicBezTo>
                    <a:pt x="140" y="401"/>
                    <a:pt x="148" y="393"/>
                    <a:pt x="148" y="384"/>
                  </a:cubicBezTo>
                  <a:cubicBezTo>
                    <a:pt x="148" y="207"/>
                    <a:pt x="148" y="207"/>
                    <a:pt x="148" y="207"/>
                  </a:cubicBezTo>
                  <a:cubicBezTo>
                    <a:pt x="148" y="166"/>
                    <a:pt x="115" y="133"/>
                    <a:pt x="74" y="133"/>
                  </a:cubicBezTo>
                  <a:close/>
                </a:path>
              </a:pathLst>
            </a:custGeom>
            <a:solidFill>
              <a:schemeClr val="accent1"/>
            </a:solidFill>
            <a:ln>
              <a:noFill/>
            </a:ln>
            <a:extLst/>
          </p:spPr>
          <p:txBody>
            <a:bodyPr vert="horz" wrap="square" lIns="45720" tIns="22860" rIns="45720" bIns="22860" numCol="1" anchor="t" anchorCtr="0" compatLnSpc="1">
              <a:prstTxWarp prst="textNoShape">
                <a:avLst/>
              </a:prstTxWarp>
            </a:bodyPr>
            <a:lstStyle/>
            <a:p>
              <a:endParaRPr lang="en-US" sz="900">
                <a:solidFill>
                  <a:schemeClr val="accent1"/>
                </a:solidFill>
              </a:endParaRPr>
            </a:p>
          </p:txBody>
        </p:sp>
        <p:sp>
          <p:nvSpPr>
            <p:cNvPr id="24" name="Freeform 24"/>
            <p:cNvSpPr>
              <a:spLocks noEditPoints="1"/>
            </p:cNvSpPr>
            <p:nvPr/>
          </p:nvSpPr>
          <p:spPr bwMode="auto">
            <a:xfrm>
              <a:off x="7923213" y="2299038"/>
              <a:ext cx="233363" cy="903288"/>
            </a:xfrm>
            <a:custGeom>
              <a:avLst/>
              <a:gdLst>
                <a:gd name="T0" fmla="*/ 73 w 147"/>
                <a:gd name="T1" fmla="*/ 104 h 569"/>
                <a:gd name="T2" fmla="*/ 125 w 147"/>
                <a:gd name="T3" fmla="*/ 52 h 569"/>
                <a:gd name="T4" fmla="*/ 73 w 147"/>
                <a:gd name="T5" fmla="*/ 0 h 569"/>
                <a:gd name="T6" fmla="*/ 21 w 147"/>
                <a:gd name="T7" fmla="*/ 52 h 569"/>
                <a:gd name="T8" fmla="*/ 73 w 147"/>
                <a:gd name="T9" fmla="*/ 104 h 569"/>
                <a:gd name="T10" fmla="*/ 73 w 147"/>
                <a:gd name="T11" fmla="*/ 133 h 569"/>
                <a:gd name="T12" fmla="*/ 0 w 147"/>
                <a:gd name="T13" fmla="*/ 207 h 569"/>
                <a:gd name="T14" fmla="*/ 0 w 147"/>
                <a:gd name="T15" fmla="*/ 384 h 569"/>
                <a:gd name="T16" fmla="*/ 16 w 147"/>
                <a:gd name="T17" fmla="*/ 401 h 569"/>
                <a:gd name="T18" fmla="*/ 40 w 147"/>
                <a:gd name="T19" fmla="*/ 401 h 569"/>
                <a:gd name="T20" fmla="*/ 40 w 147"/>
                <a:gd name="T21" fmla="*/ 559 h 569"/>
                <a:gd name="T22" fmla="*/ 50 w 147"/>
                <a:gd name="T23" fmla="*/ 569 h 569"/>
                <a:gd name="T24" fmla="*/ 96 w 147"/>
                <a:gd name="T25" fmla="*/ 569 h 569"/>
                <a:gd name="T26" fmla="*/ 106 w 147"/>
                <a:gd name="T27" fmla="*/ 559 h 569"/>
                <a:gd name="T28" fmla="*/ 106 w 147"/>
                <a:gd name="T29" fmla="*/ 401 h 569"/>
                <a:gd name="T30" fmla="*/ 131 w 147"/>
                <a:gd name="T31" fmla="*/ 401 h 569"/>
                <a:gd name="T32" fmla="*/ 147 w 147"/>
                <a:gd name="T33" fmla="*/ 384 h 569"/>
                <a:gd name="T34" fmla="*/ 147 w 147"/>
                <a:gd name="T35" fmla="*/ 207 h 569"/>
                <a:gd name="T36" fmla="*/ 73 w 147"/>
                <a:gd name="T37" fmla="*/ 133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7" h="569">
                  <a:moveTo>
                    <a:pt x="73" y="104"/>
                  </a:moveTo>
                  <a:cubicBezTo>
                    <a:pt x="102" y="104"/>
                    <a:pt x="125" y="80"/>
                    <a:pt x="125" y="52"/>
                  </a:cubicBezTo>
                  <a:cubicBezTo>
                    <a:pt x="125" y="23"/>
                    <a:pt x="102" y="0"/>
                    <a:pt x="73" y="0"/>
                  </a:cubicBezTo>
                  <a:cubicBezTo>
                    <a:pt x="45" y="0"/>
                    <a:pt x="21" y="23"/>
                    <a:pt x="21" y="52"/>
                  </a:cubicBezTo>
                  <a:cubicBezTo>
                    <a:pt x="21" y="80"/>
                    <a:pt x="45" y="104"/>
                    <a:pt x="73" y="104"/>
                  </a:cubicBezTo>
                  <a:close/>
                  <a:moveTo>
                    <a:pt x="73" y="133"/>
                  </a:moveTo>
                  <a:cubicBezTo>
                    <a:pt x="33" y="133"/>
                    <a:pt x="0" y="166"/>
                    <a:pt x="0" y="207"/>
                  </a:cubicBezTo>
                  <a:cubicBezTo>
                    <a:pt x="0" y="384"/>
                    <a:pt x="0" y="384"/>
                    <a:pt x="0" y="384"/>
                  </a:cubicBezTo>
                  <a:cubicBezTo>
                    <a:pt x="0" y="393"/>
                    <a:pt x="7" y="401"/>
                    <a:pt x="16" y="401"/>
                  </a:cubicBezTo>
                  <a:cubicBezTo>
                    <a:pt x="40" y="401"/>
                    <a:pt x="40" y="401"/>
                    <a:pt x="40" y="401"/>
                  </a:cubicBezTo>
                  <a:cubicBezTo>
                    <a:pt x="40" y="559"/>
                    <a:pt x="40" y="559"/>
                    <a:pt x="40" y="559"/>
                  </a:cubicBezTo>
                  <a:cubicBezTo>
                    <a:pt x="40" y="565"/>
                    <a:pt x="45" y="569"/>
                    <a:pt x="50" y="569"/>
                  </a:cubicBezTo>
                  <a:cubicBezTo>
                    <a:pt x="96" y="569"/>
                    <a:pt x="96" y="569"/>
                    <a:pt x="96" y="569"/>
                  </a:cubicBezTo>
                  <a:cubicBezTo>
                    <a:pt x="102" y="569"/>
                    <a:pt x="106" y="565"/>
                    <a:pt x="106" y="559"/>
                  </a:cubicBezTo>
                  <a:cubicBezTo>
                    <a:pt x="106" y="401"/>
                    <a:pt x="106" y="401"/>
                    <a:pt x="106" y="401"/>
                  </a:cubicBezTo>
                  <a:cubicBezTo>
                    <a:pt x="131" y="401"/>
                    <a:pt x="131" y="401"/>
                    <a:pt x="131" y="401"/>
                  </a:cubicBezTo>
                  <a:cubicBezTo>
                    <a:pt x="140" y="401"/>
                    <a:pt x="147" y="393"/>
                    <a:pt x="147" y="384"/>
                  </a:cubicBezTo>
                  <a:cubicBezTo>
                    <a:pt x="147" y="207"/>
                    <a:pt x="147" y="207"/>
                    <a:pt x="147" y="207"/>
                  </a:cubicBezTo>
                  <a:cubicBezTo>
                    <a:pt x="147" y="166"/>
                    <a:pt x="114" y="133"/>
                    <a:pt x="73" y="133"/>
                  </a:cubicBezTo>
                  <a:close/>
                </a:path>
              </a:pathLst>
            </a:custGeom>
            <a:solidFill>
              <a:schemeClr val="accent1"/>
            </a:solidFill>
            <a:ln>
              <a:noFill/>
            </a:ln>
            <a:extLst/>
          </p:spPr>
          <p:txBody>
            <a:bodyPr vert="horz" wrap="square" lIns="45720" tIns="22860" rIns="45720" bIns="22860" numCol="1" anchor="t" anchorCtr="0" compatLnSpc="1">
              <a:prstTxWarp prst="textNoShape">
                <a:avLst/>
              </a:prstTxWarp>
            </a:bodyPr>
            <a:lstStyle/>
            <a:p>
              <a:endParaRPr lang="en-US" sz="900">
                <a:solidFill>
                  <a:schemeClr val="accent1"/>
                </a:solidFill>
              </a:endParaRPr>
            </a:p>
          </p:txBody>
        </p:sp>
        <p:sp>
          <p:nvSpPr>
            <p:cNvPr id="25" name="Freeform 25"/>
            <p:cNvSpPr>
              <a:spLocks noEditPoints="1"/>
            </p:cNvSpPr>
            <p:nvPr/>
          </p:nvSpPr>
          <p:spPr bwMode="auto">
            <a:xfrm>
              <a:off x="8240713" y="2299038"/>
              <a:ext cx="233363" cy="903288"/>
            </a:xfrm>
            <a:custGeom>
              <a:avLst/>
              <a:gdLst>
                <a:gd name="T0" fmla="*/ 74 w 147"/>
                <a:gd name="T1" fmla="*/ 104 h 569"/>
                <a:gd name="T2" fmla="*/ 125 w 147"/>
                <a:gd name="T3" fmla="*/ 52 h 569"/>
                <a:gd name="T4" fmla="*/ 74 w 147"/>
                <a:gd name="T5" fmla="*/ 0 h 569"/>
                <a:gd name="T6" fmla="*/ 22 w 147"/>
                <a:gd name="T7" fmla="*/ 52 h 569"/>
                <a:gd name="T8" fmla="*/ 74 w 147"/>
                <a:gd name="T9" fmla="*/ 104 h 569"/>
                <a:gd name="T10" fmla="*/ 74 w 147"/>
                <a:gd name="T11" fmla="*/ 133 h 569"/>
                <a:gd name="T12" fmla="*/ 0 w 147"/>
                <a:gd name="T13" fmla="*/ 207 h 569"/>
                <a:gd name="T14" fmla="*/ 0 w 147"/>
                <a:gd name="T15" fmla="*/ 384 h 569"/>
                <a:gd name="T16" fmla="*/ 16 w 147"/>
                <a:gd name="T17" fmla="*/ 401 h 569"/>
                <a:gd name="T18" fmla="*/ 41 w 147"/>
                <a:gd name="T19" fmla="*/ 401 h 569"/>
                <a:gd name="T20" fmla="*/ 41 w 147"/>
                <a:gd name="T21" fmla="*/ 559 h 569"/>
                <a:gd name="T22" fmla="*/ 50 w 147"/>
                <a:gd name="T23" fmla="*/ 569 h 569"/>
                <a:gd name="T24" fmla="*/ 97 w 147"/>
                <a:gd name="T25" fmla="*/ 569 h 569"/>
                <a:gd name="T26" fmla="*/ 106 w 147"/>
                <a:gd name="T27" fmla="*/ 559 h 569"/>
                <a:gd name="T28" fmla="*/ 106 w 147"/>
                <a:gd name="T29" fmla="*/ 401 h 569"/>
                <a:gd name="T30" fmla="*/ 131 w 147"/>
                <a:gd name="T31" fmla="*/ 401 h 569"/>
                <a:gd name="T32" fmla="*/ 147 w 147"/>
                <a:gd name="T33" fmla="*/ 384 h 569"/>
                <a:gd name="T34" fmla="*/ 147 w 147"/>
                <a:gd name="T35" fmla="*/ 207 h 569"/>
                <a:gd name="T36" fmla="*/ 74 w 147"/>
                <a:gd name="T37" fmla="*/ 133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7" h="569">
                  <a:moveTo>
                    <a:pt x="74" y="104"/>
                  </a:moveTo>
                  <a:cubicBezTo>
                    <a:pt x="102" y="104"/>
                    <a:pt x="125" y="80"/>
                    <a:pt x="125" y="52"/>
                  </a:cubicBezTo>
                  <a:cubicBezTo>
                    <a:pt x="125" y="23"/>
                    <a:pt x="102" y="0"/>
                    <a:pt x="74" y="0"/>
                  </a:cubicBezTo>
                  <a:cubicBezTo>
                    <a:pt x="45" y="0"/>
                    <a:pt x="22" y="23"/>
                    <a:pt x="22" y="52"/>
                  </a:cubicBezTo>
                  <a:cubicBezTo>
                    <a:pt x="22" y="80"/>
                    <a:pt x="45" y="104"/>
                    <a:pt x="74" y="104"/>
                  </a:cubicBezTo>
                  <a:close/>
                  <a:moveTo>
                    <a:pt x="74" y="133"/>
                  </a:moveTo>
                  <a:cubicBezTo>
                    <a:pt x="33" y="133"/>
                    <a:pt x="0" y="166"/>
                    <a:pt x="0" y="207"/>
                  </a:cubicBezTo>
                  <a:cubicBezTo>
                    <a:pt x="0" y="384"/>
                    <a:pt x="0" y="384"/>
                    <a:pt x="0" y="384"/>
                  </a:cubicBezTo>
                  <a:cubicBezTo>
                    <a:pt x="0" y="393"/>
                    <a:pt x="7" y="401"/>
                    <a:pt x="16" y="401"/>
                  </a:cubicBezTo>
                  <a:cubicBezTo>
                    <a:pt x="41" y="401"/>
                    <a:pt x="41" y="401"/>
                    <a:pt x="41" y="401"/>
                  </a:cubicBezTo>
                  <a:cubicBezTo>
                    <a:pt x="41" y="559"/>
                    <a:pt x="41" y="559"/>
                    <a:pt x="41" y="559"/>
                  </a:cubicBezTo>
                  <a:cubicBezTo>
                    <a:pt x="41" y="565"/>
                    <a:pt x="45" y="569"/>
                    <a:pt x="50" y="569"/>
                  </a:cubicBezTo>
                  <a:cubicBezTo>
                    <a:pt x="97" y="569"/>
                    <a:pt x="97" y="569"/>
                    <a:pt x="97" y="569"/>
                  </a:cubicBezTo>
                  <a:cubicBezTo>
                    <a:pt x="102" y="569"/>
                    <a:pt x="106" y="565"/>
                    <a:pt x="106" y="559"/>
                  </a:cubicBezTo>
                  <a:cubicBezTo>
                    <a:pt x="106" y="401"/>
                    <a:pt x="106" y="401"/>
                    <a:pt x="106" y="401"/>
                  </a:cubicBezTo>
                  <a:cubicBezTo>
                    <a:pt x="131" y="401"/>
                    <a:pt x="131" y="401"/>
                    <a:pt x="131" y="401"/>
                  </a:cubicBezTo>
                  <a:cubicBezTo>
                    <a:pt x="140" y="401"/>
                    <a:pt x="147" y="393"/>
                    <a:pt x="147" y="384"/>
                  </a:cubicBezTo>
                  <a:cubicBezTo>
                    <a:pt x="147" y="207"/>
                    <a:pt x="147" y="207"/>
                    <a:pt x="147" y="207"/>
                  </a:cubicBezTo>
                  <a:cubicBezTo>
                    <a:pt x="147" y="166"/>
                    <a:pt x="114" y="133"/>
                    <a:pt x="74" y="133"/>
                  </a:cubicBezTo>
                  <a:close/>
                </a:path>
              </a:pathLst>
            </a:custGeom>
            <a:solidFill>
              <a:schemeClr val="accent1"/>
            </a:solidFill>
            <a:ln>
              <a:noFill/>
            </a:ln>
            <a:extLst/>
          </p:spPr>
          <p:txBody>
            <a:bodyPr vert="horz" wrap="square" lIns="45720" tIns="22860" rIns="45720" bIns="22860" numCol="1" anchor="t" anchorCtr="0" compatLnSpc="1">
              <a:prstTxWarp prst="textNoShape">
                <a:avLst/>
              </a:prstTxWarp>
            </a:bodyPr>
            <a:lstStyle/>
            <a:p>
              <a:endParaRPr lang="en-US" sz="900">
                <a:solidFill>
                  <a:schemeClr val="accent1"/>
                </a:solidFill>
              </a:endParaRPr>
            </a:p>
          </p:txBody>
        </p:sp>
        <p:sp>
          <p:nvSpPr>
            <p:cNvPr id="26" name="Freeform 26"/>
            <p:cNvSpPr>
              <a:spLocks noEditPoints="1"/>
            </p:cNvSpPr>
            <p:nvPr/>
          </p:nvSpPr>
          <p:spPr bwMode="auto">
            <a:xfrm>
              <a:off x="8558213" y="2299038"/>
              <a:ext cx="232569" cy="903288"/>
            </a:xfrm>
            <a:custGeom>
              <a:avLst/>
              <a:gdLst>
                <a:gd name="T0" fmla="*/ 74 w 147"/>
                <a:gd name="T1" fmla="*/ 104 h 569"/>
                <a:gd name="T2" fmla="*/ 126 w 147"/>
                <a:gd name="T3" fmla="*/ 52 h 569"/>
                <a:gd name="T4" fmla="*/ 74 w 147"/>
                <a:gd name="T5" fmla="*/ 0 h 569"/>
                <a:gd name="T6" fmla="*/ 22 w 147"/>
                <a:gd name="T7" fmla="*/ 52 h 569"/>
                <a:gd name="T8" fmla="*/ 74 w 147"/>
                <a:gd name="T9" fmla="*/ 104 h 569"/>
                <a:gd name="T10" fmla="*/ 74 w 147"/>
                <a:gd name="T11" fmla="*/ 133 h 569"/>
                <a:gd name="T12" fmla="*/ 0 w 147"/>
                <a:gd name="T13" fmla="*/ 207 h 569"/>
                <a:gd name="T14" fmla="*/ 0 w 147"/>
                <a:gd name="T15" fmla="*/ 384 h 569"/>
                <a:gd name="T16" fmla="*/ 17 w 147"/>
                <a:gd name="T17" fmla="*/ 401 h 569"/>
                <a:gd name="T18" fmla="*/ 41 w 147"/>
                <a:gd name="T19" fmla="*/ 401 h 569"/>
                <a:gd name="T20" fmla="*/ 41 w 147"/>
                <a:gd name="T21" fmla="*/ 559 h 569"/>
                <a:gd name="T22" fmla="*/ 51 w 147"/>
                <a:gd name="T23" fmla="*/ 569 h 569"/>
                <a:gd name="T24" fmla="*/ 97 w 147"/>
                <a:gd name="T25" fmla="*/ 569 h 569"/>
                <a:gd name="T26" fmla="*/ 107 w 147"/>
                <a:gd name="T27" fmla="*/ 559 h 569"/>
                <a:gd name="T28" fmla="*/ 107 w 147"/>
                <a:gd name="T29" fmla="*/ 401 h 569"/>
                <a:gd name="T30" fmla="*/ 131 w 147"/>
                <a:gd name="T31" fmla="*/ 401 h 569"/>
                <a:gd name="T32" fmla="*/ 147 w 147"/>
                <a:gd name="T33" fmla="*/ 384 h 569"/>
                <a:gd name="T34" fmla="*/ 147 w 147"/>
                <a:gd name="T35" fmla="*/ 207 h 569"/>
                <a:gd name="T36" fmla="*/ 74 w 147"/>
                <a:gd name="T37" fmla="*/ 133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7" h="569">
                  <a:moveTo>
                    <a:pt x="74" y="104"/>
                  </a:moveTo>
                  <a:cubicBezTo>
                    <a:pt x="102" y="104"/>
                    <a:pt x="126" y="80"/>
                    <a:pt x="126" y="52"/>
                  </a:cubicBezTo>
                  <a:cubicBezTo>
                    <a:pt x="126" y="23"/>
                    <a:pt x="102" y="0"/>
                    <a:pt x="74" y="0"/>
                  </a:cubicBezTo>
                  <a:cubicBezTo>
                    <a:pt x="45" y="0"/>
                    <a:pt x="22" y="23"/>
                    <a:pt x="22" y="52"/>
                  </a:cubicBezTo>
                  <a:cubicBezTo>
                    <a:pt x="22" y="80"/>
                    <a:pt x="45" y="104"/>
                    <a:pt x="74" y="104"/>
                  </a:cubicBezTo>
                  <a:close/>
                  <a:moveTo>
                    <a:pt x="74" y="133"/>
                  </a:moveTo>
                  <a:cubicBezTo>
                    <a:pt x="33" y="133"/>
                    <a:pt x="0" y="166"/>
                    <a:pt x="0" y="207"/>
                  </a:cubicBezTo>
                  <a:cubicBezTo>
                    <a:pt x="0" y="384"/>
                    <a:pt x="0" y="384"/>
                    <a:pt x="0" y="384"/>
                  </a:cubicBezTo>
                  <a:cubicBezTo>
                    <a:pt x="0" y="393"/>
                    <a:pt x="7" y="401"/>
                    <a:pt x="17" y="401"/>
                  </a:cubicBezTo>
                  <a:cubicBezTo>
                    <a:pt x="41" y="401"/>
                    <a:pt x="41" y="401"/>
                    <a:pt x="41" y="401"/>
                  </a:cubicBezTo>
                  <a:cubicBezTo>
                    <a:pt x="41" y="559"/>
                    <a:pt x="41" y="559"/>
                    <a:pt x="41" y="559"/>
                  </a:cubicBezTo>
                  <a:cubicBezTo>
                    <a:pt x="41" y="565"/>
                    <a:pt x="45" y="569"/>
                    <a:pt x="51" y="569"/>
                  </a:cubicBezTo>
                  <a:cubicBezTo>
                    <a:pt x="97" y="569"/>
                    <a:pt x="97" y="569"/>
                    <a:pt x="97" y="569"/>
                  </a:cubicBezTo>
                  <a:cubicBezTo>
                    <a:pt x="102" y="569"/>
                    <a:pt x="107" y="565"/>
                    <a:pt x="107" y="559"/>
                  </a:cubicBezTo>
                  <a:cubicBezTo>
                    <a:pt x="107" y="401"/>
                    <a:pt x="107" y="401"/>
                    <a:pt x="107" y="401"/>
                  </a:cubicBezTo>
                  <a:cubicBezTo>
                    <a:pt x="131" y="401"/>
                    <a:pt x="131" y="401"/>
                    <a:pt x="131" y="401"/>
                  </a:cubicBezTo>
                  <a:cubicBezTo>
                    <a:pt x="140" y="401"/>
                    <a:pt x="147" y="393"/>
                    <a:pt x="147" y="384"/>
                  </a:cubicBezTo>
                  <a:cubicBezTo>
                    <a:pt x="147" y="207"/>
                    <a:pt x="147" y="207"/>
                    <a:pt x="147" y="207"/>
                  </a:cubicBezTo>
                  <a:cubicBezTo>
                    <a:pt x="147" y="166"/>
                    <a:pt x="114" y="133"/>
                    <a:pt x="74" y="133"/>
                  </a:cubicBezTo>
                  <a:close/>
                </a:path>
              </a:pathLst>
            </a:custGeom>
            <a:solidFill>
              <a:schemeClr val="accent1"/>
            </a:solidFill>
            <a:ln>
              <a:noFill/>
            </a:ln>
            <a:extLst/>
          </p:spPr>
          <p:txBody>
            <a:bodyPr vert="horz" wrap="square" lIns="45720" tIns="22860" rIns="45720" bIns="22860" numCol="1" anchor="t" anchorCtr="0" compatLnSpc="1">
              <a:prstTxWarp prst="textNoShape">
                <a:avLst/>
              </a:prstTxWarp>
            </a:bodyPr>
            <a:lstStyle/>
            <a:p>
              <a:endParaRPr lang="en-US" sz="900">
                <a:solidFill>
                  <a:schemeClr val="accent1"/>
                </a:solidFill>
              </a:endParaRPr>
            </a:p>
          </p:txBody>
        </p:sp>
        <p:sp>
          <p:nvSpPr>
            <p:cNvPr id="27" name="Freeform 27"/>
            <p:cNvSpPr>
              <a:spLocks noEditPoints="1"/>
            </p:cNvSpPr>
            <p:nvPr/>
          </p:nvSpPr>
          <p:spPr bwMode="auto">
            <a:xfrm>
              <a:off x="8874919" y="2299038"/>
              <a:ext cx="234950" cy="903288"/>
            </a:xfrm>
            <a:custGeom>
              <a:avLst/>
              <a:gdLst>
                <a:gd name="T0" fmla="*/ 74 w 148"/>
                <a:gd name="T1" fmla="*/ 104 h 569"/>
                <a:gd name="T2" fmla="*/ 126 w 148"/>
                <a:gd name="T3" fmla="*/ 52 h 569"/>
                <a:gd name="T4" fmla="*/ 74 w 148"/>
                <a:gd name="T5" fmla="*/ 0 h 569"/>
                <a:gd name="T6" fmla="*/ 22 w 148"/>
                <a:gd name="T7" fmla="*/ 52 h 569"/>
                <a:gd name="T8" fmla="*/ 74 w 148"/>
                <a:gd name="T9" fmla="*/ 104 h 569"/>
                <a:gd name="T10" fmla="*/ 74 w 148"/>
                <a:gd name="T11" fmla="*/ 133 h 569"/>
                <a:gd name="T12" fmla="*/ 0 w 148"/>
                <a:gd name="T13" fmla="*/ 207 h 569"/>
                <a:gd name="T14" fmla="*/ 0 w 148"/>
                <a:gd name="T15" fmla="*/ 384 h 569"/>
                <a:gd name="T16" fmla="*/ 17 w 148"/>
                <a:gd name="T17" fmla="*/ 401 h 569"/>
                <a:gd name="T18" fmla="*/ 41 w 148"/>
                <a:gd name="T19" fmla="*/ 401 h 569"/>
                <a:gd name="T20" fmla="*/ 41 w 148"/>
                <a:gd name="T21" fmla="*/ 559 h 569"/>
                <a:gd name="T22" fmla="*/ 51 w 148"/>
                <a:gd name="T23" fmla="*/ 569 h 569"/>
                <a:gd name="T24" fmla="*/ 97 w 148"/>
                <a:gd name="T25" fmla="*/ 569 h 569"/>
                <a:gd name="T26" fmla="*/ 107 w 148"/>
                <a:gd name="T27" fmla="*/ 559 h 569"/>
                <a:gd name="T28" fmla="*/ 107 w 148"/>
                <a:gd name="T29" fmla="*/ 401 h 569"/>
                <a:gd name="T30" fmla="*/ 131 w 148"/>
                <a:gd name="T31" fmla="*/ 401 h 569"/>
                <a:gd name="T32" fmla="*/ 148 w 148"/>
                <a:gd name="T33" fmla="*/ 384 h 569"/>
                <a:gd name="T34" fmla="*/ 148 w 148"/>
                <a:gd name="T35" fmla="*/ 207 h 569"/>
                <a:gd name="T36" fmla="*/ 74 w 148"/>
                <a:gd name="T37" fmla="*/ 133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8" h="569">
                  <a:moveTo>
                    <a:pt x="74" y="104"/>
                  </a:moveTo>
                  <a:cubicBezTo>
                    <a:pt x="103" y="104"/>
                    <a:pt x="126" y="80"/>
                    <a:pt x="126" y="52"/>
                  </a:cubicBezTo>
                  <a:cubicBezTo>
                    <a:pt x="126" y="23"/>
                    <a:pt x="103" y="0"/>
                    <a:pt x="74" y="0"/>
                  </a:cubicBezTo>
                  <a:cubicBezTo>
                    <a:pt x="45" y="0"/>
                    <a:pt x="22" y="23"/>
                    <a:pt x="22" y="52"/>
                  </a:cubicBezTo>
                  <a:cubicBezTo>
                    <a:pt x="22" y="80"/>
                    <a:pt x="45" y="104"/>
                    <a:pt x="74" y="104"/>
                  </a:cubicBezTo>
                  <a:close/>
                  <a:moveTo>
                    <a:pt x="74" y="133"/>
                  </a:moveTo>
                  <a:cubicBezTo>
                    <a:pt x="33" y="133"/>
                    <a:pt x="0" y="166"/>
                    <a:pt x="0" y="207"/>
                  </a:cubicBezTo>
                  <a:cubicBezTo>
                    <a:pt x="0" y="384"/>
                    <a:pt x="0" y="384"/>
                    <a:pt x="0" y="384"/>
                  </a:cubicBezTo>
                  <a:cubicBezTo>
                    <a:pt x="0" y="393"/>
                    <a:pt x="8" y="401"/>
                    <a:pt x="17" y="401"/>
                  </a:cubicBezTo>
                  <a:cubicBezTo>
                    <a:pt x="41" y="401"/>
                    <a:pt x="41" y="401"/>
                    <a:pt x="41" y="401"/>
                  </a:cubicBezTo>
                  <a:cubicBezTo>
                    <a:pt x="41" y="559"/>
                    <a:pt x="41" y="559"/>
                    <a:pt x="41" y="559"/>
                  </a:cubicBezTo>
                  <a:cubicBezTo>
                    <a:pt x="41" y="565"/>
                    <a:pt x="45" y="569"/>
                    <a:pt x="51" y="569"/>
                  </a:cubicBezTo>
                  <a:cubicBezTo>
                    <a:pt x="97" y="569"/>
                    <a:pt x="97" y="569"/>
                    <a:pt x="97" y="569"/>
                  </a:cubicBezTo>
                  <a:cubicBezTo>
                    <a:pt x="102" y="569"/>
                    <a:pt x="107" y="565"/>
                    <a:pt x="107" y="559"/>
                  </a:cubicBezTo>
                  <a:cubicBezTo>
                    <a:pt x="107" y="401"/>
                    <a:pt x="107" y="401"/>
                    <a:pt x="107" y="401"/>
                  </a:cubicBezTo>
                  <a:cubicBezTo>
                    <a:pt x="131" y="401"/>
                    <a:pt x="131" y="401"/>
                    <a:pt x="131" y="401"/>
                  </a:cubicBezTo>
                  <a:cubicBezTo>
                    <a:pt x="140" y="401"/>
                    <a:pt x="148" y="393"/>
                    <a:pt x="148" y="384"/>
                  </a:cubicBezTo>
                  <a:cubicBezTo>
                    <a:pt x="148" y="207"/>
                    <a:pt x="148" y="207"/>
                    <a:pt x="148" y="207"/>
                  </a:cubicBezTo>
                  <a:cubicBezTo>
                    <a:pt x="148" y="166"/>
                    <a:pt x="115" y="133"/>
                    <a:pt x="74" y="133"/>
                  </a:cubicBezTo>
                  <a:close/>
                </a:path>
              </a:pathLst>
            </a:custGeom>
            <a:solidFill>
              <a:schemeClr val="accent1"/>
            </a:solidFill>
            <a:ln>
              <a:noFill/>
            </a:ln>
            <a:extLst/>
          </p:spPr>
          <p:txBody>
            <a:bodyPr vert="horz" wrap="square" lIns="45720" tIns="22860" rIns="45720" bIns="22860" numCol="1" anchor="t" anchorCtr="0" compatLnSpc="1">
              <a:prstTxWarp prst="textNoShape">
                <a:avLst/>
              </a:prstTxWarp>
            </a:bodyPr>
            <a:lstStyle/>
            <a:p>
              <a:endParaRPr lang="en-US" sz="900">
                <a:solidFill>
                  <a:schemeClr val="accent1"/>
                </a:solidFill>
              </a:endParaRPr>
            </a:p>
          </p:txBody>
        </p:sp>
        <p:sp>
          <p:nvSpPr>
            <p:cNvPr id="28" name="Freeform 28"/>
            <p:cNvSpPr>
              <a:spLocks noEditPoints="1"/>
            </p:cNvSpPr>
            <p:nvPr/>
          </p:nvSpPr>
          <p:spPr bwMode="auto">
            <a:xfrm>
              <a:off x="9192419" y="2299038"/>
              <a:ext cx="234950" cy="903288"/>
            </a:xfrm>
            <a:custGeom>
              <a:avLst/>
              <a:gdLst>
                <a:gd name="T0" fmla="*/ 74 w 148"/>
                <a:gd name="T1" fmla="*/ 104 h 569"/>
                <a:gd name="T2" fmla="*/ 126 w 148"/>
                <a:gd name="T3" fmla="*/ 52 h 569"/>
                <a:gd name="T4" fmla="*/ 74 w 148"/>
                <a:gd name="T5" fmla="*/ 0 h 569"/>
                <a:gd name="T6" fmla="*/ 22 w 148"/>
                <a:gd name="T7" fmla="*/ 52 h 569"/>
                <a:gd name="T8" fmla="*/ 74 w 148"/>
                <a:gd name="T9" fmla="*/ 104 h 569"/>
                <a:gd name="T10" fmla="*/ 74 w 148"/>
                <a:gd name="T11" fmla="*/ 133 h 569"/>
                <a:gd name="T12" fmla="*/ 0 w 148"/>
                <a:gd name="T13" fmla="*/ 207 h 569"/>
                <a:gd name="T14" fmla="*/ 0 w 148"/>
                <a:gd name="T15" fmla="*/ 384 h 569"/>
                <a:gd name="T16" fmla="*/ 17 w 148"/>
                <a:gd name="T17" fmla="*/ 401 h 569"/>
                <a:gd name="T18" fmla="*/ 41 w 148"/>
                <a:gd name="T19" fmla="*/ 401 h 569"/>
                <a:gd name="T20" fmla="*/ 41 w 148"/>
                <a:gd name="T21" fmla="*/ 559 h 569"/>
                <a:gd name="T22" fmla="*/ 51 w 148"/>
                <a:gd name="T23" fmla="*/ 569 h 569"/>
                <a:gd name="T24" fmla="*/ 97 w 148"/>
                <a:gd name="T25" fmla="*/ 569 h 569"/>
                <a:gd name="T26" fmla="*/ 107 w 148"/>
                <a:gd name="T27" fmla="*/ 559 h 569"/>
                <a:gd name="T28" fmla="*/ 107 w 148"/>
                <a:gd name="T29" fmla="*/ 401 h 569"/>
                <a:gd name="T30" fmla="*/ 131 w 148"/>
                <a:gd name="T31" fmla="*/ 401 h 569"/>
                <a:gd name="T32" fmla="*/ 148 w 148"/>
                <a:gd name="T33" fmla="*/ 384 h 569"/>
                <a:gd name="T34" fmla="*/ 148 w 148"/>
                <a:gd name="T35" fmla="*/ 207 h 569"/>
                <a:gd name="T36" fmla="*/ 74 w 148"/>
                <a:gd name="T37" fmla="*/ 133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8" h="569">
                  <a:moveTo>
                    <a:pt x="74" y="104"/>
                  </a:moveTo>
                  <a:cubicBezTo>
                    <a:pt x="103" y="104"/>
                    <a:pt x="126" y="80"/>
                    <a:pt x="126" y="52"/>
                  </a:cubicBezTo>
                  <a:cubicBezTo>
                    <a:pt x="126" y="23"/>
                    <a:pt x="103" y="0"/>
                    <a:pt x="74" y="0"/>
                  </a:cubicBezTo>
                  <a:cubicBezTo>
                    <a:pt x="45" y="0"/>
                    <a:pt x="22" y="23"/>
                    <a:pt x="22" y="52"/>
                  </a:cubicBezTo>
                  <a:cubicBezTo>
                    <a:pt x="22" y="80"/>
                    <a:pt x="45" y="104"/>
                    <a:pt x="74" y="104"/>
                  </a:cubicBezTo>
                  <a:close/>
                  <a:moveTo>
                    <a:pt x="74" y="133"/>
                  </a:moveTo>
                  <a:cubicBezTo>
                    <a:pt x="33" y="133"/>
                    <a:pt x="0" y="166"/>
                    <a:pt x="0" y="207"/>
                  </a:cubicBezTo>
                  <a:cubicBezTo>
                    <a:pt x="0" y="384"/>
                    <a:pt x="0" y="384"/>
                    <a:pt x="0" y="384"/>
                  </a:cubicBezTo>
                  <a:cubicBezTo>
                    <a:pt x="0" y="393"/>
                    <a:pt x="8" y="401"/>
                    <a:pt x="17" y="401"/>
                  </a:cubicBezTo>
                  <a:cubicBezTo>
                    <a:pt x="41" y="401"/>
                    <a:pt x="41" y="401"/>
                    <a:pt x="41" y="401"/>
                  </a:cubicBezTo>
                  <a:cubicBezTo>
                    <a:pt x="41" y="559"/>
                    <a:pt x="41" y="559"/>
                    <a:pt x="41" y="559"/>
                  </a:cubicBezTo>
                  <a:cubicBezTo>
                    <a:pt x="41" y="565"/>
                    <a:pt x="46" y="569"/>
                    <a:pt x="51" y="569"/>
                  </a:cubicBezTo>
                  <a:cubicBezTo>
                    <a:pt x="97" y="569"/>
                    <a:pt x="97" y="569"/>
                    <a:pt x="97" y="569"/>
                  </a:cubicBezTo>
                  <a:cubicBezTo>
                    <a:pt x="103" y="569"/>
                    <a:pt x="107" y="565"/>
                    <a:pt x="107" y="559"/>
                  </a:cubicBezTo>
                  <a:cubicBezTo>
                    <a:pt x="107" y="401"/>
                    <a:pt x="107" y="401"/>
                    <a:pt x="107" y="401"/>
                  </a:cubicBezTo>
                  <a:cubicBezTo>
                    <a:pt x="131" y="401"/>
                    <a:pt x="131" y="401"/>
                    <a:pt x="131" y="401"/>
                  </a:cubicBezTo>
                  <a:cubicBezTo>
                    <a:pt x="140" y="401"/>
                    <a:pt x="148" y="393"/>
                    <a:pt x="148" y="384"/>
                  </a:cubicBezTo>
                  <a:cubicBezTo>
                    <a:pt x="148" y="207"/>
                    <a:pt x="148" y="207"/>
                    <a:pt x="148" y="207"/>
                  </a:cubicBezTo>
                  <a:cubicBezTo>
                    <a:pt x="148" y="166"/>
                    <a:pt x="115" y="133"/>
                    <a:pt x="74" y="133"/>
                  </a:cubicBezTo>
                  <a:close/>
                </a:path>
              </a:pathLst>
            </a:custGeom>
            <a:solidFill>
              <a:schemeClr val="accent1"/>
            </a:solidFill>
            <a:ln>
              <a:noFill/>
            </a:ln>
            <a:extLst/>
          </p:spPr>
          <p:txBody>
            <a:bodyPr vert="horz" wrap="square" lIns="45720" tIns="22860" rIns="45720" bIns="22860" numCol="1" anchor="t" anchorCtr="0" compatLnSpc="1">
              <a:prstTxWarp prst="textNoShape">
                <a:avLst/>
              </a:prstTxWarp>
            </a:bodyPr>
            <a:lstStyle/>
            <a:p>
              <a:endParaRPr lang="en-US" sz="900">
                <a:solidFill>
                  <a:schemeClr val="accent1"/>
                </a:solidFill>
              </a:endParaRPr>
            </a:p>
          </p:txBody>
        </p:sp>
        <p:sp>
          <p:nvSpPr>
            <p:cNvPr id="29" name="Freeform 29"/>
            <p:cNvSpPr>
              <a:spLocks noEditPoints="1"/>
            </p:cNvSpPr>
            <p:nvPr/>
          </p:nvSpPr>
          <p:spPr bwMode="auto">
            <a:xfrm>
              <a:off x="9511507" y="2299038"/>
              <a:ext cx="233363" cy="903288"/>
            </a:xfrm>
            <a:custGeom>
              <a:avLst/>
              <a:gdLst>
                <a:gd name="T0" fmla="*/ 73 w 147"/>
                <a:gd name="T1" fmla="*/ 104 h 569"/>
                <a:gd name="T2" fmla="*/ 125 w 147"/>
                <a:gd name="T3" fmla="*/ 52 h 569"/>
                <a:gd name="T4" fmla="*/ 73 w 147"/>
                <a:gd name="T5" fmla="*/ 0 h 569"/>
                <a:gd name="T6" fmla="*/ 21 w 147"/>
                <a:gd name="T7" fmla="*/ 52 h 569"/>
                <a:gd name="T8" fmla="*/ 73 w 147"/>
                <a:gd name="T9" fmla="*/ 104 h 569"/>
                <a:gd name="T10" fmla="*/ 73 w 147"/>
                <a:gd name="T11" fmla="*/ 133 h 569"/>
                <a:gd name="T12" fmla="*/ 0 w 147"/>
                <a:gd name="T13" fmla="*/ 207 h 569"/>
                <a:gd name="T14" fmla="*/ 0 w 147"/>
                <a:gd name="T15" fmla="*/ 384 h 569"/>
                <a:gd name="T16" fmla="*/ 16 w 147"/>
                <a:gd name="T17" fmla="*/ 401 h 569"/>
                <a:gd name="T18" fmla="*/ 40 w 147"/>
                <a:gd name="T19" fmla="*/ 401 h 569"/>
                <a:gd name="T20" fmla="*/ 40 w 147"/>
                <a:gd name="T21" fmla="*/ 559 h 569"/>
                <a:gd name="T22" fmla="*/ 50 w 147"/>
                <a:gd name="T23" fmla="*/ 569 h 569"/>
                <a:gd name="T24" fmla="*/ 96 w 147"/>
                <a:gd name="T25" fmla="*/ 569 h 569"/>
                <a:gd name="T26" fmla="*/ 106 w 147"/>
                <a:gd name="T27" fmla="*/ 559 h 569"/>
                <a:gd name="T28" fmla="*/ 106 w 147"/>
                <a:gd name="T29" fmla="*/ 401 h 569"/>
                <a:gd name="T30" fmla="*/ 131 w 147"/>
                <a:gd name="T31" fmla="*/ 401 h 569"/>
                <a:gd name="T32" fmla="*/ 147 w 147"/>
                <a:gd name="T33" fmla="*/ 384 h 569"/>
                <a:gd name="T34" fmla="*/ 147 w 147"/>
                <a:gd name="T35" fmla="*/ 207 h 569"/>
                <a:gd name="T36" fmla="*/ 73 w 147"/>
                <a:gd name="T37" fmla="*/ 133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7" h="569">
                  <a:moveTo>
                    <a:pt x="73" y="104"/>
                  </a:moveTo>
                  <a:cubicBezTo>
                    <a:pt x="102" y="104"/>
                    <a:pt x="125" y="80"/>
                    <a:pt x="125" y="52"/>
                  </a:cubicBezTo>
                  <a:cubicBezTo>
                    <a:pt x="125" y="23"/>
                    <a:pt x="102" y="0"/>
                    <a:pt x="73" y="0"/>
                  </a:cubicBezTo>
                  <a:cubicBezTo>
                    <a:pt x="45" y="0"/>
                    <a:pt x="21" y="23"/>
                    <a:pt x="21" y="52"/>
                  </a:cubicBezTo>
                  <a:cubicBezTo>
                    <a:pt x="21" y="80"/>
                    <a:pt x="45" y="104"/>
                    <a:pt x="73" y="104"/>
                  </a:cubicBezTo>
                  <a:close/>
                  <a:moveTo>
                    <a:pt x="73" y="133"/>
                  </a:moveTo>
                  <a:cubicBezTo>
                    <a:pt x="33" y="133"/>
                    <a:pt x="0" y="166"/>
                    <a:pt x="0" y="207"/>
                  </a:cubicBezTo>
                  <a:cubicBezTo>
                    <a:pt x="0" y="384"/>
                    <a:pt x="0" y="384"/>
                    <a:pt x="0" y="384"/>
                  </a:cubicBezTo>
                  <a:cubicBezTo>
                    <a:pt x="0" y="393"/>
                    <a:pt x="7" y="401"/>
                    <a:pt x="16" y="401"/>
                  </a:cubicBezTo>
                  <a:cubicBezTo>
                    <a:pt x="40" y="401"/>
                    <a:pt x="40" y="401"/>
                    <a:pt x="40" y="401"/>
                  </a:cubicBezTo>
                  <a:cubicBezTo>
                    <a:pt x="40" y="559"/>
                    <a:pt x="40" y="559"/>
                    <a:pt x="40" y="559"/>
                  </a:cubicBezTo>
                  <a:cubicBezTo>
                    <a:pt x="40" y="565"/>
                    <a:pt x="45" y="569"/>
                    <a:pt x="50" y="569"/>
                  </a:cubicBezTo>
                  <a:cubicBezTo>
                    <a:pt x="96" y="569"/>
                    <a:pt x="96" y="569"/>
                    <a:pt x="96" y="569"/>
                  </a:cubicBezTo>
                  <a:cubicBezTo>
                    <a:pt x="102" y="569"/>
                    <a:pt x="106" y="565"/>
                    <a:pt x="106" y="559"/>
                  </a:cubicBezTo>
                  <a:cubicBezTo>
                    <a:pt x="106" y="401"/>
                    <a:pt x="106" y="401"/>
                    <a:pt x="106" y="401"/>
                  </a:cubicBezTo>
                  <a:cubicBezTo>
                    <a:pt x="131" y="401"/>
                    <a:pt x="131" y="401"/>
                    <a:pt x="131" y="401"/>
                  </a:cubicBezTo>
                  <a:cubicBezTo>
                    <a:pt x="140" y="401"/>
                    <a:pt x="147" y="393"/>
                    <a:pt x="147" y="384"/>
                  </a:cubicBezTo>
                  <a:cubicBezTo>
                    <a:pt x="147" y="207"/>
                    <a:pt x="147" y="207"/>
                    <a:pt x="147" y="207"/>
                  </a:cubicBezTo>
                  <a:cubicBezTo>
                    <a:pt x="147" y="166"/>
                    <a:pt x="114" y="133"/>
                    <a:pt x="73" y="133"/>
                  </a:cubicBezTo>
                  <a:close/>
                </a:path>
              </a:pathLst>
            </a:custGeom>
            <a:solidFill>
              <a:schemeClr val="tx1">
                <a:lumMod val="65000"/>
                <a:lumOff val="35000"/>
              </a:schemeClr>
            </a:solidFill>
            <a:ln>
              <a:noFill/>
            </a:ln>
            <a:extLst/>
          </p:spPr>
          <p:txBody>
            <a:bodyPr vert="horz" wrap="square" lIns="45720" tIns="22860" rIns="45720" bIns="22860" numCol="1" anchor="t" anchorCtr="0" compatLnSpc="1">
              <a:prstTxWarp prst="textNoShape">
                <a:avLst/>
              </a:prstTxWarp>
            </a:bodyPr>
            <a:lstStyle/>
            <a:p>
              <a:endParaRPr lang="en-US" sz="900">
                <a:solidFill>
                  <a:schemeClr val="accent1"/>
                </a:solidFill>
              </a:endParaRPr>
            </a:p>
          </p:txBody>
        </p:sp>
        <p:sp>
          <p:nvSpPr>
            <p:cNvPr id="30" name="Freeform 30"/>
            <p:cNvSpPr>
              <a:spLocks noEditPoints="1"/>
            </p:cNvSpPr>
            <p:nvPr/>
          </p:nvSpPr>
          <p:spPr bwMode="auto">
            <a:xfrm>
              <a:off x="9829007" y="2299038"/>
              <a:ext cx="233363" cy="903288"/>
            </a:xfrm>
            <a:custGeom>
              <a:avLst/>
              <a:gdLst>
                <a:gd name="T0" fmla="*/ 74 w 147"/>
                <a:gd name="T1" fmla="*/ 104 h 569"/>
                <a:gd name="T2" fmla="*/ 126 w 147"/>
                <a:gd name="T3" fmla="*/ 52 h 569"/>
                <a:gd name="T4" fmla="*/ 74 w 147"/>
                <a:gd name="T5" fmla="*/ 0 h 569"/>
                <a:gd name="T6" fmla="*/ 22 w 147"/>
                <a:gd name="T7" fmla="*/ 52 h 569"/>
                <a:gd name="T8" fmla="*/ 74 w 147"/>
                <a:gd name="T9" fmla="*/ 104 h 569"/>
                <a:gd name="T10" fmla="*/ 74 w 147"/>
                <a:gd name="T11" fmla="*/ 133 h 569"/>
                <a:gd name="T12" fmla="*/ 0 w 147"/>
                <a:gd name="T13" fmla="*/ 207 h 569"/>
                <a:gd name="T14" fmla="*/ 0 w 147"/>
                <a:gd name="T15" fmla="*/ 384 h 569"/>
                <a:gd name="T16" fmla="*/ 16 w 147"/>
                <a:gd name="T17" fmla="*/ 401 h 569"/>
                <a:gd name="T18" fmla="*/ 41 w 147"/>
                <a:gd name="T19" fmla="*/ 401 h 569"/>
                <a:gd name="T20" fmla="*/ 41 w 147"/>
                <a:gd name="T21" fmla="*/ 559 h 569"/>
                <a:gd name="T22" fmla="*/ 51 w 147"/>
                <a:gd name="T23" fmla="*/ 569 h 569"/>
                <a:gd name="T24" fmla="*/ 97 w 147"/>
                <a:gd name="T25" fmla="*/ 569 h 569"/>
                <a:gd name="T26" fmla="*/ 107 w 147"/>
                <a:gd name="T27" fmla="*/ 559 h 569"/>
                <a:gd name="T28" fmla="*/ 107 w 147"/>
                <a:gd name="T29" fmla="*/ 401 h 569"/>
                <a:gd name="T30" fmla="*/ 131 w 147"/>
                <a:gd name="T31" fmla="*/ 401 h 569"/>
                <a:gd name="T32" fmla="*/ 147 w 147"/>
                <a:gd name="T33" fmla="*/ 384 h 569"/>
                <a:gd name="T34" fmla="*/ 147 w 147"/>
                <a:gd name="T35" fmla="*/ 207 h 569"/>
                <a:gd name="T36" fmla="*/ 74 w 147"/>
                <a:gd name="T37" fmla="*/ 133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7" h="569">
                  <a:moveTo>
                    <a:pt x="74" y="104"/>
                  </a:moveTo>
                  <a:cubicBezTo>
                    <a:pt x="102" y="104"/>
                    <a:pt x="126" y="80"/>
                    <a:pt x="126" y="52"/>
                  </a:cubicBezTo>
                  <a:cubicBezTo>
                    <a:pt x="126" y="23"/>
                    <a:pt x="102" y="0"/>
                    <a:pt x="74" y="0"/>
                  </a:cubicBezTo>
                  <a:cubicBezTo>
                    <a:pt x="45" y="0"/>
                    <a:pt x="22" y="23"/>
                    <a:pt x="22" y="52"/>
                  </a:cubicBezTo>
                  <a:cubicBezTo>
                    <a:pt x="22" y="80"/>
                    <a:pt x="45" y="104"/>
                    <a:pt x="74" y="104"/>
                  </a:cubicBezTo>
                  <a:close/>
                  <a:moveTo>
                    <a:pt x="74" y="133"/>
                  </a:moveTo>
                  <a:cubicBezTo>
                    <a:pt x="33" y="133"/>
                    <a:pt x="0" y="166"/>
                    <a:pt x="0" y="207"/>
                  </a:cubicBezTo>
                  <a:cubicBezTo>
                    <a:pt x="0" y="384"/>
                    <a:pt x="0" y="384"/>
                    <a:pt x="0" y="384"/>
                  </a:cubicBezTo>
                  <a:cubicBezTo>
                    <a:pt x="0" y="393"/>
                    <a:pt x="7" y="401"/>
                    <a:pt x="16" y="401"/>
                  </a:cubicBezTo>
                  <a:cubicBezTo>
                    <a:pt x="41" y="401"/>
                    <a:pt x="41" y="401"/>
                    <a:pt x="41" y="401"/>
                  </a:cubicBezTo>
                  <a:cubicBezTo>
                    <a:pt x="41" y="559"/>
                    <a:pt x="41" y="559"/>
                    <a:pt x="41" y="559"/>
                  </a:cubicBezTo>
                  <a:cubicBezTo>
                    <a:pt x="41" y="565"/>
                    <a:pt x="45" y="569"/>
                    <a:pt x="51" y="569"/>
                  </a:cubicBezTo>
                  <a:cubicBezTo>
                    <a:pt x="97" y="569"/>
                    <a:pt x="97" y="569"/>
                    <a:pt x="97" y="569"/>
                  </a:cubicBezTo>
                  <a:cubicBezTo>
                    <a:pt x="102" y="569"/>
                    <a:pt x="107" y="565"/>
                    <a:pt x="107" y="559"/>
                  </a:cubicBezTo>
                  <a:cubicBezTo>
                    <a:pt x="107" y="401"/>
                    <a:pt x="107" y="401"/>
                    <a:pt x="107" y="401"/>
                  </a:cubicBezTo>
                  <a:cubicBezTo>
                    <a:pt x="131" y="401"/>
                    <a:pt x="131" y="401"/>
                    <a:pt x="131" y="401"/>
                  </a:cubicBezTo>
                  <a:cubicBezTo>
                    <a:pt x="140" y="401"/>
                    <a:pt x="147" y="393"/>
                    <a:pt x="147" y="384"/>
                  </a:cubicBezTo>
                  <a:cubicBezTo>
                    <a:pt x="147" y="207"/>
                    <a:pt x="147" y="207"/>
                    <a:pt x="147" y="207"/>
                  </a:cubicBezTo>
                  <a:cubicBezTo>
                    <a:pt x="147" y="166"/>
                    <a:pt x="114" y="133"/>
                    <a:pt x="74" y="133"/>
                  </a:cubicBezTo>
                  <a:close/>
                </a:path>
              </a:pathLst>
            </a:custGeom>
            <a:solidFill>
              <a:schemeClr val="tx1">
                <a:lumMod val="65000"/>
                <a:lumOff val="35000"/>
              </a:schemeClr>
            </a:solidFill>
            <a:ln>
              <a:noFill/>
            </a:ln>
            <a:extLst/>
          </p:spPr>
          <p:txBody>
            <a:bodyPr vert="horz" wrap="square" lIns="45720" tIns="22860" rIns="45720" bIns="22860" numCol="1" anchor="t" anchorCtr="0" compatLnSpc="1">
              <a:prstTxWarp prst="textNoShape">
                <a:avLst/>
              </a:prstTxWarp>
            </a:bodyPr>
            <a:lstStyle/>
            <a:p>
              <a:endParaRPr lang="en-US" sz="900">
                <a:solidFill>
                  <a:schemeClr val="accent1"/>
                </a:solidFill>
              </a:endParaRPr>
            </a:p>
          </p:txBody>
        </p:sp>
        <p:sp>
          <p:nvSpPr>
            <p:cNvPr id="31" name="Freeform 31"/>
            <p:cNvSpPr>
              <a:spLocks noEditPoints="1"/>
            </p:cNvSpPr>
            <p:nvPr/>
          </p:nvSpPr>
          <p:spPr bwMode="auto">
            <a:xfrm>
              <a:off x="10146507" y="2299038"/>
              <a:ext cx="234950" cy="903288"/>
            </a:xfrm>
            <a:custGeom>
              <a:avLst/>
              <a:gdLst>
                <a:gd name="T0" fmla="*/ 74 w 148"/>
                <a:gd name="T1" fmla="*/ 104 h 569"/>
                <a:gd name="T2" fmla="*/ 126 w 148"/>
                <a:gd name="T3" fmla="*/ 52 h 569"/>
                <a:gd name="T4" fmla="*/ 74 w 148"/>
                <a:gd name="T5" fmla="*/ 0 h 569"/>
                <a:gd name="T6" fmla="*/ 22 w 148"/>
                <a:gd name="T7" fmla="*/ 52 h 569"/>
                <a:gd name="T8" fmla="*/ 74 w 148"/>
                <a:gd name="T9" fmla="*/ 104 h 569"/>
                <a:gd name="T10" fmla="*/ 74 w 148"/>
                <a:gd name="T11" fmla="*/ 133 h 569"/>
                <a:gd name="T12" fmla="*/ 0 w 148"/>
                <a:gd name="T13" fmla="*/ 207 h 569"/>
                <a:gd name="T14" fmla="*/ 0 w 148"/>
                <a:gd name="T15" fmla="*/ 384 h 569"/>
                <a:gd name="T16" fmla="*/ 17 w 148"/>
                <a:gd name="T17" fmla="*/ 401 h 569"/>
                <a:gd name="T18" fmla="*/ 41 w 148"/>
                <a:gd name="T19" fmla="*/ 401 h 569"/>
                <a:gd name="T20" fmla="*/ 41 w 148"/>
                <a:gd name="T21" fmla="*/ 559 h 569"/>
                <a:gd name="T22" fmla="*/ 51 w 148"/>
                <a:gd name="T23" fmla="*/ 569 h 569"/>
                <a:gd name="T24" fmla="*/ 97 w 148"/>
                <a:gd name="T25" fmla="*/ 569 h 569"/>
                <a:gd name="T26" fmla="*/ 107 w 148"/>
                <a:gd name="T27" fmla="*/ 559 h 569"/>
                <a:gd name="T28" fmla="*/ 107 w 148"/>
                <a:gd name="T29" fmla="*/ 401 h 569"/>
                <a:gd name="T30" fmla="*/ 131 w 148"/>
                <a:gd name="T31" fmla="*/ 401 h 569"/>
                <a:gd name="T32" fmla="*/ 148 w 148"/>
                <a:gd name="T33" fmla="*/ 384 h 569"/>
                <a:gd name="T34" fmla="*/ 148 w 148"/>
                <a:gd name="T35" fmla="*/ 207 h 569"/>
                <a:gd name="T36" fmla="*/ 74 w 148"/>
                <a:gd name="T37" fmla="*/ 133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8" h="569">
                  <a:moveTo>
                    <a:pt x="74" y="104"/>
                  </a:moveTo>
                  <a:cubicBezTo>
                    <a:pt x="103" y="104"/>
                    <a:pt x="126" y="80"/>
                    <a:pt x="126" y="52"/>
                  </a:cubicBezTo>
                  <a:cubicBezTo>
                    <a:pt x="126" y="23"/>
                    <a:pt x="103" y="0"/>
                    <a:pt x="74" y="0"/>
                  </a:cubicBezTo>
                  <a:cubicBezTo>
                    <a:pt x="45" y="0"/>
                    <a:pt x="22" y="23"/>
                    <a:pt x="22" y="52"/>
                  </a:cubicBezTo>
                  <a:cubicBezTo>
                    <a:pt x="22" y="80"/>
                    <a:pt x="45" y="104"/>
                    <a:pt x="74" y="104"/>
                  </a:cubicBezTo>
                  <a:close/>
                  <a:moveTo>
                    <a:pt x="74" y="133"/>
                  </a:moveTo>
                  <a:cubicBezTo>
                    <a:pt x="33" y="133"/>
                    <a:pt x="0" y="166"/>
                    <a:pt x="0" y="207"/>
                  </a:cubicBezTo>
                  <a:cubicBezTo>
                    <a:pt x="0" y="384"/>
                    <a:pt x="0" y="384"/>
                    <a:pt x="0" y="384"/>
                  </a:cubicBezTo>
                  <a:cubicBezTo>
                    <a:pt x="0" y="393"/>
                    <a:pt x="8" y="401"/>
                    <a:pt x="17" y="401"/>
                  </a:cubicBezTo>
                  <a:cubicBezTo>
                    <a:pt x="41" y="401"/>
                    <a:pt x="41" y="401"/>
                    <a:pt x="41" y="401"/>
                  </a:cubicBezTo>
                  <a:cubicBezTo>
                    <a:pt x="41" y="559"/>
                    <a:pt x="41" y="559"/>
                    <a:pt x="41" y="559"/>
                  </a:cubicBezTo>
                  <a:cubicBezTo>
                    <a:pt x="41" y="565"/>
                    <a:pt x="45" y="569"/>
                    <a:pt x="51" y="569"/>
                  </a:cubicBezTo>
                  <a:cubicBezTo>
                    <a:pt x="97" y="569"/>
                    <a:pt x="97" y="569"/>
                    <a:pt x="97" y="569"/>
                  </a:cubicBezTo>
                  <a:cubicBezTo>
                    <a:pt x="102" y="569"/>
                    <a:pt x="107" y="565"/>
                    <a:pt x="107" y="559"/>
                  </a:cubicBezTo>
                  <a:cubicBezTo>
                    <a:pt x="107" y="401"/>
                    <a:pt x="107" y="401"/>
                    <a:pt x="107" y="401"/>
                  </a:cubicBezTo>
                  <a:cubicBezTo>
                    <a:pt x="131" y="401"/>
                    <a:pt x="131" y="401"/>
                    <a:pt x="131" y="401"/>
                  </a:cubicBezTo>
                  <a:cubicBezTo>
                    <a:pt x="140" y="401"/>
                    <a:pt x="148" y="393"/>
                    <a:pt x="148" y="384"/>
                  </a:cubicBezTo>
                  <a:cubicBezTo>
                    <a:pt x="148" y="207"/>
                    <a:pt x="148" y="207"/>
                    <a:pt x="148" y="207"/>
                  </a:cubicBezTo>
                  <a:cubicBezTo>
                    <a:pt x="148" y="166"/>
                    <a:pt x="115" y="133"/>
                    <a:pt x="74" y="133"/>
                  </a:cubicBezTo>
                  <a:close/>
                </a:path>
              </a:pathLst>
            </a:custGeom>
            <a:solidFill>
              <a:schemeClr val="tx1">
                <a:lumMod val="65000"/>
                <a:lumOff val="35000"/>
              </a:schemeClr>
            </a:solidFill>
            <a:ln>
              <a:noFill/>
            </a:ln>
            <a:extLst/>
          </p:spPr>
          <p:txBody>
            <a:bodyPr vert="horz" wrap="square" lIns="45720" tIns="22860" rIns="45720" bIns="22860" numCol="1" anchor="t" anchorCtr="0" compatLnSpc="1">
              <a:prstTxWarp prst="textNoShape">
                <a:avLst/>
              </a:prstTxWarp>
            </a:bodyPr>
            <a:lstStyle/>
            <a:p>
              <a:endParaRPr lang="en-US" sz="900">
                <a:solidFill>
                  <a:schemeClr val="accent1"/>
                </a:solidFill>
              </a:endParaRPr>
            </a:p>
          </p:txBody>
        </p:sp>
        <p:sp>
          <p:nvSpPr>
            <p:cNvPr id="32" name="Freeform 32"/>
            <p:cNvSpPr>
              <a:spLocks noEditPoints="1"/>
            </p:cNvSpPr>
            <p:nvPr/>
          </p:nvSpPr>
          <p:spPr bwMode="auto">
            <a:xfrm>
              <a:off x="10464007" y="2299038"/>
              <a:ext cx="234950" cy="903288"/>
            </a:xfrm>
            <a:custGeom>
              <a:avLst/>
              <a:gdLst>
                <a:gd name="T0" fmla="*/ 74 w 148"/>
                <a:gd name="T1" fmla="*/ 104 h 569"/>
                <a:gd name="T2" fmla="*/ 126 w 148"/>
                <a:gd name="T3" fmla="*/ 52 h 569"/>
                <a:gd name="T4" fmla="*/ 74 w 148"/>
                <a:gd name="T5" fmla="*/ 0 h 569"/>
                <a:gd name="T6" fmla="*/ 22 w 148"/>
                <a:gd name="T7" fmla="*/ 52 h 569"/>
                <a:gd name="T8" fmla="*/ 74 w 148"/>
                <a:gd name="T9" fmla="*/ 104 h 569"/>
                <a:gd name="T10" fmla="*/ 74 w 148"/>
                <a:gd name="T11" fmla="*/ 133 h 569"/>
                <a:gd name="T12" fmla="*/ 0 w 148"/>
                <a:gd name="T13" fmla="*/ 207 h 569"/>
                <a:gd name="T14" fmla="*/ 0 w 148"/>
                <a:gd name="T15" fmla="*/ 384 h 569"/>
                <a:gd name="T16" fmla="*/ 17 w 148"/>
                <a:gd name="T17" fmla="*/ 401 h 569"/>
                <a:gd name="T18" fmla="*/ 41 w 148"/>
                <a:gd name="T19" fmla="*/ 401 h 569"/>
                <a:gd name="T20" fmla="*/ 41 w 148"/>
                <a:gd name="T21" fmla="*/ 559 h 569"/>
                <a:gd name="T22" fmla="*/ 51 w 148"/>
                <a:gd name="T23" fmla="*/ 569 h 569"/>
                <a:gd name="T24" fmla="*/ 97 w 148"/>
                <a:gd name="T25" fmla="*/ 569 h 569"/>
                <a:gd name="T26" fmla="*/ 107 w 148"/>
                <a:gd name="T27" fmla="*/ 559 h 569"/>
                <a:gd name="T28" fmla="*/ 107 w 148"/>
                <a:gd name="T29" fmla="*/ 401 h 569"/>
                <a:gd name="T30" fmla="*/ 131 w 148"/>
                <a:gd name="T31" fmla="*/ 401 h 569"/>
                <a:gd name="T32" fmla="*/ 148 w 148"/>
                <a:gd name="T33" fmla="*/ 384 h 569"/>
                <a:gd name="T34" fmla="*/ 148 w 148"/>
                <a:gd name="T35" fmla="*/ 207 h 569"/>
                <a:gd name="T36" fmla="*/ 74 w 148"/>
                <a:gd name="T37" fmla="*/ 133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8" h="569">
                  <a:moveTo>
                    <a:pt x="74" y="104"/>
                  </a:moveTo>
                  <a:cubicBezTo>
                    <a:pt x="103" y="104"/>
                    <a:pt x="126" y="80"/>
                    <a:pt x="126" y="52"/>
                  </a:cubicBezTo>
                  <a:cubicBezTo>
                    <a:pt x="126" y="23"/>
                    <a:pt x="103" y="0"/>
                    <a:pt x="74" y="0"/>
                  </a:cubicBezTo>
                  <a:cubicBezTo>
                    <a:pt x="45" y="0"/>
                    <a:pt x="22" y="23"/>
                    <a:pt x="22" y="52"/>
                  </a:cubicBezTo>
                  <a:cubicBezTo>
                    <a:pt x="22" y="80"/>
                    <a:pt x="45" y="104"/>
                    <a:pt x="74" y="104"/>
                  </a:cubicBezTo>
                  <a:close/>
                  <a:moveTo>
                    <a:pt x="74" y="133"/>
                  </a:moveTo>
                  <a:cubicBezTo>
                    <a:pt x="33" y="133"/>
                    <a:pt x="0" y="166"/>
                    <a:pt x="0" y="207"/>
                  </a:cubicBezTo>
                  <a:cubicBezTo>
                    <a:pt x="0" y="384"/>
                    <a:pt x="0" y="384"/>
                    <a:pt x="0" y="384"/>
                  </a:cubicBezTo>
                  <a:cubicBezTo>
                    <a:pt x="0" y="393"/>
                    <a:pt x="8" y="401"/>
                    <a:pt x="17" y="401"/>
                  </a:cubicBezTo>
                  <a:cubicBezTo>
                    <a:pt x="41" y="401"/>
                    <a:pt x="41" y="401"/>
                    <a:pt x="41" y="401"/>
                  </a:cubicBezTo>
                  <a:cubicBezTo>
                    <a:pt x="41" y="559"/>
                    <a:pt x="41" y="559"/>
                    <a:pt x="41" y="559"/>
                  </a:cubicBezTo>
                  <a:cubicBezTo>
                    <a:pt x="41" y="565"/>
                    <a:pt x="46" y="569"/>
                    <a:pt x="51" y="569"/>
                  </a:cubicBezTo>
                  <a:cubicBezTo>
                    <a:pt x="97" y="569"/>
                    <a:pt x="97" y="569"/>
                    <a:pt x="97" y="569"/>
                  </a:cubicBezTo>
                  <a:cubicBezTo>
                    <a:pt x="103" y="569"/>
                    <a:pt x="107" y="565"/>
                    <a:pt x="107" y="559"/>
                  </a:cubicBezTo>
                  <a:cubicBezTo>
                    <a:pt x="107" y="401"/>
                    <a:pt x="107" y="401"/>
                    <a:pt x="107" y="401"/>
                  </a:cubicBezTo>
                  <a:cubicBezTo>
                    <a:pt x="131" y="401"/>
                    <a:pt x="131" y="401"/>
                    <a:pt x="131" y="401"/>
                  </a:cubicBezTo>
                  <a:cubicBezTo>
                    <a:pt x="140" y="401"/>
                    <a:pt x="148" y="393"/>
                    <a:pt x="148" y="384"/>
                  </a:cubicBezTo>
                  <a:cubicBezTo>
                    <a:pt x="148" y="207"/>
                    <a:pt x="148" y="207"/>
                    <a:pt x="148" y="207"/>
                  </a:cubicBezTo>
                  <a:cubicBezTo>
                    <a:pt x="148" y="166"/>
                    <a:pt x="115" y="133"/>
                    <a:pt x="74" y="133"/>
                  </a:cubicBezTo>
                  <a:close/>
                </a:path>
              </a:pathLst>
            </a:custGeom>
            <a:solidFill>
              <a:schemeClr val="tx1">
                <a:lumMod val="65000"/>
                <a:lumOff val="35000"/>
              </a:schemeClr>
            </a:solidFill>
            <a:ln>
              <a:noFill/>
            </a:ln>
            <a:extLst/>
          </p:spPr>
          <p:txBody>
            <a:bodyPr vert="horz" wrap="square" lIns="45720" tIns="22860" rIns="45720" bIns="22860" numCol="1" anchor="t" anchorCtr="0" compatLnSpc="1">
              <a:prstTxWarp prst="textNoShape">
                <a:avLst/>
              </a:prstTxWarp>
            </a:bodyPr>
            <a:lstStyle/>
            <a:p>
              <a:endParaRPr lang="en-US" sz="900">
                <a:solidFill>
                  <a:schemeClr val="accent1"/>
                </a:solidFill>
              </a:endParaRPr>
            </a:p>
          </p:txBody>
        </p:sp>
        <p:sp>
          <p:nvSpPr>
            <p:cNvPr id="33" name="Freeform 33"/>
            <p:cNvSpPr>
              <a:spLocks noEditPoints="1"/>
            </p:cNvSpPr>
            <p:nvPr/>
          </p:nvSpPr>
          <p:spPr bwMode="auto">
            <a:xfrm>
              <a:off x="10783094" y="2299038"/>
              <a:ext cx="233363" cy="903288"/>
            </a:xfrm>
            <a:custGeom>
              <a:avLst/>
              <a:gdLst>
                <a:gd name="T0" fmla="*/ 73 w 147"/>
                <a:gd name="T1" fmla="*/ 104 h 569"/>
                <a:gd name="T2" fmla="*/ 125 w 147"/>
                <a:gd name="T3" fmla="*/ 52 h 569"/>
                <a:gd name="T4" fmla="*/ 73 w 147"/>
                <a:gd name="T5" fmla="*/ 0 h 569"/>
                <a:gd name="T6" fmla="*/ 21 w 147"/>
                <a:gd name="T7" fmla="*/ 52 h 569"/>
                <a:gd name="T8" fmla="*/ 73 w 147"/>
                <a:gd name="T9" fmla="*/ 104 h 569"/>
                <a:gd name="T10" fmla="*/ 73 w 147"/>
                <a:gd name="T11" fmla="*/ 133 h 569"/>
                <a:gd name="T12" fmla="*/ 0 w 147"/>
                <a:gd name="T13" fmla="*/ 207 h 569"/>
                <a:gd name="T14" fmla="*/ 0 w 147"/>
                <a:gd name="T15" fmla="*/ 384 h 569"/>
                <a:gd name="T16" fmla="*/ 16 w 147"/>
                <a:gd name="T17" fmla="*/ 401 h 569"/>
                <a:gd name="T18" fmla="*/ 40 w 147"/>
                <a:gd name="T19" fmla="*/ 401 h 569"/>
                <a:gd name="T20" fmla="*/ 40 w 147"/>
                <a:gd name="T21" fmla="*/ 559 h 569"/>
                <a:gd name="T22" fmla="*/ 50 w 147"/>
                <a:gd name="T23" fmla="*/ 569 h 569"/>
                <a:gd name="T24" fmla="*/ 96 w 147"/>
                <a:gd name="T25" fmla="*/ 569 h 569"/>
                <a:gd name="T26" fmla="*/ 106 w 147"/>
                <a:gd name="T27" fmla="*/ 559 h 569"/>
                <a:gd name="T28" fmla="*/ 106 w 147"/>
                <a:gd name="T29" fmla="*/ 401 h 569"/>
                <a:gd name="T30" fmla="*/ 130 w 147"/>
                <a:gd name="T31" fmla="*/ 401 h 569"/>
                <a:gd name="T32" fmla="*/ 147 w 147"/>
                <a:gd name="T33" fmla="*/ 384 h 569"/>
                <a:gd name="T34" fmla="*/ 147 w 147"/>
                <a:gd name="T35" fmla="*/ 207 h 569"/>
                <a:gd name="T36" fmla="*/ 73 w 147"/>
                <a:gd name="T37" fmla="*/ 133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7" h="569">
                  <a:moveTo>
                    <a:pt x="73" y="104"/>
                  </a:moveTo>
                  <a:cubicBezTo>
                    <a:pt x="102" y="104"/>
                    <a:pt x="125" y="80"/>
                    <a:pt x="125" y="52"/>
                  </a:cubicBezTo>
                  <a:cubicBezTo>
                    <a:pt x="125" y="23"/>
                    <a:pt x="102" y="0"/>
                    <a:pt x="73" y="0"/>
                  </a:cubicBezTo>
                  <a:cubicBezTo>
                    <a:pt x="45" y="0"/>
                    <a:pt x="21" y="23"/>
                    <a:pt x="21" y="52"/>
                  </a:cubicBezTo>
                  <a:cubicBezTo>
                    <a:pt x="21" y="80"/>
                    <a:pt x="45" y="104"/>
                    <a:pt x="73" y="104"/>
                  </a:cubicBezTo>
                  <a:close/>
                  <a:moveTo>
                    <a:pt x="73" y="133"/>
                  </a:moveTo>
                  <a:cubicBezTo>
                    <a:pt x="33" y="133"/>
                    <a:pt x="0" y="166"/>
                    <a:pt x="0" y="207"/>
                  </a:cubicBezTo>
                  <a:cubicBezTo>
                    <a:pt x="0" y="384"/>
                    <a:pt x="0" y="384"/>
                    <a:pt x="0" y="384"/>
                  </a:cubicBezTo>
                  <a:cubicBezTo>
                    <a:pt x="0" y="393"/>
                    <a:pt x="7" y="401"/>
                    <a:pt x="16" y="401"/>
                  </a:cubicBezTo>
                  <a:cubicBezTo>
                    <a:pt x="40" y="401"/>
                    <a:pt x="40" y="401"/>
                    <a:pt x="40" y="401"/>
                  </a:cubicBezTo>
                  <a:cubicBezTo>
                    <a:pt x="40" y="559"/>
                    <a:pt x="40" y="559"/>
                    <a:pt x="40" y="559"/>
                  </a:cubicBezTo>
                  <a:cubicBezTo>
                    <a:pt x="40" y="565"/>
                    <a:pt x="45" y="569"/>
                    <a:pt x="50" y="569"/>
                  </a:cubicBezTo>
                  <a:cubicBezTo>
                    <a:pt x="96" y="569"/>
                    <a:pt x="96" y="569"/>
                    <a:pt x="96" y="569"/>
                  </a:cubicBezTo>
                  <a:cubicBezTo>
                    <a:pt x="102" y="569"/>
                    <a:pt x="106" y="565"/>
                    <a:pt x="106" y="559"/>
                  </a:cubicBezTo>
                  <a:cubicBezTo>
                    <a:pt x="106" y="401"/>
                    <a:pt x="106" y="401"/>
                    <a:pt x="106" y="401"/>
                  </a:cubicBezTo>
                  <a:cubicBezTo>
                    <a:pt x="130" y="401"/>
                    <a:pt x="130" y="401"/>
                    <a:pt x="130" y="401"/>
                  </a:cubicBezTo>
                  <a:cubicBezTo>
                    <a:pt x="140" y="401"/>
                    <a:pt x="147" y="393"/>
                    <a:pt x="147" y="384"/>
                  </a:cubicBezTo>
                  <a:cubicBezTo>
                    <a:pt x="147" y="207"/>
                    <a:pt x="147" y="207"/>
                    <a:pt x="147" y="207"/>
                  </a:cubicBezTo>
                  <a:cubicBezTo>
                    <a:pt x="147" y="166"/>
                    <a:pt x="114" y="133"/>
                    <a:pt x="73" y="133"/>
                  </a:cubicBezTo>
                  <a:close/>
                </a:path>
              </a:pathLst>
            </a:custGeom>
            <a:solidFill>
              <a:schemeClr val="tx1">
                <a:lumMod val="65000"/>
                <a:lumOff val="35000"/>
              </a:schemeClr>
            </a:solidFill>
            <a:ln>
              <a:noFill/>
            </a:ln>
            <a:extLst/>
          </p:spPr>
          <p:txBody>
            <a:bodyPr vert="horz" wrap="square" lIns="45720" tIns="22860" rIns="45720" bIns="22860" numCol="1" anchor="t" anchorCtr="0" compatLnSpc="1">
              <a:prstTxWarp prst="textNoShape">
                <a:avLst/>
              </a:prstTxWarp>
            </a:bodyPr>
            <a:lstStyle/>
            <a:p>
              <a:endParaRPr lang="en-US" sz="900">
                <a:solidFill>
                  <a:schemeClr val="accent1"/>
                </a:solidFill>
              </a:endParaRPr>
            </a:p>
          </p:txBody>
        </p:sp>
        <p:sp>
          <p:nvSpPr>
            <p:cNvPr id="56" name="Rectangle 56"/>
            <p:cNvSpPr>
              <a:spLocks noChangeArrowheads="1"/>
            </p:cNvSpPr>
            <p:nvPr/>
          </p:nvSpPr>
          <p:spPr bwMode="auto">
            <a:xfrm>
              <a:off x="4745153" y="2445089"/>
              <a:ext cx="87043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457200"/>
              <a:r>
                <a:rPr lang="en-US" altLang="en-US" sz="3600" dirty="0">
                  <a:solidFill>
                    <a:schemeClr val="accent1"/>
                  </a:solidFill>
                  <a:latin typeface="Century Gothic" panose="020B0502020202020204" pitchFamily="34" charset="0"/>
                </a:rPr>
                <a:t>70%</a:t>
              </a:r>
              <a:endParaRPr lang="en-US" altLang="en-US" sz="900" dirty="0">
                <a:solidFill>
                  <a:schemeClr val="accent1"/>
                </a:solidFill>
                <a:latin typeface="Century Gothic" panose="020B0502020202020204" pitchFamily="34" charset="0"/>
              </a:endParaRPr>
            </a:p>
          </p:txBody>
        </p:sp>
      </p:grpSp>
      <p:grpSp>
        <p:nvGrpSpPr>
          <p:cNvPr id="3" name="组合 2"/>
          <p:cNvGrpSpPr/>
          <p:nvPr/>
        </p:nvGrpSpPr>
        <p:grpSpPr>
          <a:xfrm>
            <a:off x="4861267" y="4348501"/>
            <a:ext cx="6308610" cy="922338"/>
            <a:chOff x="4745153" y="4348501"/>
            <a:chExt cx="6308610" cy="922338"/>
          </a:xfrm>
        </p:grpSpPr>
        <p:sp>
          <p:nvSpPr>
            <p:cNvPr id="40" name="Freeform 40"/>
            <p:cNvSpPr>
              <a:spLocks noEditPoints="1"/>
            </p:cNvSpPr>
            <p:nvPr/>
          </p:nvSpPr>
          <p:spPr bwMode="auto">
            <a:xfrm>
              <a:off x="6611938" y="4348501"/>
              <a:ext cx="311150" cy="903288"/>
            </a:xfrm>
            <a:custGeom>
              <a:avLst/>
              <a:gdLst>
                <a:gd name="T0" fmla="*/ 98 w 196"/>
                <a:gd name="T1" fmla="*/ 92 h 569"/>
                <a:gd name="T2" fmla="*/ 144 w 196"/>
                <a:gd name="T3" fmla="*/ 46 h 569"/>
                <a:gd name="T4" fmla="*/ 98 w 196"/>
                <a:gd name="T5" fmla="*/ 0 h 569"/>
                <a:gd name="T6" fmla="*/ 52 w 196"/>
                <a:gd name="T7" fmla="*/ 46 h 569"/>
                <a:gd name="T8" fmla="*/ 98 w 196"/>
                <a:gd name="T9" fmla="*/ 92 h 569"/>
                <a:gd name="T10" fmla="*/ 98 w 196"/>
                <a:gd name="T11" fmla="*/ 117 h 569"/>
                <a:gd name="T12" fmla="*/ 5 w 196"/>
                <a:gd name="T13" fmla="*/ 371 h 569"/>
                <a:gd name="T14" fmla="*/ 23 w 196"/>
                <a:gd name="T15" fmla="*/ 389 h 569"/>
                <a:gd name="T16" fmla="*/ 62 w 196"/>
                <a:gd name="T17" fmla="*/ 389 h 569"/>
                <a:gd name="T18" fmla="*/ 70 w 196"/>
                <a:gd name="T19" fmla="*/ 559 h 569"/>
                <a:gd name="T20" fmla="*/ 81 w 196"/>
                <a:gd name="T21" fmla="*/ 569 h 569"/>
                <a:gd name="T22" fmla="*/ 116 w 196"/>
                <a:gd name="T23" fmla="*/ 569 h 569"/>
                <a:gd name="T24" fmla="*/ 127 w 196"/>
                <a:gd name="T25" fmla="*/ 559 h 569"/>
                <a:gd name="T26" fmla="*/ 135 w 196"/>
                <a:gd name="T27" fmla="*/ 389 h 569"/>
                <a:gd name="T28" fmla="*/ 174 w 196"/>
                <a:gd name="T29" fmla="*/ 389 h 569"/>
                <a:gd name="T30" fmla="*/ 192 w 196"/>
                <a:gd name="T31" fmla="*/ 371 h 569"/>
                <a:gd name="T32" fmla="*/ 98 w 196"/>
                <a:gd name="T33" fmla="*/ 117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6" h="569">
                  <a:moveTo>
                    <a:pt x="98" y="92"/>
                  </a:moveTo>
                  <a:cubicBezTo>
                    <a:pt x="124" y="92"/>
                    <a:pt x="144" y="72"/>
                    <a:pt x="144" y="46"/>
                  </a:cubicBezTo>
                  <a:cubicBezTo>
                    <a:pt x="144" y="21"/>
                    <a:pt x="124" y="0"/>
                    <a:pt x="98" y="0"/>
                  </a:cubicBezTo>
                  <a:cubicBezTo>
                    <a:pt x="73" y="0"/>
                    <a:pt x="52" y="21"/>
                    <a:pt x="52" y="46"/>
                  </a:cubicBezTo>
                  <a:cubicBezTo>
                    <a:pt x="52" y="72"/>
                    <a:pt x="73" y="92"/>
                    <a:pt x="98" y="92"/>
                  </a:cubicBezTo>
                  <a:close/>
                  <a:moveTo>
                    <a:pt x="98" y="117"/>
                  </a:moveTo>
                  <a:cubicBezTo>
                    <a:pt x="0" y="117"/>
                    <a:pt x="5" y="371"/>
                    <a:pt x="5" y="371"/>
                  </a:cubicBezTo>
                  <a:cubicBezTo>
                    <a:pt x="5" y="381"/>
                    <a:pt x="13" y="389"/>
                    <a:pt x="23" y="389"/>
                  </a:cubicBezTo>
                  <a:cubicBezTo>
                    <a:pt x="62" y="389"/>
                    <a:pt x="62" y="389"/>
                    <a:pt x="62" y="389"/>
                  </a:cubicBezTo>
                  <a:cubicBezTo>
                    <a:pt x="70" y="559"/>
                    <a:pt x="70" y="559"/>
                    <a:pt x="70" y="559"/>
                  </a:cubicBezTo>
                  <a:cubicBezTo>
                    <a:pt x="70" y="565"/>
                    <a:pt x="75" y="569"/>
                    <a:pt x="81" y="569"/>
                  </a:cubicBezTo>
                  <a:cubicBezTo>
                    <a:pt x="116" y="569"/>
                    <a:pt x="116" y="569"/>
                    <a:pt x="116" y="569"/>
                  </a:cubicBezTo>
                  <a:cubicBezTo>
                    <a:pt x="122" y="569"/>
                    <a:pt x="127" y="565"/>
                    <a:pt x="127" y="559"/>
                  </a:cubicBezTo>
                  <a:cubicBezTo>
                    <a:pt x="135" y="389"/>
                    <a:pt x="135" y="389"/>
                    <a:pt x="135" y="389"/>
                  </a:cubicBezTo>
                  <a:cubicBezTo>
                    <a:pt x="174" y="389"/>
                    <a:pt x="174" y="389"/>
                    <a:pt x="174" y="389"/>
                  </a:cubicBezTo>
                  <a:cubicBezTo>
                    <a:pt x="184" y="389"/>
                    <a:pt x="192" y="381"/>
                    <a:pt x="192" y="371"/>
                  </a:cubicBezTo>
                  <a:cubicBezTo>
                    <a:pt x="192" y="371"/>
                    <a:pt x="196" y="117"/>
                    <a:pt x="98" y="117"/>
                  </a:cubicBezTo>
                  <a:close/>
                </a:path>
              </a:pathLst>
            </a:custGeom>
            <a:solidFill>
              <a:schemeClr val="accent1"/>
            </a:solidFill>
            <a:ln>
              <a:noFill/>
            </a:ln>
            <a:extLst/>
          </p:spPr>
          <p:txBody>
            <a:bodyPr vert="horz" wrap="square" lIns="45720" tIns="22860" rIns="45720" bIns="22860" numCol="1" anchor="t" anchorCtr="0" compatLnSpc="1">
              <a:prstTxWarp prst="textNoShape">
                <a:avLst/>
              </a:prstTxWarp>
            </a:bodyPr>
            <a:lstStyle/>
            <a:p>
              <a:endParaRPr lang="en-US" sz="900">
                <a:solidFill>
                  <a:schemeClr val="accent1"/>
                </a:solidFill>
              </a:endParaRPr>
            </a:p>
          </p:txBody>
        </p:sp>
        <p:sp>
          <p:nvSpPr>
            <p:cNvPr id="41" name="Freeform 41"/>
            <p:cNvSpPr>
              <a:spLocks noEditPoints="1"/>
            </p:cNvSpPr>
            <p:nvPr/>
          </p:nvSpPr>
          <p:spPr bwMode="auto">
            <a:xfrm>
              <a:off x="6931025" y="4348501"/>
              <a:ext cx="311150" cy="903288"/>
            </a:xfrm>
            <a:custGeom>
              <a:avLst/>
              <a:gdLst>
                <a:gd name="T0" fmla="*/ 98 w 196"/>
                <a:gd name="T1" fmla="*/ 92 h 569"/>
                <a:gd name="T2" fmla="*/ 144 w 196"/>
                <a:gd name="T3" fmla="*/ 46 h 569"/>
                <a:gd name="T4" fmla="*/ 98 w 196"/>
                <a:gd name="T5" fmla="*/ 0 h 569"/>
                <a:gd name="T6" fmla="*/ 52 w 196"/>
                <a:gd name="T7" fmla="*/ 46 h 569"/>
                <a:gd name="T8" fmla="*/ 98 w 196"/>
                <a:gd name="T9" fmla="*/ 92 h 569"/>
                <a:gd name="T10" fmla="*/ 98 w 196"/>
                <a:gd name="T11" fmla="*/ 117 h 569"/>
                <a:gd name="T12" fmla="*/ 4 w 196"/>
                <a:gd name="T13" fmla="*/ 371 h 569"/>
                <a:gd name="T14" fmla="*/ 22 w 196"/>
                <a:gd name="T15" fmla="*/ 389 h 569"/>
                <a:gd name="T16" fmla="*/ 61 w 196"/>
                <a:gd name="T17" fmla="*/ 389 h 569"/>
                <a:gd name="T18" fmla="*/ 69 w 196"/>
                <a:gd name="T19" fmla="*/ 559 h 569"/>
                <a:gd name="T20" fmla="*/ 80 w 196"/>
                <a:gd name="T21" fmla="*/ 569 h 569"/>
                <a:gd name="T22" fmla="*/ 115 w 196"/>
                <a:gd name="T23" fmla="*/ 569 h 569"/>
                <a:gd name="T24" fmla="*/ 126 w 196"/>
                <a:gd name="T25" fmla="*/ 559 h 569"/>
                <a:gd name="T26" fmla="*/ 134 w 196"/>
                <a:gd name="T27" fmla="*/ 389 h 569"/>
                <a:gd name="T28" fmla="*/ 173 w 196"/>
                <a:gd name="T29" fmla="*/ 389 h 569"/>
                <a:gd name="T30" fmla="*/ 191 w 196"/>
                <a:gd name="T31" fmla="*/ 371 h 569"/>
                <a:gd name="T32" fmla="*/ 98 w 196"/>
                <a:gd name="T33" fmla="*/ 117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6" h="569">
                  <a:moveTo>
                    <a:pt x="98" y="92"/>
                  </a:moveTo>
                  <a:cubicBezTo>
                    <a:pt x="123" y="92"/>
                    <a:pt x="144" y="72"/>
                    <a:pt x="144" y="46"/>
                  </a:cubicBezTo>
                  <a:cubicBezTo>
                    <a:pt x="144" y="21"/>
                    <a:pt x="123" y="0"/>
                    <a:pt x="98" y="0"/>
                  </a:cubicBezTo>
                  <a:cubicBezTo>
                    <a:pt x="72" y="0"/>
                    <a:pt x="52" y="21"/>
                    <a:pt x="52" y="46"/>
                  </a:cubicBezTo>
                  <a:cubicBezTo>
                    <a:pt x="52" y="72"/>
                    <a:pt x="72" y="92"/>
                    <a:pt x="98" y="92"/>
                  </a:cubicBezTo>
                  <a:close/>
                  <a:moveTo>
                    <a:pt x="98" y="117"/>
                  </a:moveTo>
                  <a:cubicBezTo>
                    <a:pt x="0" y="117"/>
                    <a:pt x="4" y="371"/>
                    <a:pt x="4" y="371"/>
                  </a:cubicBezTo>
                  <a:cubicBezTo>
                    <a:pt x="4" y="381"/>
                    <a:pt x="13" y="389"/>
                    <a:pt x="22" y="389"/>
                  </a:cubicBezTo>
                  <a:cubicBezTo>
                    <a:pt x="61" y="389"/>
                    <a:pt x="61" y="389"/>
                    <a:pt x="61" y="389"/>
                  </a:cubicBezTo>
                  <a:cubicBezTo>
                    <a:pt x="69" y="559"/>
                    <a:pt x="69" y="559"/>
                    <a:pt x="69" y="559"/>
                  </a:cubicBezTo>
                  <a:cubicBezTo>
                    <a:pt x="69" y="565"/>
                    <a:pt x="74" y="569"/>
                    <a:pt x="80" y="569"/>
                  </a:cubicBezTo>
                  <a:cubicBezTo>
                    <a:pt x="115" y="569"/>
                    <a:pt x="115" y="569"/>
                    <a:pt x="115" y="569"/>
                  </a:cubicBezTo>
                  <a:cubicBezTo>
                    <a:pt x="121" y="569"/>
                    <a:pt x="126" y="565"/>
                    <a:pt x="126" y="559"/>
                  </a:cubicBezTo>
                  <a:cubicBezTo>
                    <a:pt x="134" y="389"/>
                    <a:pt x="134" y="389"/>
                    <a:pt x="134" y="389"/>
                  </a:cubicBezTo>
                  <a:cubicBezTo>
                    <a:pt x="173" y="389"/>
                    <a:pt x="173" y="389"/>
                    <a:pt x="173" y="389"/>
                  </a:cubicBezTo>
                  <a:cubicBezTo>
                    <a:pt x="183" y="389"/>
                    <a:pt x="191" y="381"/>
                    <a:pt x="191" y="371"/>
                  </a:cubicBezTo>
                  <a:cubicBezTo>
                    <a:pt x="191" y="371"/>
                    <a:pt x="196" y="117"/>
                    <a:pt x="98" y="117"/>
                  </a:cubicBezTo>
                  <a:close/>
                </a:path>
              </a:pathLst>
            </a:custGeom>
            <a:solidFill>
              <a:schemeClr val="accent1"/>
            </a:solidFill>
            <a:ln>
              <a:noFill/>
            </a:ln>
            <a:extLst/>
          </p:spPr>
          <p:txBody>
            <a:bodyPr vert="horz" wrap="square" lIns="45720" tIns="22860" rIns="45720" bIns="22860" numCol="1" anchor="t" anchorCtr="0" compatLnSpc="1">
              <a:prstTxWarp prst="textNoShape">
                <a:avLst/>
              </a:prstTxWarp>
            </a:bodyPr>
            <a:lstStyle/>
            <a:p>
              <a:endParaRPr lang="en-US" sz="900">
                <a:solidFill>
                  <a:schemeClr val="accent1"/>
                </a:solidFill>
              </a:endParaRPr>
            </a:p>
          </p:txBody>
        </p:sp>
        <p:sp>
          <p:nvSpPr>
            <p:cNvPr id="42" name="Freeform 42"/>
            <p:cNvSpPr>
              <a:spLocks noEditPoints="1"/>
            </p:cNvSpPr>
            <p:nvPr/>
          </p:nvSpPr>
          <p:spPr bwMode="auto">
            <a:xfrm>
              <a:off x="7248525" y="4348501"/>
              <a:ext cx="311150" cy="903288"/>
            </a:xfrm>
            <a:custGeom>
              <a:avLst/>
              <a:gdLst>
                <a:gd name="T0" fmla="*/ 98 w 196"/>
                <a:gd name="T1" fmla="*/ 92 h 569"/>
                <a:gd name="T2" fmla="*/ 144 w 196"/>
                <a:gd name="T3" fmla="*/ 46 h 569"/>
                <a:gd name="T4" fmla="*/ 98 w 196"/>
                <a:gd name="T5" fmla="*/ 0 h 569"/>
                <a:gd name="T6" fmla="*/ 52 w 196"/>
                <a:gd name="T7" fmla="*/ 46 h 569"/>
                <a:gd name="T8" fmla="*/ 98 w 196"/>
                <a:gd name="T9" fmla="*/ 92 h 569"/>
                <a:gd name="T10" fmla="*/ 98 w 196"/>
                <a:gd name="T11" fmla="*/ 117 h 569"/>
                <a:gd name="T12" fmla="*/ 4 w 196"/>
                <a:gd name="T13" fmla="*/ 371 h 569"/>
                <a:gd name="T14" fmla="*/ 22 w 196"/>
                <a:gd name="T15" fmla="*/ 389 h 569"/>
                <a:gd name="T16" fmla="*/ 61 w 196"/>
                <a:gd name="T17" fmla="*/ 389 h 569"/>
                <a:gd name="T18" fmla="*/ 69 w 196"/>
                <a:gd name="T19" fmla="*/ 559 h 569"/>
                <a:gd name="T20" fmla="*/ 80 w 196"/>
                <a:gd name="T21" fmla="*/ 569 h 569"/>
                <a:gd name="T22" fmla="*/ 115 w 196"/>
                <a:gd name="T23" fmla="*/ 569 h 569"/>
                <a:gd name="T24" fmla="*/ 127 w 196"/>
                <a:gd name="T25" fmla="*/ 559 h 569"/>
                <a:gd name="T26" fmla="*/ 135 w 196"/>
                <a:gd name="T27" fmla="*/ 389 h 569"/>
                <a:gd name="T28" fmla="*/ 173 w 196"/>
                <a:gd name="T29" fmla="*/ 389 h 569"/>
                <a:gd name="T30" fmla="*/ 191 w 196"/>
                <a:gd name="T31" fmla="*/ 371 h 569"/>
                <a:gd name="T32" fmla="*/ 98 w 196"/>
                <a:gd name="T33" fmla="*/ 117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6" h="569">
                  <a:moveTo>
                    <a:pt x="98" y="92"/>
                  </a:moveTo>
                  <a:cubicBezTo>
                    <a:pt x="123" y="92"/>
                    <a:pt x="144" y="72"/>
                    <a:pt x="144" y="46"/>
                  </a:cubicBezTo>
                  <a:cubicBezTo>
                    <a:pt x="144" y="21"/>
                    <a:pt x="123" y="0"/>
                    <a:pt x="98" y="0"/>
                  </a:cubicBezTo>
                  <a:cubicBezTo>
                    <a:pt x="72" y="0"/>
                    <a:pt x="52" y="21"/>
                    <a:pt x="52" y="46"/>
                  </a:cubicBezTo>
                  <a:cubicBezTo>
                    <a:pt x="52" y="72"/>
                    <a:pt x="72" y="92"/>
                    <a:pt x="98" y="92"/>
                  </a:cubicBezTo>
                  <a:close/>
                  <a:moveTo>
                    <a:pt x="98" y="117"/>
                  </a:moveTo>
                  <a:cubicBezTo>
                    <a:pt x="0" y="117"/>
                    <a:pt x="4" y="371"/>
                    <a:pt x="4" y="371"/>
                  </a:cubicBezTo>
                  <a:cubicBezTo>
                    <a:pt x="5" y="381"/>
                    <a:pt x="13" y="389"/>
                    <a:pt x="22" y="389"/>
                  </a:cubicBezTo>
                  <a:cubicBezTo>
                    <a:pt x="61" y="389"/>
                    <a:pt x="61" y="389"/>
                    <a:pt x="61" y="389"/>
                  </a:cubicBezTo>
                  <a:cubicBezTo>
                    <a:pt x="69" y="559"/>
                    <a:pt x="69" y="559"/>
                    <a:pt x="69" y="559"/>
                  </a:cubicBezTo>
                  <a:cubicBezTo>
                    <a:pt x="69" y="565"/>
                    <a:pt x="74" y="569"/>
                    <a:pt x="80" y="569"/>
                  </a:cubicBezTo>
                  <a:cubicBezTo>
                    <a:pt x="115" y="569"/>
                    <a:pt x="115" y="569"/>
                    <a:pt x="115" y="569"/>
                  </a:cubicBezTo>
                  <a:cubicBezTo>
                    <a:pt x="121" y="569"/>
                    <a:pt x="126" y="565"/>
                    <a:pt x="127" y="559"/>
                  </a:cubicBezTo>
                  <a:cubicBezTo>
                    <a:pt x="135" y="389"/>
                    <a:pt x="135" y="389"/>
                    <a:pt x="135" y="389"/>
                  </a:cubicBezTo>
                  <a:cubicBezTo>
                    <a:pt x="173" y="389"/>
                    <a:pt x="173" y="389"/>
                    <a:pt x="173" y="389"/>
                  </a:cubicBezTo>
                  <a:cubicBezTo>
                    <a:pt x="183" y="389"/>
                    <a:pt x="191" y="381"/>
                    <a:pt x="191" y="371"/>
                  </a:cubicBezTo>
                  <a:cubicBezTo>
                    <a:pt x="191" y="371"/>
                    <a:pt x="196" y="117"/>
                    <a:pt x="98" y="117"/>
                  </a:cubicBezTo>
                  <a:close/>
                </a:path>
              </a:pathLst>
            </a:custGeom>
            <a:solidFill>
              <a:schemeClr val="accent1"/>
            </a:solidFill>
            <a:ln>
              <a:noFill/>
            </a:ln>
            <a:extLst/>
          </p:spPr>
          <p:txBody>
            <a:bodyPr vert="horz" wrap="square" lIns="45720" tIns="22860" rIns="45720" bIns="22860" numCol="1" anchor="t" anchorCtr="0" compatLnSpc="1">
              <a:prstTxWarp prst="textNoShape">
                <a:avLst/>
              </a:prstTxWarp>
            </a:bodyPr>
            <a:lstStyle/>
            <a:p>
              <a:endParaRPr lang="en-US" sz="900">
                <a:solidFill>
                  <a:schemeClr val="accent1"/>
                </a:solidFill>
              </a:endParaRPr>
            </a:p>
          </p:txBody>
        </p:sp>
        <p:sp>
          <p:nvSpPr>
            <p:cNvPr id="43" name="Freeform 43"/>
            <p:cNvSpPr>
              <a:spLocks noEditPoints="1"/>
            </p:cNvSpPr>
            <p:nvPr/>
          </p:nvSpPr>
          <p:spPr bwMode="auto">
            <a:xfrm>
              <a:off x="7566025" y="4348501"/>
              <a:ext cx="311150" cy="903288"/>
            </a:xfrm>
            <a:custGeom>
              <a:avLst/>
              <a:gdLst>
                <a:gd name="T0" fmla="*/ 98 w 196"/>
                <a:gd name="T1" fmla="*/ 92 h 569"/>
                <a:gd name="T2" fmla="*/ 144 w 196"/>
                <a:gd name="T3" fmla="*/ 46 h 569"/>
                <a:gd name="T4" fmla="*/ 98 w 196"/>
                <a:gd name="T5" fmla="*/ 0 h 569"/>
                <a:gd name="T6" fmla="*/ 52 w 196"/>
                <a:gd name="T7" fmla="*/ 46 h 569"/>
                <a:gd name="T8" fmla="*/ 98 w 196"/>
                <a:gd name="T9" fmla="*/ 92 h 569"/>
                <a:gd name="T10" fmla="*/ 98 w 196"/>
                <a:gd name="T11" fmla="*/ 117 h 569"/>
                <a:gd name="T12" fmla="*/ 5 w 196"/>
                <a:gd name="T13" fmla="*/ 371 h 569"/>
                <a:gd name="T14" fmla="*/ 23 w 196"/>
                <a:gd name="T15" fmla="*/ 389 h 569"/>
                <a:gd name="T16" fmla="*/ 61 w 196"/>
                <a:gd name="T17" fmla="*/ 389 h 569"/>
                <a:gd name="T18" fmla="*/ 69 w 196"/>
                <a:gd name="T19" fmla="*/ 559 h 569"/>
                <a:gd name="T20" fmla="*/ 80 w 196"/>
                <a:gd name="T21" fmla="*/ 569 h 569"/>
                <a:gd name="T22" fmla="*/ 116 w 196"/>
                <a:gd name="T23" fmla="*/ 569 h 569"/>
                <a:gd name="T24" fmla="*/ 127 w 196"/>
                <a:gd name="T25" fmla="*/ 559 h 569"/>
                <a:gd name="T26" fmla="*/ 135 w 196"/>
                <a:gd name="T27" fmla="*/ 389 h 569"/>
                <a:gd name="T28" fmla="*/ 173 w 196"/>
                <a:gd name="T29" fmla="*/ 389 h 569"/>
                <a:gd name="T30" fmla="*/ 191 w 196"/>
                <a:gd name="T31" fmla="*/ 371 h 569"/>
                <a:gd name="T32" fmla="*/ 98 w 196"/>
                <a:gd name="T33" fmla="*/ 117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6" h="569">
                  <a:moveTo>
                    <a:pt x="98" y="92"/>
                  </a:moveTo>
                  <a:cubicBezTo>
                    <a:pt x="124" y="92"/>
                    <a:pt x="144" y="72"/>
                    <a:pt x="144" y="46"/>
                  </a:cubicBezTo>
                  <a:cubicBezTo>
                    <a:pt x="144" y="21"/>
                    <a:pt x="124" y="0"/>
                    <a:pt x="98" y="0"/>
                  </a:cubicBezTo>
                  <a:cubicBezTo>
                    <a:pt x="73" y="0"/>
                    <a:pt x="52" y="21"/>
                    <a:pt x="52" y="46"/>
                  </a:cubicBezTo>
                  <a:cubicBezTo>
                    <a:pt x="52" y="72"/>
                    <a:pt x="73" y="92"/>
                    <a:pt x="98" y="92"/>
                  </a:cubicBezTo>
                  <a:close/>
                  <a:moveTo>
                    <a:pt x="98" y="117"/>
                  </a:moveTo>
                  <a:cubicBezTo>
                    <a:pt x="0" y="117"/>
                    <a:pt x="5" y="371"/>
                    <a:pt x="5" y="371"/>
                  </a:cubicBezTo>
                  <a:cubicBezTo>
                    <a:pt x="5" y="381"/>
                    <a:pt x="13" y="389"/>
                    <a:pt x="23" y="389"/>
                  </a:cubicBezTo>
                  <a:cubicBezTo>
                    <a:pt x="61" y="389"/>
                    <a:pt x="61" y="389"/>
                    <a:pt x="61" y="389"/>
                  </a:cubicBezTo>
                  <a:cubicBezTo>
                    <a:pt x="69" y="559"/>
                    <a:pt x="69" y="559"/>
                    <a:pt x="69" y="559"/>
                  </a:cubicBezTo>
                  <a:cubicBezTo>
                    <a:pt x="70" y="565"/>
                    <a:pt x="75" y="569"/>
                    <a:pt x="80" y="569"/>
                  </a:cubicBezTo>
                  <a:cubicBezTo>
                    <a:pt x="116" y="569"/>
                    <a:pt x="116" y="569"/>
                    <a:pt x="116" y="569"/>
                  </a:cubicBezTo>
                  <a:cubicBezTo>
                    <a:pt x="122" y="569"/>
                    <a:pt x="127" y="565"/>
                    <a:pt x="127" y="559"/>
                  </a:cubicBezTo>
                  <a:cubicBezTo>
                    <a:pt x="135" y="389"/>
                    <a:pt x="135" y="389"/>
                    <a:pt x="135" y="389"/>
                  </a:cubicBezTo>
                  <a:cubicBezTo>
                    <a:pt x="173" y="389"/>
                    <a:pt x="173" y="389"/>
                    <a:pt x="173" y="389"/>
                  </a:cubicBezTo>
                  <a:cubicBezTo>
                    <a:pt x="183" y="389"/>
                    <a:pt x="191" y="381"/>
                    <a:pt x="191" y="371"/>
                  </a:cubicBezTo>
                  <a:cubicBezTo>
                    <a:pt x="191" y="371"/>
                    <a:pt x="196" y="117"/>
                    <a:pt x="98" y="117"/>
                  </a:cubicBezTo>
                  <a:close/>
                </a:path>
              </a:pathLst>
            </a:custGeom>
            <a:solidFill>
              <a:schemeClr val="accent1"/>
            </a:solidFill>
            <a:ln>
              <a:noFill/>
            </a:ln>
            <a:extLst/>
          </p:spPr>
          <p:txBody>
            <a:bodyPr vert="horz" wrap="square" lIns="45720" tIns="22860" rIns="45720" bIns="22860" numCol="1" anchor="t" anchorCtr="0" compatLnSpc="1">
              <a:prstTxWarp prst="textNoShape">
                <a:avLst/>
              </a:prstTxWarp>
            </a:bodyPr>
            <a:lstStyle/>
            <a:p>
              <a:endParaRPr lang="en-US" sz="900">
                <a:solidFill>
                  <a:schemeClr val="accent1"/>
                </a:solidFill>
              </a:endParaRPr>
            </a:p>
          </p:txBody>
        </p:sp>
        <p:sp>
          <p:nvSpPr>
            <p:cNvPr id="44" name="Freeform 44"/>
            <p:cNvSpPr>
              <a:spLocks noEditPoints="1"/>
            </p:cNvSpPr>
            <p:nvPr/>
          </p:nvSpPr>
          <p:spPr bwMode="auto">
            <a:xfrm>
              <a:off x="7883525" y="4348501"/>
              <a:ext cx="311150" cy="903288"/>
            </a:xfrm>
            <a:custGeom>
              <a:avLst/>
              <a:gdLst>
                <a:gd name="T0" fmla="*/ 98 w 196"/>
                <a:gd name="T1" fmla="*/ 92 h 569"/>
                <a:gd name="T2" fmla="*/ 144 w 196"/>
                <a:gd name="T3" fmla="*/ 46 h 569"/>
                <a:gd name="T4" fmla="*/ 98 w 196"/>
                <a:gd name="T5" fmla="*/ 0 h 569"/>
                <a:gd name="T6" fmla="*/ 52 w 196"/>
                <a:gd name="T7" fmla="*/ 46 h 569"/>
                <a:gd name="T8" fmla="*/ 98 w 196"/>
                <a:gd name="T9" fmla="*/ 92 h 569"/>
                <a:gd name="T10" fmla="*/ 98 w 196"/>
                <a:gd name="T11" fmla="*/ 117 h 569"/>
                <a:gd name="T12" fmla="*/ 5 w 196"/>
                <a:gd name="T13" fmla="*/ 371 h 569"/>
                <a:gd name="T14" fmla="*/ 23 w 196"/>
                <a:gd name="T15" fmla="*/ 389 h 569"/>
                <a:gd name="T16" fmla="*/ 61 w 196"/>
                <a:gd name="T17" fmla="*/ 389 h 569"/>
                <a:gd name="T18" fmla="*/ 70 w 196"/>
                <a:gd name="T19" fmla="*/ 559 h 569"/>
                <a:gd name="T20" fmla="*/ 81 w 196"/>
                <a:gd name="T21" fmla="*/ 569 h 569"/>
                <a:gd name="T22" fmla="*/ 116 w 196"/>
                <a:gd name="T23" fmla="*/ 569 h 569"/>
                <a:gd name="T24" fmla="*/ 127 w 196"/>
                <a:gd name="T25" fmla="*/ 559 h 569"/>
                <a:gd name="T26" fmla="*/ 135 w 196"/>
                <a:gd name="T27" fmla="*/ 389 h 569"/>
                <a:gd name="T28" fmla="*/ 174 w 196"/>
                <a:gd name="T29" fmla="*/ 389 h 569"/>
                <a:gd name="T30" fmla="*/ 192 w 196"/>
                <a:gd name="T31" fmla="*/ 371 h 569"/>
                <a:gd name="T32" fmla="*/ 98 w 196"/>
                <a:gd name="T33" fmla="*/ 117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6" h="569">
                  <a:moveTo>
                    <a:pt x="98" y="92"/>
                  </a:moveTo>
                  <a:cubicBezTo>
                    <a:pt x="124" y="92"/>
                    <a:pt x="144" y="72"/>
                    <a:pt x="144" y="46"/>
                  </a:cubicBezTo>
                  <a:cubicBezTo>
                    <a:pt x="144" y="21"/>
                    <a:pt x="124" y="0"/>
                    <a:pt x="98" y="0"/>
                  </a:cubicBezTo>
                  <a:cubicBezTo>
                    <a:pt x="73" y="0"/>
                    <a:pt x="52" y="21"/>
                    <a:pt x="52" y="46"/>
                  </a:cubicBezTo>
                  <a:cubicBezTo>
                    <a:pt x="52" y="72"/>
                    <a:pt x="73" y="92"/>
                    <a:pt x="98" y="92"/>
                  </a:cubicBezTo>
                  <a:close/>
                  <a:moveTo>
                    <a:pt x="98" y="117"/>
                  </a:moveTo>
                  <a:cubicBezTo>
                    <a:pt x="0" y="117"/>
                    <a:pt x="5" y="371"/>
                    <a:pt x="5" y="371"/>
                  </a:cubicBezTo>
                  <a:cubicBezTo>
                    <a:pt x="5" y="381"/>
                    <a:pt x="13" y="389"/>
                    <a:pt x="23" y="389"/>
                  </a:cubicBezTo>
                  <a:cubicBezTo>
                    <a:pt x="61" y="389"/>
                    <a:pt x="61" y="389"/>
                    <a:pt x="61" y="389"/>
                  </a:cubicBezTo>
                  <a:cubicBezTo>
                    <a:pt x="70" y="559"/>
                    <a:pt x="70" y="559"/>
                    <a:pt x="70" y="559"/>
                  </a:cubicBezTo>
                  <a:cubicBezTo>
                    <a:pt x="70" y="565"/>
                    <a:pt x="75" y="569"/>
                    <a:pt x="81" y="569"/>
                  </a:cubicBezTo>
                  <a:cubicBezTo>
                    <a:pt x="116" y="569"/>
                    <a:pt x="116" y="569"/>
                    <a:pt x="116" y="569"/>
                  </a:cubicBezTo>
                  <a:cubicBezTo>
                    <a:pt x="122" y="569"/>
                    <a:pt x="127" y="565"/>
                    <a:pt x="127" y="559"/>
                  </a:cubicBezTo>
                  <a:cubicBezTo>
                    <a:pt x="135" y="389"/>
                    <a:pt x="135" y="389"/>
                    <a:pt x="135" y="389"/>
                  </a:cubicBezTo>
                  <a:cubicBezTo>
                    <a:pt x="174" y="389"/>
                    <a:pt x="174" y="389"/>
                    <a:pt x="174" y="389"/>
                  </a:cubicBezTo>
                  <a:cubicBezTo>
                    <a:pt x="183" y="389"/>
                    <a:pt x="191" y="381"/>
                    <a:pt x="192" y="371"/>
                  </a:cubicBezTo>
                  <a:cubicBezTo>
                    <a:pt x="192" y="371"/>
                    <a:pt x="196" y="117"/>
                    <a:pt x="98" y="117"/>
                  </a:cubicBezTo>
                  <a:close/>
                </a:path>
              </a:pathLst>
            </a:custGeom>
            <a:solidFill>
              <a:schemeClr val="accent1"/>
            </a:solidFill>
            <a:ln>
              <a:noFill/>
            </a:ln>
            <a:extLst/>
          </p:spPr>
          <p:txBody>
            <a:bodyPr vert="horz" wrap="square" lIns="45720" tIns="22860" rIns="45720" bIns="22860" numCol="1" anchor="t" anchorCtr="0" compatLnSpc="1">
              <a:prstTxWarp prst="textNoShape">
                <a:avLst/>
              </a:prstTxWarp>
            </a:bodyPr>
            <a:lstStyle/>
            <a:p>
              <a:endParaRPr lang="en-US" sz="900">
                <a:solidFill>
                  <a:schemeClr val="accent1"/>
                </a:solidFill>
              </a:endParaRPr>
            </a:p>
          </p:txBody>
        </p:sp>
        <p:sp>
          <p:nvSpPr>
            <p:cNvPr id="45" name="Freeform 45"/>
            <p:cNvSpPr>
              <a:spLocks noEditPoints="1"/>
            </p:cNvSpPr>
            <p:nvPr/>
          </p:nvSpPr>
          <p:spPr bwMode="auto">
            <a:xfrm>
              <a:off x="8202613" y="4348501"/>
              <a:ext cx="309563" cy="903288"/>
            </a:xfrm>
            <a:custGeom>
              <a:avLst/>
              <a:gdLst>
                <a:gd name="T0" fmla="*/ 98 w 195"/>
                <a:gd name="T1" fmla="*/ 92 h 569"/>
                <a:gd name="T2" fmla="*/ 144 w 195"/>
                <a:gd name="T3" fmla="*/ 46 h 569"/>
                <a:gd name="T4" fmla="*/ 98 w 195"/>
                <a:gd name="T5" fmla="*/ 0 h 569"/>
                <a:gd name="T6" fmla="*/ 51 w 195"/>
                <a:gd name="T7" fmla="*/ 46 h 569"/>
                <a:gd name="T8" fmla="*/ 98 w 195"/>
                <a:gd name="T9" fmla="*/ 92 h 569"/>
                <a:gd name="T10" fmla="*/ 98 w 195"/>
                <a:gd name="T11" fmla="*/ 117 h 569"/>
                <a:gd name="T12" fmla="*/ 4 w 195"/>
                <a:gd name="T13" fmla="*/ 371 h 569"/>
                <a:gd name="T14" fmla="*/ 22 w 195"/>
                <a:gd name="T15" fmla="*/ 389 h 569"/>
                <a:gd name="T16" fmla="*/ 61 w 195"/>
                <a:gd name="T17" fmla="*/ 389 h 569"/>
                <a:gd name="T18" fmla="*/ 69 w 195"/>
                <a:gd name="T19" fmla="*/ 559 h 569"/>
                <a:gd name="T20" fmla="*/ 80 w 195"/>
                <a:gd name="T21" fmla="*/ 569 h 569"/>
                <a:gd name="T22" fmla="*/ 115 w 195"/>
                <a:gd name="T23" fmla="*/ 569 h 569"/>
                <a:gd name="T24" fmla="*/ 126 w 195"/>
                <a:gd name="T25" fmla="*/ 559 h 569"/>
                <a:gd name="T26" fmla="*/ 134 w 195"/>
                <a:gd name="T27" fmla="*/ 389 h 569"/>
                <a:gd name="T28" fmla="*/ 173 w 195"/>
                <a:gd name="T29" fmla="*/ 389 h 569"/>
                <a:gd name="T30" fmla="*/ 191 w 195"/>
                <a:gd name="T31" fmla="*/ 371 h 569"/>
                <a:gd name="T32" fmla="*/ 98 w 195"/>
                <a:gd name="T33" fmla="*/ 117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5" h="569">
                  <a:moveTo>
                    <a:pt x="98" y="92"/>
                  </a:moveTo>
                  <a:cubicBezTo>
                    <a:pt x="123" y="92"/>
                    <a:pt x="144" y="72"/>
                    <a:pt x="144" y="46"/>
                  </a:cubicBezTo>
                  <a:cubicBezTo>
                    <a:pt x="144" y="21"/>
                    <a:pt x="123" y="0"/>
                    <a:pt x="98" y="0"/>
                  </a:cubicBezTo>
                  <a:cubicBezTo>
                    <a:pt x="72" y="0"/>
                    <a:pt x="51" y="21"/>
                    <a:pt x="51" y="46"/>
                  </a:cubicBezTo>
                  <a:cubicBezTo>
                    <a:pt x="51" y="72"/>
                    <a:pt x="72" y="92"/>
                    <a:pt x="98" y="92"/>
                  </a:cubicBezTo>
                  <a:close/>
                  <a:moveTo>
                    <a:pt x="98" y="117"/>
                  </a:moveTo>
                  <a:cubicBezTo>
                    <a:pt x="0" y="117"/>
                    <a:pt x="4" y="371"/>
                    <a:pt x="4" y="371"/>
                  </a:cubicBezTo>
                  <a:cubicBezTo>
                    <a:pt x="4" y="381"/>
                    <a:pt x="12" y="389"/>
                    <a:pt x="22" y="389"/>
                  </a:cubicBezTo>
                  <a:cubicBezTo>
                    <a:pt x="61" y="389"/>
                    <a:pt x="61" y="389"/>
                    <a:pt x="61" y="389"/>
                  </a:cubicBezTo>
                  <a:cubicBezTo>
                    <a:pt x="69" y="559"/>
                    <a:pt x="69" y="559"/>
                    <a:pt x="69" y="559"/>
                  </a:cubicBezTo>
                  <a:cubicBezTo>
                    <a:pt x="69" y="565"/>
                    <a:pt x="74" y="569"/>
                    <a:pt x="80" y="569"/>
                  </a:cubicBezTo>
                  <a:cubicBezTo>
                    <a:pt x="115" y="569"/>
                    <a:pt x="115" y="569"/>
                    <a:pt x="115" y="569"/>
                  </a:cubicBezTo>
                  <a:cubicBezTo>
                    <a:pt x="121" y="569"/>
                    <a:pt x="126" y="565"/>
                    <a:pt x="126" y="559"/>
                  </a:cubicBezTo>
                  <a:cubicBezTo>
                    <a:pt x="134" y="389"/>
                    <a:pt x="134" y="389"/>
                    <a:pt x="134" y="389"/>
                  </a:cubicBezTo>
                  <a:cubicBezTo>
                    <a:pt x="173" y="389"/>
                    <a:pt x="173" y="389"/>
                    <a:pt x="173" y="389"/>
                  </a:cubicBezTo>
                  <a:cubicBezTo>
                    <a:pt x="183" y="389"/>
                    <a:pt x="191" y="381"/>
                    <a:pt x="191" y="371"/>
                  </a:cubicBezTo>
                  <a:cubicBezTo>
                    <a:pt x="191" y="371"/>
                    <a:pt x="195" y="117"/>
                    <a:pt x="98" y="117"/>
                  </a:cubicBezTo>
                  <a:close/>
                </a:path>
              </a:pathLst>
            </a:custGeom>
            <a:solidFill>
              <a:schemeClr val="accent1"/>
            </a:solidFill>
            <a:ln>
              <a:noFill/>
            </a:ln>
            <a:extLst/>
          </p:spPr>
          <p:txBody>
            <a:bodyPr vert="horz" wrap="square" lIns="45720" tIns="22860" rIns="45720" bIns="22860" numCol="1" anchor="t" anchorCtr="0" compatLnSpc="1">
              <a:prstTxWarp prst="textNoShape">
                <a:avLst/>
              </a:prstTxWarp>
            </a:bodyPr>
            <a:lstStyle/>
            <a:p>
              <a:endParaRPr lang="en-US" sz="900">
                <a:solidFill>
                  <a:schemeClr val="accent1"/>
                </a:solidFill>
              </a:endParaRPr>
            </a:p>
          </p:txBody>
        </p:sp>
        <p:sp>
          <p:nvSpPr>
            <p:cNvPr id="46" name="Freeform 46"/>
            <p:cNvSpPr>
              <a:spLocks noEditPoints="1"/>
            </p:cNvSpPr>
            <p:nvPr/>
          </p:nvSpPr>
          <p:spPr bwMode="auto">
            <a:xfrm>
              <a:off x="8520113" y="4348501"/>
              <a:ext cx="310356" cy="903288"/>
            </a:xfrm>
            <a:custGeom>
              <a:avLst/>
              <a:gdLst>
                <a:gd name="T0" fmla="*/ 98 w 196"/>
                <a:gd name="T1" fmla="*/ 92 h 569"/>
                <a:gd name="T2" fmla="*/ 144 w 196"/>
                <a:gd name="T3" fmla="*/ 46 h 569"/>
                <a:gd name="T4" fmla="*/ 98 w 196"/>
                <a:gd name="T5" fmla="*/ 0 h 569"/>
                <a:gd name="T6" fmla="*/ 52 w 196"/>
                <a:gd name="T7" fmla="*/ 46 h 569"/>
                <a:gd name="T8" fmla="*/ 98 w 196"/>
                <a:gd name="T9" fmla="*/ 92 h 569"/>
                <a:gd name="T10" fmla="*/ 98 w 196"/>
                <a:gd name="T11" fmla="*/ 117 h 569"/>
                <a:gd name="T12" fmla="*/ 4 w 196"/>
                <a:gd name="T13" fmla="*/ 371 h 569"/>
                <a:gd name="T14" fmla="*/ 22 w 196"/>
                <a:gd name="T15" fmla="*/ 389 h 569"/>
                <a:gd name="T16" fmla="*/ 61 w 196"/>
                <a:gd name="T17" fmla="*/ 389 h 569"/>
                <a:gd name="T18" fmla="*/ 69 w 196"/>
                <a:gd name="T19" fmla="*/ 559 h 569"/>
                <a:gd name="T20" fmla="*/ 80 w 196"/>
                <a:gd name="T21" fmla="*/ 569 h 569"/>
                <a:gd name="T22" fmla="*/ 115 w 196"/>
                <a:gd name="T23" fmla="*/ 569 h 569"/>
                <a:gd name="T24" fmla="*/ 126 w 196"/>
                <a:gd name="T25" fmla="*/ 559 h 569"/>
                <a:gd name="T26" fmla="*/ 135 w 196"/>
                <a:gd name="T27" fmla="*/ 389 h 569"/>
                <a:gd name="T28" fmla="*/ 173 w 196"/>
                <a:gd name="T29" fmla="*/ 389 h 569"/>
                <a:gd name="T30" fmla="*/ 191 w 196"/>
                <a:gd name="T31" fmla="*/ 371 h 569"/>
                <a:gd name="T32" fmla="*/ 98 w 196"/>
                <a:gd name="T33" fmla="*/ 117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6" h="569">
                  <a:moveTo>
                    <a:pt x="98" y="92"/>
                  </a:moveTo>
                  <a:cubicBezTo>
                    <a:pt x="123" y="92"/>
                    <a:pt x="144" y="72"/>
                    <a:pt x="144" y="46"/>
                  </a:cubicBezTo>
                  <a:cubicBezTo>
                    <a:pt x="144" y="21"/>
                    <a:pt x="123" y="0"/>
                    <a:pt x="98" y="0"/>
                  </a:cubicBezTo>
                  <a:cubicBezTo>
                    <a:pt x="72" y="0"/>
                    <a:pt x="52" y="21"/>
                    <a:pt x="52" y="46"/>
                  </a:cubicBezTo>
                  <a:cubicBezTo>
                    <a:pt x="52" y="72"/>
                    <a:pt x="72" y="92"/>
                    <a:pt x="98" y="92"/>
                  </a:cubicBezTo>
                  <a:close/>
                  <a:moveTo>
                    <a:pt x="98" y="117"/>
                  </a:moveTo>
                  <a:cubicBezTo>
                    <a:pt x="0" y="117"/>
                    <a:pt x="4" y="371"/>
                    <a:pt x="4" y="371"/>
                  </a:cubicBezTo>
                  <a:cubicBezTo>
                    <a:pt x="5" y="381"/>
                    <a:pt x="13" y="389"/>
                    <a:pt x="22" y="389"/>
                  </a:cubicBezTo>
                  <a:cubicBezTo>
                    <a:pt x="61" y="389"/>
                    <a:pt x="61" y="389"/>
                    <a:pt x="61" y="389"/>
                  </a:cubicBezTo>
                  <a:cubicBezTo>
                    <a:pt x="69" y="559"/>
                    <a:pt x="69" y="559"/>
                    <a:pt x="69" y="559"/>
                  </a:cubicBezTo>
                  <a:cubicBezTo>
                    <a:pt x="69" y="565"/>
                    <a:pt x="74" y="569"/>
                    <a:pt x="80" y="569"/>
                  </a:cubicBezTo>
                  <a:cubicBezTo>
                    <a:pt x="115" y="569"/>
                    <a:pt x="115" y="569"/>
                    <a:pt x="115" y="569"/>
                  </a:cubicBezTo>
                  <a:cubicBezTo>
                    <a:pt x="121" y="569"/>
                    <a:pt x="126" y="565"/>
                    <a:pt x="126" y="559"/>
                  </a:cubicBezTo>
                  <a:cubicBezTo>
                    <a:pt x="135" y="389"/>
                    <a:pt x="135" y="389"/>
                    <a:pt x="135" y="389"/>
                  </a:cubicBezTo>
                  <a:cubicBezTo>
                    <a:pt x="173" y="389"/>
                    <a:pt x="173" y="389"/>
                    <a:pt x="173" y="389"/>
                  </a:cubicBezTo>
                  <a:cubicBezTo>
                    <a:pt x="183" y="389"/>
                    <a:pt x="191" y="381"/>
                    <a:pt x="191" y="371"/>
                  </a:cubicBezTo>
                  <a:cubicBezTo>
                    <a:pt x="191" y="371"/>
                    <a:pt x="196" y="117"/>
                    <a:pt x="98" y="117"/>
                  </a:cubicBezTo>
                  <a:close/>
                </a:path>
              </a:pathLst>
            </a:custGeom>
            <a:solidFill>
              <a:schemeClr val="accent1"/>
            </a:solidFill>
            <a:ln>
              <a:noFill/>
            </a:ln>
            <a:extLst/>
          </p:spPr>
          <p:txBody>
            <a:bodyPr vert="horz" wrap="square" lIns="45720" tIns="22860" rIns="45720" bIns="22860" numCol="1" anchor="t" anchorCtr="0" compatLnSpc="1">
              <a:prstTxWarp prst="textNoShape">
                <a:avLst/>
              </a:prstTxWarp>
            </a:bodyPr>
            <a:lstStyle/>
            <a:p>
              <a:endParaRPr lang="en-US" sz="900">
                <a:solidFill>
                  <a:schemeClr val="accent1"/>
                </a:solidFill>
              </a:endParaRPr>
            </a:p>
          </p:txBody>
        </p:sp>
        <p:sp>
          <p:nvSpPr>
            <p:cNvPr id="47" name="Freeform 47"/>
            <p:cNvSpPr>
              <a:spLocks noEditPoints="1"/>
            </p:cNvSpPr>
            <p:nvPr/>
          </p:nvSpPr>
          <p:spPr bwMode="auto">
            <a:xfrm>
              <a:off x="8836819" y="4348501"/>
              <a:ext cx="311150" cy="903288"/>
            </a:xfrm>
            <a:custGeom>
              <a:avLst/>
              <a:gdLst>
                <a:gd name="T0" fmla="*/ 98 w 196"/>
                <a:gd name="T1" fmla="*/ 92 h 569"/>
                <a:gd name="T2" fmla="*/ 144 w 196"/>
                <a:gd name="T3" fmla="*/ 46 h 569"/>
                <a:gd name="T4" fmla="*/ 98 w 196"/>
                <a:gd name="T5" fmla="*/ 0 h 569"/>
                <a:gd name="T6" fmla="*/ 52 w 196"/>
                <a:gd name="T7" fmla="*/ 46 h 569"/>
                <a:gd name="T8" fmla="*/ 98 w 196"/>
                <a:gd name="T9" fmla="*/ 92 h 569"/>
                <a:gd name="T10" fmla="*/ 98 w 196"/>
                <a:gd name="T11" fmla="*/ 117 h 569"/>
                <a:gd name="T12" fmla="*/ 5 w 196"/>
                <a:gd name="T13" fmla="*/ 371 h 569"/>
                <a:gd name="T14" fmla="*/ 23 w 196"/>
                <a:gd name="T15" fmla="*/ 389 h 569"/>
                <a:gd name="T16" fmla="*/ 61 w 196"/>
                <a:gd name="T17" fmla="*/ 389 h 569"/>
                <a:gd name="T18" fmla="*/ 69 w 196"/>
                <a:gd name="T19" fmla="*/ 559 h 569"/>
                <a:gd name="T20" fmla="*/ 80 w 196"/>
                <a:gd name="T21" fmla="*/ 569 h 569"/>
                <a:gd name="T22" fmla="*/ 116 w 196"/>
                <a:gd name="T23" fmla="*/ 569 h 569"/>
                <a:gd name="T24" fmla="*/ 127 w 196"/>
                <a:gd name="T25" fmla="*/ 559 h 569"/>
                <a:gd name="T26" fmla="*/ 135 w 196"/>
                <a:gd name="T27" fmla="*/ 389 h 569"/>
                <a:gd name="T28" fmla="*/ 173 w 196"/>
                <a:gd name="T29" fmla="*/ 389 h 569"/>
                <a:gd name="T30" fmla="*/ 191 w 196"/>
                <a:gd name="T31" fmla="*/ 371 h 569"/>
                <a:gd name="T32" fmla="*/ 98 w 196"/>
                <a:gd name="T33" fmla="*/ 117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6" h="569">
                  <a:moveTo>
                    <a:pt x="98" y="92"/>
                  </a:moveTo>
                  <a:cubicBezTo>
                    <a:pt x="123" y="92"/>
                    <a:pt x="144" y="72"/>
                    <a:pt x="144" y="46"/>
                  </a:cubicBezTo>
                  <a:cubicBezTo>
                    <a:pt x="144" y="21"/>
                    <a:pt x="123" y="0"/>
                    <a:pt x="98" y="0"/>
                  </a:cubicBezTo>
                  <a:cubicBezTo>
                    <a:pt x="72" y="0"/>
                    <a:pt x="52" y="21"/>
                    <a:pt x="52" y="46"/>
                  </a:cubicBezTo>
                  <a:cubicBezTo>
                    <a:pt x="52" y="72"/>
                    <a:pt x="72" y="92"/>
                    <a:pt x="98" y="92"/>
                  </a:cubicBezTo>
                  <a:close/>
                  <a:moveTo>
                    <a:pt x="98" y="117"/>
                  </a:moveTo>
                  <a:cubicBezTo>
                    <a:pt x="0" y="117"/>
                    <a:pt x="5" y="371"/>
                    <a:pt x="5" y="371"/>
                  </a:cubicBezTo>
                  <a:cubicBezTo>
                    <a:pt x="5" y="381"/>
                    <a:pt x="13" y="389"/>
                    <a:pt x="23" y="389"/>
                  </a:cubicBezTo>
                  <a:cubicBezTo>
                    <a:pt x="61" y="389"/>
                    <a:pt x="61" y="389"/>
                    <a:pt x="61" y="389"/>
                  </a:cubicBezTo>
                  <a:cubicBezTo>
                    <a:pt x="69" y="559"/>
                    <a:pt x="69" y="559"/>
                    <a:pt x="69" y="559"/>
                  </a:cubicBezTo>
                  <a:cubicBezTo>
                    <a:pt x="69" y="565"/>
                    <a:pt x="74" y="569"/>
                    <a:pt x="80" y="569"/>
                  </a:cubicBezTo>
                  <a:cubicBezTo>
                    <a:pt x="116" y="569"/>
                    <a:pt x="116" y="569"/>
                    <a:pt x="116" y="569"/>
                  </a:cubicBezTo>
                  <a:cubicBezTo>
                    <a:pt x="121" y="569"/>
                    <a:pt x="126" y="565"/>
                    <a:pt x="127" y="559"/>
                  </a:cubicBezTo>
                  <a:cubicBezTo>
                    <a:pt x="135" y="389"/>
                    <a:pt x="135" y="389"/>
                    <a:pt x="135" y="389"/>
                  </a:cubicBezTo>
                  <a:cubicBezTo>
                    <a:pt x="173" y="389"/>
                    <a:pt x="173" y="389"/>
                    <a:pt x="173" y="389"/>
                  </a:cubicBezTo>
                  <a:cubicBezTo>
                    <a:pt x="183" y="389"/>
                    <a:pt x="191" y="381"/>
                    <a:pt x="191" y="371"/>
                  </a:cubicBezTo>
                  <a:cubicBezTo>
                    <a:pt x="191" y="371"/>
                    <a:pt x="196" y="117"/>
                    <a:pt x="98" y="117"/>
                  </a:cubicBezTo>
                  <a:close/>
                </a:path>
              </a:pathLst>
            </a:custGeom>
            <a:solidFill>
              <a:schemeClr val="tx1">
                <a:lumMod val="75000"/>
                <a:lumOff val="25000"/>
              </a:schemeClr>
            </a:solidFill>
            <a:ln>
              <a:noFill/>
            </a:ln>
            <a:extLst/>
          </p:spPr>
          <p:txBody>
            <a:bodyPr vert="horz" wrap="square" lIns="45720" tIns="22860" rIns="45720" bIns="22860" numCol="1" anchor="t" anchorCtr="0" compatLnSpc="1">
              <a:prstTxWarp prst="textNoShape">
                <a:avLst/>
              </a:prstTxWarp>
            </a:bodyPr>
            <a:lstStyle/>
            <a:p>
              <a:endParaRPr lang="en-US" sz="900">
                <a:solidFill>
                  <a:schemeClr val="accent1"/>
                </a:solidFill>
              </a:endParaRPr>
            </a:p>
          </p:txBody>
        </p:sp>
        <p:sp>
          <p:nvSpPr>
            <p:cNvPr id="48" name="Freeform 48"/>
            <p:cNvSpPr>
              <a:spLocks noEditPoints="1"/>
            </p:cNvSpPr>
            <p:nvPr/>
          </p:nvSpPr>
          <p:spPr bwMode="auto">
            <a:xfrm>
              <a:off x="9154319" y="4348501"/>
              <a:ext cx="311150" cy="903288"/>
            </a:xfrm>
            <a:custGeom>
              <a:avLst/>
              <a:gdLst>
                <a:gd name="T0" fmla="*/ 98 w 196"/>
                <a:gd name="T1" fmla="*/ 92 h 569"/>
                <a:gd name="T2" fmla="*/ 144 w 196"/>
                <a:gd name="T3" fmla="*/ 46 h 569"/>
                <a:gd name="T4" fmla="*/ 98 w 196"/>
                <a:gd name="T5" fmla="*/ 0 h 569"/>
                <a:gd name="T6" fmla="*/ 52 w 196"/>
                <a:gd name="T7" fmla="*/ 46 h 569"/>
                <a:gd name="T8" fmla="*/ 98 w 196"/>
                <a:gd name="T9" fmla="*/ 92 h 569"/>
                <a:gd name="T10" fmla="*/ 98 w 196"/>
                <a:gd name="T11" fmla="*/ 117 h 569"/>
                <a:gd name="T12" fmla="*/ 5 w 196"/>
                <a:gd name="T13" fmla="*/ 371 h 569"/>
                <a:gd name="T14" fmla="*/ 23 w 196"/>
                <a:gd name="T15" fmla="*/ 389 h 569"/>
                <a:gd name="T16" fmla="*/ 61 w 196"/>
                <a:gd name="T17" fmla="*/ 389 h 569"/>
                <a:gd name="T18" fmla="*/ 69 w 196"/>
                <a:gd name="T19" fmla="*/ 559 h 569"/>
                <a:gd name="T20" fmla="*/ 81 w 196"/>
                <a:gd name="T21" fmla="*/ 569 h 569"/>
                <a:gd name="T22" fmla="*/ 116 w 196"/>
                <a:gd name="T23" fmla="*/ 569 h 569"/>
                <a:gd name="T24" fmla="*/ 127 w 196"/>
                <a:gd name="T25" fmla="*/ 559 h 569"/>
                <a:gd name="T26" fmla="*/ 135 w 196"/>
                <a:gd name="T27" fmla="*/ 389 h 569"/>
                <a:gd name="T28" fmla="*/ 174 w 196"/>
                <a:gd name="T29" fmla="*/ 389 h 569"/>
                <a:gd name="T30" fmla="*/ 192 w 196"/>
                <a:gd name="T31" fmla="*/ 371 h 569"/>
                <a:gd name="T32" fmla="*/ 98 w 196"/>
                <a:gd name="T33" fmla="*/ 117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6" h="569">
                  <a:moveTo>
                    <a:pt x="98" y="92"/>
                  </a:moveTo>
                  <a:cubicBezTo>
                    <a:pt x="124" y="92"/>
                    <a:pt x="144" y="72"/>
                    <a:pt x="144" y="46"/>
                  </a:cubicBezTo>
                  <a:cubicBezTo>
                    <a:pt x="144" y="21"/>
                    <a:pt x="124" y="0"/>
                    <a:pt x="98" y="0"/>
                  </a:cubicBezTo>
                  <a:cubicBezTo>
                    <a:pt x="73" y="0"/>
                    <a:pt x="52" y="21"/>
                    <a:pt x="52" y="46"/>
                  </a:cubicBezTo>
                  <a:cubicBezTo>
                    <a:pt x="52" y="72"/>
                    <a:pt x="73" y="92"/>
                    <a:pt x="98" y="92"/>
                  </a:cubicBezTo>
                  <a:close/>
                  <a:moveTo>
                    <a:pt x="98" y="117"/>
                  </a:moveTo>
                  <a:cubicBezTo>
                    <a:pt x="0" y="117"/>
                    <a:pt x="5" y="371"/>
                    <a:pt x="5" y="371"/>
                  </a:cubicBezTo>
                  <a:cubicBezTo>
                    <a:pt x="5" y="381"/>
                    <a:pt x="13" y="389"/>
                    <a:pt x="23" y="389"/>
                  </a:cubicBezTo>
                  <a:cubicBezTo>
                    <a:pt x="61" y="389"/>
                    <a:pt x="61" y="389"/>
                    <a:pt x="61" y="389"/>
                  </a:cubicBezTo>
                  <a:cubicBezTo>
                    <a:pt x="69" y="559"/>
                    <a:pt x="69" y="559"/>
                    <a:pt x="69" y="559"/>
                  </a:cubicBezTo>
                  <a:cubicBezTo>
                    <a:pt x="70" y="565"/>
                    <a:pt x="75" y="569"/>
                    <a:pt x="81" y="569"/>
                  </a:cubicBezTo>
                  <a:cubicBezTo>
                    <a:pt x="116" y="569"/>
                    <a:pt x="116" y="569"/>
                    <a:pt x="116" y="569"/>
                  </a:cubicBezTo>
                  <a:cubicBezTo>
                    <a:pt x="122" y="569"/>
                    <a:pt x="127" y="565"/>
                    <a:pt x="127" y="559"/>
                  </a:cubicBezTo>
                  <a:cubicBezTo>
                    <a:pt x="135" y="389"/>
                    <a:pt x="135" y="389"/>
                    <a:pt x="135" y="389"/>
                  </a:cubicBezTo>
                  <a:cubicBezTo>
                    <a:pt x="174" y="389"/>
                    <a:pt x="174" y="389"/>
                    <a:pt x="174" y="389"/>
                  </a:cubicBezTo>
                  <a:cubicBezTo>
                    <a:pt x="183" y="389"/>
                    <a:pt x="191" y="381"/>
                    <a:pt x="192" y="371"/>
                  </a:cubicBezTo>
                  <a:cubicBezTo>
                    <a:pt x="192" y="371"/>
                    <a:pt x="196" y="117"/>
                    <a:pt x="98" y="117"/>
                  </a:cubicBezTo>
                  <a:close/>
                </a:path>
              </a:pathLst>
            </a:custGeom>
            <a:solidFill>
              <a:schemeClr val="tx1">
                <a:lumMod val="75000"/>
                <a:lumOff val="25000"/>
              </a:schemeClr>
            </a:solidFill>
            <a:ln>
              <a:noFill/>
            </a:ln>
            <a:extLst/>
          </p:spPr>
          <p:txBody>
            <a:bodyPr vert="horz" wrap="square" lIns="45720" tIns="22860" rIns="45720" bIns="22860" numCol="1" anchor="t" anchorCtr="0" compatLnSpc="1">
              <a:prstTxWarp prst="textNoShape">
                <a:avLst/>
              </a:prstTxWarp>
            </a:bodyPr>
            <a:lstStyle/>
            <a:p>
              <a:endParaRPr lang="en-US" sz="900">
                <a:solidFill>
                  <a:schemeClr val="accent1"/>
                </a:solidFill>
              </a:endParaRPr>
            </a:p>
          </p:txBody>
        </p:sp>
        <p:sp>
          <p:nvSpPr>
            <p:cNvPr id="49" name="Freeform 49"/>
            <p:cNvSpPr>
              <a:spLocks noEditPoints="1"/>
            </p:cNvSpPr>
            <p:nvPr/>
          </p:nvSpPr>
          <p:spPr bwMode="auto">
            <a:xfrm>
              <a:off x="9471819" y="4348501"/>
              <a:ext cx="311150" cy="903288"/>
            </a:xfrm>
            <a:custGeom>
              <a:avLst/>
              <a:gdLst>
                <a:gd name="T0" fmla="*/ 98 w 196"/>
                <a:gd name="T1" fmla="*/ 92 h 569"/>
                <a:gd name="T2" fmla="*/ 144 w 196"/>
                <a:gd name="T3" fmla="*/ 46 h 569"/>
                <a:gd name="T4" fmla="*/ 98 w 196"/>
                <a:gd name="T5" fmla="*/ 0 h 569"/>
                <a:gd name="T6" fmla="*/ 52 w 196"/>
                <a:gd name="T7" fmla="*/ 46 h 569"/>
                <a:gd name="T8" fmla="*/ 98 w 196"/>
                <a:gd name="T9" fmla="*/ 92 h 569"/>
                <a:gd name="T10" fmla="*/ 98 w 196"/>
                <a:gd name="T11" fmla="*/ 117 h 569"/>
                <a:gd name="T12" fmla="*/ 5 w 196"/>
                <a:gd name="T13" fmla="*/ 371 h 569"/>
                <a:gd name="T14" fmla="*/ 23 w 196"/>
                <a:gd name="T15" fmla="*/ 389 h 569"/>
                <a:gd name="T16" fmla="*/ 62 w 196"/>
                <a:gd name="T17" fmla="*/ 389 h 569"/>
                <a:gd name="T18" fmla="*/ 70 w 196"/>
                <a:gd name="T19" fmla="*/ 559 h 569"/>
                <a:gd name="T20" fmla="*/ 81 w 196"/>
                <a:gd name="T21" fmla="*/ 569 h 569"/>
                <a:gd name="T22" fmla="*/ 116 w 196"/>
                <a:gd name="T23" fmla="*/ 569 h 569"/>
                <a:gd name="T24" fmla="*/ 127 w 196"/>
                <a:gd name="T25" fmla="*/ 559 h 569"/>
                <a:gd name="T26" fmla="*/ 135 w 196"/>
                <a:gd name="T27" fmla="*/ 389 h 569"/>
                <a:gd name="T28" fmla="*/ 174 w 196"/>
                <a:gd name="T29" fmla="*/ 389 h 569"/>
                <a:gd name="T30" fmla="*/ 192 w 196"/>
                <a:gd name="T31" fmla="*/ 371 h 569"/>
                <a:gd name="T32" fmla="*/ 98 w 196"/>
                <a:gd name="T33" fmla="*/ 117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6" h="569">
                  <a:moveTo>
                    <a:pt x="98" y="92"/>
                  </a:moveTo>
                  <a:cubicBezTo>
                    <a:pt x="124" y="92"/>
                    <a:pt x="144" y="72"/>
                    <a:pt x="144" y="46"/>
                  </a:cubicBezTo>
                  <a:cubicBezTo>
                    <a:pt x="144" y="21"/>
                    <a:pt x="124" y="0"/>
                    <a:pt x="98" y="0"/>
                  </a:cubicBezTo>
                  <a:cubicBezTo>
                    <a:pt x="73" y="0"/>
                    <a:pt x="52" y="21"/>
                    <a:pt x="52" y="46"/>
                  </a:cubicBezTo>
                  <a:cubicBezTo>
                    <a:pt x="52" y="72"/>
                    <a:pt x="73" y="92"/>
                    <a:pt x="98" y="92"/>
                  </a:cubicBezTo>
                  <a:close/>
                  <a:moveTo>
                    <a:pt x="98" y="117"/>
                  </a:moveTo>
                  <a:cubicBezTo>
                    <a:pt x="0" y="117"/>
                    <a:pt x="5" y="371"/>
                    <a:pt x="5" y="371"/>
                  </a:cubicBezTo>
                  <a:cubicBezTo>
                    <a:pt x="5" y="381"/>
                    <a:pt x="13" y="389"/>
                    <a:pt x="23" y="389"/>
                  </a:cubicBezTo>
                  <a:cubicBezTo>
                    <a:pt x="62" y="389"/>
                    <a:pt x="62" y="389"/>
                    <a:pt x="62" y="389"/>
                  </a:cubicBezTo>
                  <a:cubicBezTo>
                    <a:pt x="70" y="559"/>
                    <a:pt x="70" y="559"/>
                    <a:pt x="70" y="559"/>
                  </a:cubicBezTo>
                  <a:cubicBezTo>
                    <a:pt x="70" y="565"/>
                    <a:pt x="75" y="569"/>
                    <a:pt x="81" y="569"/>
                  </a:cubicBezTo>
                  <a:cubicBezTo>
                    <a:pt x="116" y="569"/>
                    <a:pt x="116" y="569"/>
                    <a:pt x="116" y="569"/>
                  </a:cubicBezTo>
                  <a:cubicBezTo>
                    <a:pt x="122" y="569"/>
                    <a:pt x="127" y="565"/>
                    <a:pt x="127" y="559"/>
                  </a:cubicBezTo>
                  <a:cubicBezTo>
                    <a:pt x="135" y="389"/>
                    <a:pt x="135" y="389"/>
                    <a:pt x="135" y="389"/>
                  </a:cubicBezTo>
                  <a:cubicBezTo>
                    <a:pt x="174" y="389"/>
                    <a:pt x="174" y="389"/>
                    <a:pt x="174" y="389"/>
                  </a:cubicBezTo>
                  <a:cubicBezTo>
                    <a:pt x="184" y="389"/>
                    <a:pt x="192" y="381"/>
                    <a:pt x="192" y="371"/>
                  </a:cubicBezTo>
                  <a:cubicBezTo>
                    <a:pt x="192" y="371"/>
                    <a:pt x="196" y="117"/>
                    <a:pt x="98" y="117"/>
                  </a:cubicBezTo>
                  <a:close/>
                </a:path>
              </a:pathLst>
            </a:custGeom>
            <a:solidFill>
              <a:schemeClr val="tx1">
                <a:lumMod val="75000"/>
                <a:lumOff val="25000"/>
              </a:schemeClr>
            </a:solidFill>
            <a:ln>
              <a:noFill/>
            </a:ln>
            <a:extLst/>
          </p:spPr>
          <p:txBody>
            <a:bodyPr vert="horz" wrap="square" lIns="45720" tIns="22860" rIns="45720" bIns="22860" numCol="1" anchor="t" anchorCtr="0" compatLnSpc="1">
              <a:prstTxWarp prst="textNoShape">
                <a:avLst/>
              </a:prstTxWarp>
            </a:bodyPr>
            <a:lstStyle/>
            <a:p>
              <a:endParaRPr lang="en-US" sz="900">
                <a:solidFill>
                  <a:schemeClr val="accent1"/>
                </a:solidFill>
              </a:endParaRPr>
            </a:p>
          </p:txBody>
        </p:sp>
        <p:sp>
          <p:nvSpPr>
            <p:cNvPr id="50" name="Freeform 50"/>
            <p:cNvSpPr>
              <a:spLocks noEditPoints="1"/>
            </p:cNvSpPr>
            <p:nvPr/>
          </p:nvSpPr>
          <p:spPr bwMode="auto">
            <a:xfrm>
              <a:off x="9790907" y="4348501"/>
              <a:ext cx="311150" cy="903288"/>
            </a:xfrm>
            <a:custGeom>
              <a:avLst/>
              <a:gdLst>
                <a:gd name="T0" fmla="*/ 98 w 196"/>
                <a:gd name="T1" fmla="*/ 92 h 569"/>
                <a:gd name="T2" fmla="*/ 144 w 196"/>
                <a:gd name="T3" fmla="*/ 46 h 569"/>
                <a:gd name="T4" fmla="*/ 98 w 196"/>
                <a:gd name="T5" fmla="*/ 0 h 569"/>
                <a:gd name="T6" fmla="*/ 52 w 196"/>
                <a:gd name="T7" fmla="*/ 46 h 569"/>
                <a:gd name="T8" fmla="*/ 98 w 196"/>
                <a:gd name="T9" fmla="*/ 92 h 569"/>
                <a:gd name="T10" fmla="*/ 98 w 196"/>
                <a:gd name="T11" fmla="*/ 117 h 569"/>
                <a:gd name="T12" fmla="*/ 4 w 196"/>
                <a:gd name="T13" fmla="*/ 371 h 569"/>
                <a:gd name="T14" fmla="*/ 22 w 196"/>
                <a:gd name="T15" fmla="*/ 389 h 569"/>
                <a:gd name="T16" fmla="*/ 61 w 196"/>
                <a:gd name="T17" fmla="*/ 389 h 569"/>
                <a:gd name="T18" fmla="*/ 69 w 196"/>
                <a:gd name="T19" fmla="*/ 559 h 569"/>
                <a:gd name="T20" fmla="*/ 80 w 196"/>
                <a:gd name="T21" fmla="*/ 569 h 569"/>
                <a:gd name="T22" fmla="*/ 115 w 196"/>
                <a:gd name="T23" fmla="*/ 569 h 569"/>
                <a:gd name="T24" fmla="*/ 126 w 196"/>
                <a:gd name="T25" fmla="*/ 559 h 569"/>
                <a:gd name="T26" fmla="*/ 134 w 196"/>
                <a:gd name="T27" fmla="*/ 389 h 569"/>
                <a:gd name="T28" fmla="*/ 173 w 196"/>
                <a:gd name="T29" fmla="*/ 389 h 569"/>
                <a:gd name="T30" fmla="*/ 191 w 196"/>
                <a:gd name="T31" fmla="*/ 371 h 569"/>
                <a:gd name="T32" fmla="*/ 98 w 196"/>
                <a:gd name="T33" fmla="*/ 117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6" h="569">
                  <a:moveTo>
                    <a:pt x="98" y="92"/>
                  </a:moveTo>
                  <a:cubicBezTo>
                    <a:pt x="123" y="92"/>
                    <a:pt x="144" y="72"/>
                    <a:pt x="144" y="46"/>
                  </a:cubicBezTo>
                  <a:cubicBezTo>
                    <a:pt x="144" y="21"/>
                    <a:pt x="123" y="0"/>
                    <a:pt x="98" y="0"/>
                  </a:cubicBezTo>
                  <a:cubicBezTo>
                    <a:pt x="72" y="0"/>
                    <a:pt x="52" y="21"/>
                    <a:pt x="52" y="46"/>
                  </a:cubicBezTo>
                  <a:cubicBezTo>
                    <a:pt x="52" y="72"/>
                    <a:pt x="72" y="92"/>
                    <a:pt x="98" y="92"/>
                  </a:cubicBezTo>
                  <a:close/>
                  <a:moveTo>
                    <a:pt x="98" y="117"/>
                  </a:moveTo>
                  <a:cubicBezTo>
                    <a:pt x="0" y="117"/>
                    <a:pt x="4" y="371"/>
                    <a:pt x="4" y="371"/>
                  </a:cubicBezTo>
                  <a:cubicBezTo>
                    <a:pt x="4" y="381"/>
                    <a:pt x="12" y="389"/>
                    <a:pt x="22" y="389"/>
                  </a:cubicBezTo>
                  <a:cubicBezTo>
                    <a:pt x="61" y="389"/>
                    <a:pt x="61" y="389"/>
                    <a:pt x="61" y="389"/>
                  </a:cubicBezTo>
                  <a:cubicBezTo>
                    <a:pt x="69" y="559"/>
                    <a:pt x="69" y="559"/>
                    <a:pt x="69" y="559"/>
                  </a:cubicBezTo>
                  <a:cubicBezTo>
                    <a:pt x="69" y="565"/>
                    <a:pt x="74" y="569"/>
                    <a:pt x="80" y="569"/>
                  </a:cubicBezTo>
                  <a:cubicBezTo>
                    <a:pt x="115" y="569"/>
                    <a:pt x="115" y="569"/>
                    <a:pt x="115" y="569"/>
                  </a:cubicBezTo>
                  <a:cubicBezTo>
                    <a:pt x="121" y="569"/>
                    <a:pt x="126" y="565"/>
                    <a:pt x="126" y="559"/>
                  </a:cubicBezTo>
                  <a:cubicBezTo>
                    <a:pt x="134" y="389"/>
                    <a:pt x="134" y="389"/>
                    <a:pt x="134" y="389"/>
                  </a:cubicBezTo>
                  <a:cubicBezTo>
                    <a:pt x="173" y="389"/>
                    <a:pt x="173" y="389"/>
                    <a:pt x="173" y="389"/>
                  </a:cubicBezTo>
                  <a:cubicBezTo>
                    <a:pt x="183" y="389"/>
                    <a:pt x="191" y="381"/>
                    <a:pt x="191" y="371"/>
                  </a:cubicBezTo>
                  <a:cubicBezTo>
                    <a:pt x="191" y="371"/>
                    <a:pt x="196" y="117"/>
                    <a:pt x="98" y="117"/>
                  </a:cubicBezTo>
                  <a:close/>
                </a:path>
              </a:pathLst>
            </a:custGeom>
            <a:solidFill>
              <a:schemeClr val="tx1">
                <a:lumMod val="75000"/>
                <a:lumOff val="25000"/>
              </a:schemeClr>
            </a:solidFill>
            <a:ln>
              <a:noFill/>
            </a:ln>
            <a:extLst/>
          </p:spPr>
          <p:txBody>
            <a:bodyPr vert="horz" wrap="square" lIns="45720" tIns="22860" rIns="45720" bIns="22860" numCol="1" anchor="t" anchorCtr="0" compatLnSpc="1">
              <a:prstTxWarp prst="textNoShape">
                <a:avLst/>
              </a:prstTxWarp>
            </a:bodyPr>
            <a:lstStyle/>
            <a:p>
              <a:endParaRPr lang="en-US" sz="900">
                <a:solidFill>
                  <a:schemeClr val="accent1"/>
                </a:solidFill>
              </a:endParaRPr>
            </a:p>
          </p:txBody>
        </p:sp>
        <p:sp>
          <p:nvSpPr>
            <p:cNvPr id="51" name="Freeform 51"/>
            <p:cNvSpPr>
              <a:spLocks noEditPoints="1"/>
            </p:cNvSpPr>
            <p:nvPr/>
          </p:nvSpPr>
          <p:spPr bwMode="auto">
            <a:xfrm>
              <a:off x="10108407" y="4348501"/>
              <a:ext cx="311150" cy="903288"/>
            </a:xfrm>
            <a:custGeom>
              <a:avLst/>
              <a:gdLst>
                <a:gd name="T0" fmla="*/ 98 w 196"/>
                <a:gd name="T1" fmla="*/ 92 h 569"/>
                <a:gd name="T2" fmla="*/ 144 w 196"/>
                <a:gd name="T3" fmla="*/ 46 h 569"/>
                <a:gd name="T4" fmla="*/ 98 w 196"/>
                <a:gd name="T5" fmla="*/ 0 h 569"/>
                <a:gd name="T6" fmla="*/ 52 w 196"/>
                <a:gd name="T7" fmla="*/ 46 h 569"/>
                <a:gd name="T8" fmla="*/ 98 w 196"/>
                <a:gd name="T9" fmla="*/ 92 h 569"/>
                <a:gd name="T10" fmla="*/ 98 w 196"/>
                <a:gd name="T11" fmla="*/ 117 h 569"/>
                <a:gd name="T12" fmla="*/ 4 w 196"/>
                <a:gd name="T13" fmla="*/ 371 h 569"/>
                <a:gd name="T14" fmla="*/ 22 w 196"/>
                <a:gd name="T15" fmla="*/ 389 h 569"/>
                <a:gd name="T16" fmla="*/ 61 w 196"/>
                <a:gd name="T17" fmla="*/ 389 h 569"/>
                <a:gd name="T18" fmla="*/ 69 w 196"/>
                <a:gd name="T19" fmla="*/ 559 h 569"/>
                <a:gd name="T20" fmla="*/ 80 w 196"/>
                <a:gd name="T21" fmla="*/ 569 h 569"/>
                <a:gd name="T22" fmla="*/ 115 w 196"/>
                <a:gd name="T23" fmla="*/ 569 h 569"/>
                <a:gd name="T24" fmla="*/ 127 w 196"/>
                <a:gd name="T25" fmla="*/ 559 h 569"/>
                <a:gd name="T26" fmla="*/ 135 w 196"/>
                <a:gd name="T27" fmla="*/ 389 h 569"/>
                <a:gd name="T28" fmla="*/ 173 w 196"/>
                <a:gd name="T29" fmla="*/ 389 h 569"/>
                <a:gd name="T30" fmla="*/ 191 w 196"/>
                <a:gd name="T31" fmla="*/ 371 h 569"/>
                <a:gd name="T32" fmla="*/ 98 w 196"/>
                <a:gd name="T33" fmla="*/ 117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6" h="569">
                  <a:moveTo>
                    <a:pt x="98" y="92"/>
                  </a:moveTo>
                  <a:cubicBezTo>
                    <a:pt x="123" y="92"/>
                    <a:pt x="144" y="72"/>
                    <a:pt x="144" y="46"/>
                  </a:cubicBezTo>
                  <a:cubicBezTo>
                    <a:pt x="144" y="21"/>
                    <a:pt x="123" y="0"/>
                    <a:pt x="98" y="0"/>
                  </a:cubicBezTo>
                  <a:cubicBezTo>
                    <a:pt x="72" y="0"/>
                    <a:pt x="52" y="21"/>
                    <a:pt x="52" y="46"/>
                  </a:cubicBezTo>
                  <a:cubicBezTo>
                    <a:pt x="52" y="72"/>
                    <a:pt x="72" y="92"/>
                    <a:pt x="98" y="92"/>
                  </a:cubicBezTo>
                  <a:close/>
                  <a:moveTo>
                    <a:pt x="98" y="117"/>
                  </a:moveTo>
                  <a:cubicBezTo>
                    <a:pt x="0" y="117"/>
                    <a:pt x="4" y="371"/>
                    <a:pt x="4" y="371"/>
                  </a:cubicBezTo>
                  <a:cubicBezTo>
                    <a:pt x="5" y="381"/>
                    <a:pt x="13" y="389"/>
                    <a:pt x="22" y="389"/>
                  </a:cubicBezTo>
                  <a:cubicBezTo>
                    <a:pt x="61" y="389"/>
                    <a:pt x="61" y="389"/>
                    <a:pt x="61" y="389"/>
                  </a:cubicBezTo>
                  <a:cubicBezTo>
                    <a:pt x="69" y="559"/>
                    <a:pt x="69" y="559"/>
                    <a:pt x="69" y="559"/>
                  </a:cubicBezTo>
                  <a:cubicBezTo>
                    <a:pt x="69" y="565"/>
                    <a:pt x="74" y="569"/>
                    <a:pt x="80" y="569"/>
                  </a:cubicBezTo>
                  <a:cubicBezTo>
                    <a:pt x="115" y="569"/>
                    <a:pt x="115" y="569"/>
                    <a:pt x="115" y="569"/>
                  </a:cubicBezTo>
                  <a:cubicBezTo>
                    <a:pt x="121" y="569"/>
                    <a:pt x="126" y="565"/>
                    <a:pt x="127" y="559"/>
                  </a:cubicBezTo>
                  <a:cubicBezTo>
                    <a:pt x="135" y="389"/>
                    <a:pt x="135" y="389"/>
                    <a:pt x="135" y="389"/>
                  </a:cubicBezTo>
                  <a:cubicBezTo>
                    <a:pt x="173" y="389"/>
                    <a:pt x="173" y="389"/>
                    <a:pt x="173" y="389"/>
                  </a:cubicBezTo>
                  <a:cubicBezTo>
                    <a:pt x="183" y="389"/>
                    <a:pt x="191" y="381"/>
                    <a:pt x="191" y="371"/>
                  </a:cubicBezTo>
                  <a:cubicBezTo>
                    <a:pt x="191" y="371"/>
                    <a:pt x="196" y="117"/>
                    <a:pt x="98" y="117"/>
                  </a:cubicBezTo>
                  <a:close/>
                </a:path>
              </a:pathLst>
            </a:custGeom>
            <a:solidFill>
              <a:schemeClr val="tx1">
                <a:lumMod val="75000"/>
                <a:lumOff val="25000"/>
              </a:schemeClr>
            </a:solidFill>
            <a:ln>
              <a:noFill/>
            </a:ln>
            <a:extLst/>
          </p:spPr>
          <p:txBody>
            <a:bodyPr vert="horz" wrap="square" lIns="45720" tIns="22860" rIns="45720" bIns="22860" numCol="1" anchor="t" anchorCtr="0" compatLnSpc="1">
              <a:prstTxWarp prst="textNoShape">
                <a:avLst/>
              </a:prstTxWarp>
            </a:bodyPr>
            <a:lstStyle/>
            <a:p>
              <a:endParaRPr lang="en-US" sz="900">
                <a:solidFill>
                  <a:schemeClr val="accent1"/>
                </a:solidFill>
              </a:endParaRPr>
            </a:p>
          </p:txBody>
        </p:sp>
        <p:sp>
          <p:nvSpPr>
            <p:cNvPr id="52" name="Freeform 52"/>
            <p:cNvSpPr>
              <a:spLocks noEditPoints="1"/>
            </p:cNvSpPr>
            <p:nvPr/>
          </p:nvSpPr>
          <p:spPr bwMode="auto">
            <a:xfrm>
              <a:off x="10425907" y="4348501"/>
              <a:ext cx="311150" cy="903288"/>
            </a:xfrm>
            <a:custGeom>
              <a:avLst/>
              <a:gdLst>
                <a:gd name="T0" fmla="*/ 98 w 196"/>
                <a:gd name="T1" fmla="*/ 92 h 569"/>
                <a:gd name="T2" fmla="*/ 144 w 196"/>
                <a:gd name="T3" fmla="*/ 46 h 569"/>
                <a:gd name="T4" fmla="*/ 98 w 196"/>
                <a:gd name="T5" fmla="*/ 0 h 569"/>
                <a:gd name="T6" fmla="*/ 52 w 196"/>
                <a:gd name="T7" fmla="*/ 46 h 569"/>
                <a:gd name="T8" fmla="*/ 98 w 196"/>
                <a:gd name="T9" fmla="*/ 92 h 569"/>
                <a:gd name="T10" fmla="*/ 98 w 196"/>
                <a:gd name="T11" fmla="*/ 117 h 569"/>
                <a:gd name="T12" fmla="*/ 5 w 196"/>
                <a:gd name="T13" fmla="*/ 371 h 569"/>
                <a:gd name="T14" fmla="*/ 23 w 196"/>
                <a:gd name="T15" fmla="*/ 389 h 569"/>
                <a:gd name="T16" fmla="*/ 61 w 196"/>
                <a:gd name="T17" fmla="*/ 389 h 569"/>
                <a:gd name="T18" fmla="*/ 69 w 196"/>
                <a:gd name="T19" fmla="*/ 559 h 569"/>
                <a:gd name="T20" fmla="*/ 80 w 196"/>
                <a:gd name="T21" fmla="*/ 569 h 569"/>
                <a:gd name="T22" fmla="*/ 116 w 196"/>
                <a:gd name="T23" fmla="*/ 569 h 569"/>
                <a:gd name="T24" fmla="*/ 127 w 196"/>
                <a:gd name="T25" fmla="*/ 559 h 569"/>
                <a:gd name="T26" fmla="*/ 135 w 196"/>
                <a:gd name="T27" fmla="*/ 389 h 569"/>
                <a:gd name="T28" fmla="*/ 173 w 196"/>
                <a:gd name="T29" fmla="*/ 389 h 569"/>
                <a:gd name="T30" fmla="*/ 191 w 196"/>
                <a:gd name="T31" fmla="*/ 371 h 569"/>
                <a:gd name="T32" fmla="*/ 98 w 196"/>
                <a:gd name="T33" fmla="*/ 117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6" h="569">
                  <a:moveTo>
                    <a:pt x="98" y="92"/>
                  </a:moveTo>
                  <a:cubicBezTo>
                    <a:pt x="123" y="92"/>
                    <a:pt x="144" y="72"/>
                    <a:pt x="144" y="46"/>
                  </a:cubicBezTo>
                  <a:cubicBezTo>
                    <a:pt x="144" y="21"/>
                    <a:pt x="123" y="0"/>
                    <a:pt x="98" y="0"/>
                  </a:cubicBezTo>
                  <a:cubicBezTo>
                    <a:pt x="73" y="0"/>
                    <a:pt x="52" y="21"/>
                    <a:pt x="52" y="46"/>
                  </a:cubicBezTo>
                  <a:cubicBezTo>
                    <a:pt x="52" y="72"/>
                    <a:pt x="73" y="92"/>
                    <a:pt x="98" y="92"/>
                  </a:cubicBezTo>
                  <a:close/>
                  <a:moveTo>
                    <a:pt x="98" y="117"/>
                  </a:moveTo>
                  <a:cubicBezTo>
                    <a:pt x="0" y="117"/>
                    <a:pt x="5" y="371"/>
                    <a:pt x="5" y="371"/>
                  </a:cubicBezTo>
                  <a:cubicBezTo>
                    <a:pt x="5" y="381"/>
                    <a:pt x="13" y="389"/>
                    <a:pt x="23" y="389"/>
                  </a:cubicBezTo>
                  <a:cubicBezTo>
                    <a:pt x="61" y="389"/>
                    <a:pt x="61" y="389"/>
                    <a:pt x="61" y="389"/>
                  </a:cubicBezTo>
                  <a:cubicBezTo>
                    <a:pt x="69" y="559"/>
                    <a:pt x="69" y="559"/>
                    <a:pt x="69" y="559"/>
                  </a:cubicBezTo>
                  <a:cubicBezTo>
                    <a:pt x="70" y="565"/>
                    <a:pt x="75" y="569"/>
                    <a:pt x="80" y="569"/>
                  </a:cubicBezTo>
                  <a:cubicBezTo>
                    <a:pt x="116" y="569"/>
                    <a:pt x="116" y="569"/>
                    <a:pt x="116" y="569"/>
                  </a:cubicBezTo>
                  <a:cubicBezTo>
                    <a:pt x="122" y="569"/>
                    <a:pt x="126" y="565"/>
                    <a:pt x="127" y="559"/>
                  </a:cubicBezTo>
                  <a:cubicBezTo>
                    <a:pt x="135" y="389"/>
                    <a:pt x="135" y="389"/>
                    <a:pt x="135" y="389"/>
                  </a:cubicBezTo>
                  <a:cubicBezTo>
                    <a:pt x="173" y="389"/>
                    <a:pt x="173" y="389"/>
                    <a:pt x="173" y="389"/>
                  </a:cubicBezTo>
                  <a:cubicBezTo>
                    <a:pt x="183" y="389"/>
                    <a:pt x="191" y="381"/>
                    <a:pt x="191" y="371"/>
                  </a:cubicBezTo>
                  <a:cubicBezTo>
                    <a:pt x="191" y="371"/>
                    <a:pt x="196" y="117"/>
                    <a:pt x="98" y="117"/>
                  </a:cubicBezTo>
                  <a:close/>
                </a:path>
              </a:pathLst>
            </a:custGeom>
            <a:solidFill>
              <a:schemeClr val="tx1">
                <a:lumMod val="75000"/>
                <a:lumOff val="25000"/>
              </a:schemeClr>
            </a:solidFill>
            <a:ln>
              <a:noFill/>
            </a:ln>
            <a:extLst/>
          </p:spPr>
          <p:txBody>
            <a:bodyPr vert="horz" wrap="square" lIns="45720" tIns="22860" rIns="45720" bIns="22860" numCol="1" anchor="t" anchorCtr="0" compatLnSpc="1">
              <a:prstTxWarp prst="textNoShape">
                <a:avLst/>
              </a:prstTxWarp>
            </a:bodyPr>
            <a:lstStyle/>
            <a:p>
              <a:endParaRPr lang="en-US" sz="900">
                <a:solidFill>
                  <a:schemeClr val="accent1"/>
                </a:solidFill>
              </a:endParaRPr>
            </a:p>
          </p:txBody>
        </p:sp>
        <p:sp>
          <p:nvSpPr>
            <p:cNvPr id="53" name="Freeform 53"/>
            <p:cNvSpPr>
              <a:spLocks noEditPoints="1"/>
            </p:cNvSpPr>
            <p:nvPr/>
          </p:nvSpPr>
          <p:spPr bwMode="auto">
            <a:xfrm>
              <a:off x="10743407" y="4348501"/>
              <a:ext cx="310356" cy="903288"/>
            </a:xfrm>
            <a:custGeom>
              <a:avLst/>
              <a:gdLst>
                <a:gd name="T0" fmla="*/ 98 w 196"/>
                <a:gd name="T1" fmla="*/ 92 h 569"/>
                <a:gd name="T2" fmla="*/ 144 w 196"/>
                <a:gd name="T3" fmla="*/ 46 h 569"/>
                <a:gd name="T4" fmla="*/ 98 w 196"/>
                <a:gd name="T5" fmla="*/ 0 h 569"/>
                <a:gd name="T6" fmla="*/ 52 w 196"/>
                <a:gd name="T7" fmla="*/ 46 h 569"/>
                <a:gd name="T8" fmla="*/ 98 w 196"/>
                <a:gd name="T9" fmla="*/ 92 h 569"/>
                <a:gd name="T10" fmla="*/ 98 w 196"/>
                <a:gd name="T11" fmla="*/ 117 h 569"/>
                <a:gd name="T12" fmla="*/ 5 w 196"/>
                <a:gd name="T13" fmla="*/ 371 h 569"/>
                <a:gd name="T14" fmla="*/ 23 w 196"/>
                <a:gd name="T15" fmla="*/ 389 h 569"/>
                <a:gd name="T16" fmla="*/ 61 w 196"/>
                <a:gd name="T17" fmla="*/ 389 h 569"/>
                <a:gd name="T18" fmla="*/ 70 w 196"/>
                <a:gd name="T19" fmla="*/ 559 h 569"/>
                <a:gd name="T20" fmla="*/ 81 w 196"/>
                <a:gd name="T21" fmla="*/ 569 h 569"/>
                <a:gd name="T22" fmla="*/ 116 w 196"/>
                <a:gd name="T23" fmla="*/ 569 h 569"/>
                <a:gd name="T24" fmla="*/ 127 w 196"/>
                <a:gd name="T25" fmla="*/ 559 h 569"/>
                <a:gd name="T26" fmla="*/ 135 w 196"/>
                <a:gd name="T27" fmla="*/ 389 h 569"/>
                <a:gd name="T28" fmla="*/ 174 w 196"/>
                <a:gd name="T29" fmla="*/ 389 h 569"/>
                <a:gd name="T30" fmla="*/ 192 w 196"/>
                <a:gd name="T31" fmla="*/ 371 h 569"/>
                <a:gd name="T32" fmla="*/ 98 w 196"/>
                <a:gd name="T33" fmla="*/ 117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6" h="569">
                  <a:moveTo>
                    <a:pt x="98" y="92"/>
                  </a:moveTo>
                  <a:cubicBezTo>
                    <a:pt x="124" y="92"/>
                    <a:pt x="144" y="72"/>
                    <a:pt x="144" y="46"/>
                  </a:cubicBezTo>
                  <a:cubicBezTo>
                    <a:pt x="144" y="21"/>
                    <a:pt x="124" y="0"/>
                    <a:pt x="98" y="0"/>
                  </a:cubicBezTo>
                  <a:cubicBezTo>
                    <a:pt x="73" y="0"/>
                    <a:pt x="52" y="21"/>
                    <a:pt x="52" y="46"/>
                  </a:cubicBezTo>
                  <a:cubicBezTo>
                    <a:pt x="52" y="72"/>
                    <a:pt x="73" y="92"/>
                    <a:pt x="98" y="92"/>
                  </a:cubicBezTo>
                  <a:close/>
                  <a:moveTo>
                    <a:pt x="98" y="117"/>
                  </a:moveTo>
                  <a:cubicBezTo>
                    <a:pt x="0" y="117"/>
                    <a:pt x="5" y="371"/>
                    <a:pt x="5" y="371"/>
                  </a:cubicBezTo>
                  <a:cubicBezTo>
                    <a:pt x="5" y="381"/>
                    <a:pt x="13" y="389"/>
                    <a:pt x="23" y="389"/>
                  </a:cubicBezTo>
                  <a:cubicBezTo>
                    <a:pt x="61" y="389"/>
                    <a:pt x="61" y="389"/>
                    <a:pt x="61" y="389"/>
                  </a:cubicBezTo>
                  <a:cubicBezTo>
                    <a:pt x="70" y="559"/>
                    <a:pt x="70" y="559"/>
                    <a:pt x="70" y="559"/>
                  </a:cubicBezTo>
                  <a:cubicBezTo>
                    <a:pt x="70" y="565"/>
                    <a:pt x="75" y="569"/>
                    <a:pt x="81" y="569"/>
                  </a:cubicBezTo>
                  <a:cubicBezTo>
                    <a:pt x="116" y="569"/>
                    <a:pt x="116" y="569"/>
                    <a:pt x="116" y="569"/>
                  </a:cubicBezTo>
                  <a:cubicBezTo>
                    <a:pt x="122" y="569"/>
                    <a:pt x="127" y="565"/>
                    <a:pt x="127" y="559"/>
                  </a:cubicBezTo>
                  <a:cubicBezTo>
                    <a:pt x="135" y="389"/>
                    <a:pt x="135" y="389"/>
                    <a:pt x="135" y="389"/>
                  </a:cubicBezTo>
                  <a:cubicBezTo>
                    <a:pt x="174" y="389"/>
                    <a:pt x="174" y="389"/>
                    <a:pt x="174" y="389"/>
                  </a:cubicBezTo>
                  <a:cubicBezTo>
                    <a:pt x="183" y="389"/>
                    <a:pt x="191" y="381"/>
                    <a:pt x="192" y="371"/>
                  </a:cubicBezTo>
                  <a:cubicBezTo>
                    <a:pt x="192" y="371"/>
                    <a:pt x="196" y="117"/>
                    <a:pt x="98" y="117"/>
                  </a:cubicBezTo>
                  <a:close/>
                </a:path>
              </a:pathLst>
            </a:custGeom>
            <a:solidFill>
              <a:schemeClr val="tx1">
                <a:lumMod val="75000"/>
                <a:lumOff val="25000"/>
              </a:schemeClr>
            </a:solidFill>
            <a:ln>
              <a:noFill/>
            </a:ln>
            <a:extLst/>
          </p:spPr>
          <p:txBody>
            <a:bodyPr vert="horz" wrap="square" lIns="45720" tIns="22860" rIns="45720" bIns="22860" numCol="1" anchor="t" anchorCtr="0" compatLnSpc="1">
              <a:prstTxWarp prst="textNoShape">
                <a:avLst/>
              </a:prstTxWarp>
            </a:bodyPr>
            <a:lstStyle/>
            <a:p>
              <a:endParaRPr lang="en-US" sz="900">
                <a:solidFill>
                  <a:schemeClr val="accent1"/>
                </a:solidFill>
              </a:endParaRPr>
            </a:p>
          </p:txBody>
        </p:sp>
        <p:sp>
          <p:nvSpPr>
            <p:cNvPr id="54" name="Freeform 54"/>
            <p:cNvSpPr>
              <a:spLocks noEditPoints="1"/>
            </p:cNvSpPr>
            <p:nvPr/>
          </p:nvSpPr>
          <p:spPr bwMode="auto">
            <a:xfrm>
              <a:off x="5977732" y="4367551"/>
              <a:ext cx="310356" cy="903288"/>
            </a:xfrm>
            <a:custGeom>
              <a:avLst/>
              <a:gdLst>
                <a:gd name="T0" fmla="*/ 98 w 196"/>
                <a:gd name="T1" fmla="*/ 92 h 569"/>
                <a:gd name="T2" fmla="*/ 144 w 196"/>
                <a:gd name="T3" fmla="*/ 46 h 569"/>
                <a:gd name="T4" fmla="*/ 98 w 196"/>
                <a:gd name="T5" fmla="*/ 0 h 569"/>
                <a:gd name="T6" fmla="*/ 52 w 196"/>
                <a:gd name="T7" fmla="*/ 46 h 569"/>
                <a:gd name="T8" fmla="*/ 98 w 196"/>
                <a:gd name="T9" fmla="*/ 92 h 569"/>
                <a:gd name="T10" fmla="*/ 98 w 196"/>
                <a:gd name="T11" fmla="*/ 117 h 569"/>
                <a:gd name="T12" fmla="*/ 5 w 196"/>
                <a:gd name="T13" fmla="*/ 371 h 569"/>
                <a:gd name="T14" fmla="*/ 23 w 196"/>
                <a:gd name="T15" fmla="*/ 389 h 569"/>
                <a:gd name="T16" fmla="*/ 61 w 196"/>
                <a:gd name="T17" fmla="*/ 389 h 569"/>
                <a:gd name="T18" fmla="*/ 69 w 196"/>
                <a:gd name="T19" fmla="*/ 559 h 569"/>
                <a:gd name="T20" fmla="*/ 80 w 196"/>
                <a:gd name="T21" fmla="*/ 569 h 569"/>
                <a:gd name="T22" fmla="*/ 116 w 196"/>
                <a:gd name="T23" fmla="*/ 569 h 569"/>
                <a:gd name="T24" fmla="*/ 127 w 196"/>
                <a:gd name="T25" fmla="*/ 559 h 569"/>
                <a:gd name="T26" fmla="*/ 135 w 196"/>
                <a:gd name="T27" fmla="*/ 389 h 569"/>
                <a:gd name="T28" fmla="*/ 173 w 196"/>
                <a:gd name="T29" fmla="*/ 389 h 569"/>
                <a:gd name="T30" fmla="*/ 191 w 196"/>
                <a:gd name="T31" fmla="*/ 371 h 569"/>
                <a:gd name="T32" fmla="*/ 98 w 196"/>
                <a:gd name="T33" fmla="*/ 117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6" h="569">
                  <a:moveTo>
                    <a:pt x="98" y="92"/>
                  </a:moveTo>
                  <a:cubicBezTo>
                    <a:pt x="123" y="92"/>
                    <a:pt x="144" y="71"/>
                    <a:pt x="144" y="46"/>
                  </a:cubicBezTo>
                  <a:cubicBezTo>
                    <a:pt x="144" y="21"/>
                    <a:pt x="123" y="0"/>
                    <a:pt x="98" y="0"/>
                  </a:cubicBezTo>
                  <a:cubicBezTo>
                    <a:pt x="73" y="0"/>
                    <a:pt x="52" y="21"/>
                    <a:pt x="52" y="46"/>
                  </a:cubicBezTo>
                  <a:cubicBezTo>
                    <a:pt x="52" y="71"/>
                    <a:pt x="73" y="92"/>
                    <a:pt x="98" y="92"/>
                  </a:cubicBezTo>
                  <a:close/>
                  <a:moveTo>
                    <a:pt x="98" y="117"/>
                  </a:moveTo>
                  <a:cubicBezTo>
                    <a:pt x="0" y="117"/>
                    <a:pt x="5" y="371"/>
                    <a:pt x="5" y="371"/>
                  </a:cubicBezTo>
                  <a:cubicBezTo>
                    <a:pt x="5" y="381"/>
                    <a:pt x="13" y="389"/>
                    <a:pt x="23" y="389"/>
                  </a:cubicBezTo>
                  <a:cubicBezTo>
                    <a:pt x="61" y="389"/>
                    <a:pt x="61" y="389"/>
                    <a:pt x="61" y="389"/>
                  </a:cubicBezTo>
                  <a:cubicBezTo>
                    <a:pt x="69" y="559"/>
                    <a:pt x="69" y="559"/>
                    <a:pt x="69" y="559"/>
                  </a:cubicBezTo>
                  <a:cubicBezTo>
                    <a:pt x="70" y="565"/>
                    <a:pt x="75" y="569"/>
                    <a:pt x="80" y="569"/>
                  </a:cubicBezTo>
                  <a:cubicBezTo>
                    <a:pt x="116" y="569"/>
                    <a:pt x="116" y="569"/>
                    <a:pt x="116" y="569"/>
                  </a:cubicBezTo>
                  <a:cubicBezTo>
                    <a:pt x="121" y="569"/>
                    <a:pt x="126" y="565"/>
                    <a:pt x="127" y="559"/>
                  </a:cubicBezTo>
                  <a:cubicBezTo>
                    <a:pt x="135" y="389"/>
                    <a:pt x="135" y="389"/>
                    <a:pt x="135" y="389"/>
                  </a:cubicBezTo>
                  <a:cubicBezTo>
                    <a:pt x="173" y="389"/>
                    <a:pt x="173" y="389"/>
                    <a:pt x="173" y="389"/>
                  </a:cubicBezTo>
                  <a:cubicBezTo>
                    <a:pt x="183" y="389"/>
                    <a:pt x="191" y="381"/>
                    <a:pt x="191" y="371"/>
                  </a:cubicBezTo>
                  <a:cubicBezTo>
                    <a:pt x="191" y="371"/>
                    <a:pt x="196" y="117"/>
                    <a:pt x="98" y="117"/>
                  </a:cubicBezTo>
                  <a:close/>
                </a:path>
              </a:pathLst>
            </a:custGeom>
            <a:solidFill>
              <a:schemeClr val="accent1"/>
            </a:solidFill>
            <a:ln>
              <a:noFill/>
            </a:ln>
            <a:extLst/>
          </p:spPr>
          <p:txBody>
            <a:bodyPr vert="horz" wrap="square" lIns="45720" tIns="22860" rIns="45720" bIns="22860" numCol="1" anchor="t" anchorCtr="0" compatLnSpc="1">
              <a:prstTxWarp prst="textNoShape">
                <a:avLst/>
              </a:prstTxWarp>
            </a:bodyPr>
            <a:lstStyle/>
            <a:p>
              <a:endParaRPr lang="en-US" sz="900">
                <a:solidFill>
                  <a:schemeClr val="accent1"/>
                </a:solidFill>
              </a:endParaRPr>
            </a:p>
          </p:txBody>
        </p:sp>
        <p:sp>
          <p:nvSpPr>
            <p:cNvPr id="55" name="Freeform 55"/>
            <p:cNvSpPr>
              <a:spLocks noEditPoints="1"/>
            </p:cNvSpPr>
            <p:nvPr/>
          </p:nvSpPr>
          <p:spPr bwMode="auto">
            <a:xfrm>
              <a:off x="6294438" y="4348501"/>
              <a:ext cx="311150" cy="903288"/>
            </a:xfrm>
            <a:custGeom>
              <a:avLst/>
              <a:gdLst>
                <a:gd name="T0" fmla="*/ 98 w 196"/>
                <a:gd name="T1" fmla="*/ 92 h 569"/>
                <a:gd name="T2" fmla="*/ 144 w 196"/>
                <a:gd name="T3" fmla="*/ 46 h 569"/>
                <a:gd name="T4" fmla="*/ 98 w 196"/>
                <a:gd name="T5" fmla="*/ 0 h 569"/>
                <a:gd name="T6" fmla="*/ 52 w 196"/>
                <a:gd name="T7" fmla="*/ 46 h 569"/>
                <a:gd name="T8" fmla="*/ 98 w 196"/>
                <a:gd name="T9" fmla="*/ 92 h 569"/>
                <a:gd name="T10" fmla="*/ 98 w 196"/>
                <a:gd name="T11" fmla="*/ 117 h 569"/>
                <a:gd name="T12" fmla="*/ 5 w 196"/>
                <a:gd name="T13" fmla="*/ 371 h 569"/>
                <a:gd name="T14" fmla="*/ 23 w 196"/>
                <a:gd name="T15" fmla="*/ 389 h 569"/>
                <a:gd name="T16" fmla="*/ 61 w 196"/>
                <a:gd name="T17" fmla="*/ 389 h 569"/>
                <a:gd name="T18" fmla="*/ 69 w 196"/>
                <a:gd name="T19" fmla="*/ 559 h 569"/>
                <a:gd name="T20" fmla="*/ 81 w 196"/>
                <a:gd name="T21" fmla="*/ 569 h 569"/>
                <a:gd name="T22" fmla="*/ 116 w 196"/>
                <a:gd name="T23" fmla="*/ 569 h 569"/>
                <a:gd name="T24" fmla="*/ 127 w 196"/>
                <a:gd name="T25" fmla="*/ 559 h 569"/>
                <a:gd name="T26" fmla="*/ 135 w 196"/>
                <a:gd name="T27" fmla="*/ 389 h 569"/>
                <a:gd name="T28" fmla="*/ 174 w 196"/>
                <a:gd name="T29" fmla="*/ 389 h 569"/>
                <a:gd name="T30" fmla="*/ 192 w 196"/>
                <a:gd name="T31" fmla="*/ 371 h 569"/>
                <a:gd name="T32" fmla="*/ 98 w 196"/>
                <a:gd name="T33" fmla="*/ 117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6" h="569">
                  <a:moveTo>
                    <a:pt x="98" y="92"/>
                  </a:moveTo>
                  <a:cubicBezTo>
                    <a:pt x="124" y="92"/>
                    <a:pt x="144" y="72"/>
                    <a:pt x="144" y="46"/>
                  </a:cubicBezTo>
                  <a:cubicBezTo>
                    <a:pt x="144" y="21"/>
                    <a:pt x="124" y="0"/>
                    <a:pt x="98" y="0"/>
                  </a:cubicBezTo>
                  <a:cubicBezTo>
                    <a:pt x="73" y="0"/>
                    <a:pt x="52" y="21"/>
                    <a:pt x="52" y="46"/>
                  </a:cubicBezTo>
                  <a:cubicBezTo>
                    <a:pt x="52" y="72"/>
                    <a:pt x="73" y="92"/>
                    <a:pt x="98" y="92"/>
                  </a:cubicBezTo>
                  <a:close/>
                  <a:moveTo>
                    <a:pt x="98" y="117"/>
                  </a:moveTo>
                  <a:cubicBezTo>
                    <a:pt x="0" y="117"/>
                    <a:pt x="5" y="371"/>
                    <a:pt x="5" y="371"/>
                  </a:cubicBezTo>
                  <a:cubicBezTo>
                    <a:pt x="5" y="381"/>
                    <a:pt x="13" y="389"/>
                    <a:pt x="23" y="389"/>
                  </a:cubicBezTo>
                  <a:cubicBezTo>
                    <a:pt x="61" y="389"/>
                    <a:pt x="61" y="389"/>
                    <a:pt x="61" y="389"/>
                  </a:cubicBezTo>
                  <a:cubicBezTo>
                    <a:pt x="69" y="559"/>
                    <a:pt x="69" y="559"/>
                    <a:pt x="69" y="559"/>
                  </a:cubicBezTo>
                  <a:cubicBezTo>
                    <a:pt x="70" y="565"/>
                    <a:pt x="75" y="569"/>
                    <a:pt x="81" y="569"/>
                  </a:cubicBezTo>
                  <a:cubicBezTo>
                    <a:pt x="116" y="569"/>
                    <a:pt x="116" y="569"/>
                    <a:pt x="116" y="569"/>
                  </a:cubicBezTo>
                  <a:cubicBezTo>
                    <a:pt x="122" y="569"/>
                    <a:pt x="127" y="565"/>
                    <a:pt x="127" y="559"/>
                  </a:cubicBezTo>
                  <a:cubicBezTo>
                    <a:pt x="135" y="389"/>
                    <a:pt x="135" y="389"/>
                    <a:pt x="135" y="389"/>
                  </a:cubicBezTo>
                  <a:cubicBezTo>
                    <a:pt x="174" y="389"/>
                    <a:pt x="174" y="389"/>
                    <a:pt x="174" y="389"/>
                  </a:cubicBezTo>
                  <a:cubicBezTo>
                    <a:pt x="183" y="389"/>
                    <a:pt x="191" y="381"/>
                    <a:pt x="192" y="371"/>
                  </a:cubicBezTo>
                  <a:cubicBezTo>
                    <a:pt x="192" y="371"/>
                    <a:pt x="196" y="117"/>
                    <a:pt x="98" y="117"/>
                  </a:cubicBezTo>
                  <a:close/>
                </a:path>
              </a:pathLst>
            </a:custGeom>
            <a:solidFill>
              <a:schemeClr val="accent1"/>
            </a:solidFill>
            <a:ln>
              <a:noFill/>
            </a:ln>
            <a:extLst/>
          </p:spPr>
          <p:txBody>
            <a:bodyPr vert="horz" wrap="square" lIns="45720" tIns="22860" rIns="45720" bIns="22860" numCol="1" anchor="t" anchorCtr="0" compatLnSpc="1">
              <a:prstTxWarp prst="textNoShape">
                <a:avLst/>
              </a:prstTxWarp>
            </a:bodyPr>
            <a:lstStyle/>
            <a:p>
              <a:endParaRPr lang="en-US" sz="900">
                <a:solidFill>
                  <a:schemeClr val="accent1"/>
                </a:solidFill>
              </a:endParaRPr>
            </a:p>
          </p:txBody>
        </p:sp>
        <p:sp>
          <p:nvSpPr>
            <p:cNvPr id="57" name="Rectangle 57"/>
            <p:cNvSpPr>
              <a:spLocks noChangeArrowheads="1"/>
            </p:cNvSpPr>
            <p:nvPr/>
          </p:nvSpPr>
          <p:spPr bwMode="auto">
            <a:xfrm>
              <a:off x="4745153" y="4526302"/>
              <a:ext cx="87043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457200"/>
              <a:r>
                <a:rPr lang="en-US" altLang="en-US" sz="3600" dirty="0">
                  <a:solidFill>
                    <a:schemeClr val="accent1"/>
                  </a:solidFill>
                  <a:latin typeface="Century Gothic" panose="020B0502020202020204" pitchFamily="34" charset="0"/>
                  <a:cs typeface="Poppins Medium" panose="02000000000000000000" pitchFamily="2" charset="0"/>
                </a:rPr>
                <a:t>65%</a:t>
              </a:r>
              <a:endParaRPr lang="en-US" altLang="en-US" sz="900" dirty="0">
                <a:solidFill>
                  <a:schemeClr val="accent1"/>
                </a:solidFill>
                <a:latin typeface="Century Gothic" panose="020B0502020202020204" pitchFamily="34" charset="0"/>
                <a:cs typeface="Poppins Medium" panose="02000000000000000000" pitchFamily="2" charset="0"/>
              </a:endParaRPr>
            </a:p>
          </p:txBody>
        </p:sp>
      </p:grpSp>
      <p:grpSp>
        <p:nvGrpSpPr>
          <p:cNvPr id="61" name="组合 60"/>
          <p:cNvGrpSpPr/>
          <p:nvPr/>
        </p:nvGrpSpPr>
        <p:grpSpPr>
          <a:xfrm>
            <a:off x="846315" y="2402689"/>
            <a:ext cx="3556646" cy="900056"/>
            <a:chOff x="5354322" y="1967781"/>
            <a:chExt cx="3556646" cy="900056"/>
          </a:xfrm>
        </p:grpSpPr>
        <p:sp>
          <p:nvSpPr>
            <p:cNvPr id="62" name="矩形 61"/>
            <p:cNvSpPr/>
            <p:nvPr/>
          </p:nvSpPr>
          <p:spPr>
            <a:xfrm>
              <a:off x="5354322" y="2332306"/>
              <a:ext cx="3556646"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bg1"/>
                  </a:solidFill>
                </a:rPr>
                <a:t>用户可以在投影仪或者计算机上可以将演示文稿打印出来制作成胶片以便应用到更广泛的领域中</a:t>
              </a:r>
            </a:p>
          </p:txBody>
        </p:sp>
        <p:sp>
          <p:nvSpPr>
            <p:cNvPr id="63" name="矩形 62"/>
            <p:cNvSpPr/>
            <p:nvPr/>
          </p:nvSpPr>
          <p:spPr>
            <a:xfrm>
              <a:off x="5354323" y="1967781"/>
              <a:ext cx="2084387"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bg1"/>
                  </a:solidFill>
                </a:rPr>
                <a:t>总体概述业绩</a:t>
              </a:r>
            </a:p>
          </p:txBody>
        </p:sp>
      </p:grpSp>
      <p:grpSp>
        <p:nvGrpSpPr>
          <p:cNvPr id="64" name="组合 63"/>
          <p:cNvGrpSpPr/>
          <p:nvPr/>
        </p:nvGrpSpPr>
        <p:grpSpPr>
          <a:xfrm>
            <a:off x="846315" y="4367551"/>
            <a:ext cx="3556646" cy="900056"/>
            <a:chOff x="5354322" y="1967781"/>
            <a:chExt cx="3556646" cy="900056"/>
          </a:xfrm>
        </p:grpSpPr>
        <p:sp>
          <p:nvSpPr>
            <p:cNvPr id="65" name="矩形 64"/>
            <p:cNvSpPr/>
            <p:nvPr/>
          </p:nvSpPr>
          <p:spPr>
            <a:xfrm>
              <a:off x="5354322" y="2332306"/>
              <a:ext cx="3556646"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bg1"/>
                  </a:solidFill>
                </a:rPr>
                <a:t>用户可以在投影仪或者计算机上可以将演示文稿打印出来制作成胶片以便应用到更广泛的领域中</a:t>
              </a:r>
            </a:p>
          </p:txBody>
        </p:sp>
        <p:sp>
          <p:nvSpPr>
            <p:cNvPr id="66" name="矩形 65"/>
            <p:cNvSpPr/>
            <p:nvPr/>
          </p:nvSpPr>
          <p:spPr>
            <a:xfrm>
              <a:off x="5354323" y="1967781"/>
              <a:ext cx="2084387"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bg1"/>
                  </a:solidFill>
                </a:rPr>
                <a:t>总体概述业绩</a:t>
              </a:r>
            </a:p>
          </p:txBody>
        </p:sp>
      </p:grpSp>
      <p:grpSp>
        <p:nvGrpSpPr>
          <p:cNvPr id="58" name="组合 57"/>
          <p:cNvGrpSpPr/>
          <p:nvPr/>
        </p:nvGrpSpPr>
        <p:grpSpPr>
          <a:xfrm>
            <a:off x="3565071" y="450599"/>
            <a:ext cx="5061857" cy="698750"/>
            <a:chOff x="6096000" y="2061026"/>
            <a:chExt cx="5061857" cy="698750"/>
          </a:xfrm>
        </p:grpSpPr>
        <p:sp>
          <p:nvSpPr>
            <p:cNvPr id="59" name="文本框 58"/>
            <p:cNvSpPr txBox="1"/>
            <p:nvPr/>
          </p:nvSpPr>
          <p:spPr>
            <a:xfrm>
              <a:off x="7098305" y="2061026"/>
              <a:ext cx="3057248"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accent2"/>
                  </a:solidFill>
                </a:rPr>
                <a:t>标题文字添加此处</a:t>
              </a:r>
            </a:p>
          </p:txBody>
        </p:sp>
        <p:sp>
          <p:nvSpPr>
            <p:cNvPr id="60" name="文本框 59"/>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bg1">
                      <a:lumMod val="65000"/>
                    </a:schemeClr>
                  </a:solidFill>
                </a:rPr>
                <a:t>The user can demonstrate on a projector or computer</a:t>
              </a:r>
            </a:p>
          </p:txBody>
        </p:sp>
      </p:grpSp>
      <p:cxnSp>
        <p:nvCxnSpPr>
          <p:cNvPr id="67" name="直接连接符 66"/>
          <p:cNvCxnSpPr/>
          <p:nvPr/>
        </p:nvCxnSpPr>
        <p:spPr>
          <a:xfrm>
            <a:off x="874713" y="1268413"/>
            <a:ext cx="10442575" cy="0"/>
          </a:xfrm>
          <a:prstGeom prst="line">
            <a:avLst/>
          </a:prstGeom>
          <a:ln>
            <a:gradFill flip="none" rotWithShape="1">
              <a:gsLst>
                <a:gs pos="50000">
                  <a:schemeClr val="accent2"/>
                </a:gs>
                <a:gs pos="0">
                  <a:schemeClr val="tx1">
                    <a:lumMod val="85000"/>
                    <a:lumOff val="15000"/>
                    <a:alpha val="0"/>
                  </a:schemeClr>
                </a:gs>
                <a:gs pos="100000">
                  <a:schemeClr val="tx1">
                    <a:lumMod val="85000"/>
                    <a:lumOff val="15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462901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500" fill="hold"/>
                                        <p:tgtEl>
                                          <p:spTgt spid="61"/>
                                        </p:tgtEl>
                                        <p:attrNameLst>
                                          <p:attrName>ppt_x</p:attrName>
                                        </p:attrNameLst>
                                      </p:cBhvr>
                                      <p:tavLst>
                                        <p:tav tm="0">
                                          <p:val>
                                            <p:strVal val="0-#ppt_w/2"/>
                                          </p:val>
                                        </p:tav>
                                        <p:tav tm="100000">
                                          <p:val>
                                            <p:strVal val="#ppt_x"/>
                                          </p:val>
                                        </p:tav>
                                      </p:tavLst>
                                    </p:anim>
                                    <p:anim calcmode="lin" valueType="num">
                                      <p:cBhvr additive="base">
                                        <p:cTn id="8" dur="500" fill="hold"/>
                                        <p:tgtEl>
                                          <p:spTgt spid="61"/>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64"/>
                                        </p:tgtEl>
                                        <p:attrNameLst>
                                          <p:attrName>style.visibility</p:attrName>
                                        </p:attrNameLst>
                                      </p:cBhvr>
                                      <p:to>
                                        <p:strVal val="visible"/>
                                      </p:to>
                                    </p:set>
                                    <p:anim calcmode="lin" valueType="num">
                                      <p:cBhvr additive="base">
                                        <p:cTn id="11" dur="500" fill="hold"/>
                                        <p:tgtEl>
                                          <p:spTgt spid="64"/>
                                        </p:tgtEl>
                                        <p:attrNameLst>
                                          <p:attrName>ppt_x</p:attrName>
                                        </p:attrNameLst>
                                      </p:cBhvr>
                                      <p:tavLst>
                                        <p:tav tm="0">
                                          <p:val>
                                            <p:strVal val="0-#ppt_w/2"/>
                                          </p:val>
                                        </p:tav>
                                        <p:tav tm="100000">
                                          <p:val>
                                            <p:strVal val="#ppt_x"/>
                                          </p:val>
                                        </p:tav>
                                      </p:tavLst>
                                    </p:anim>
                                    <p:anim calcmode="lin" valueType="num">
                                      <p:cBhvr additive="base">
                                        <p:cTn id="12" dur="500" fill="hold"/>
                                        <p:tgtEl>
                                          <p:spTgt spid="6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514600" y="1680281"/>
            <a:ext cx="7162800" cy="92333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5400" b="1" noProof="0" dirty="0">
                <a:solidFill>
                  <a:srgbClr val="F3A720"/>
                </a:solidFill>
                <a:latin typeface="微软雅黑"/>
                <a:ea typeface="微软雅黑"/>
              </a:rPr>
              <a:t>感谢您的观看指导</a:t>
            </a:r>
            <a:endParaRPr kumimoji="0" lang="zh-CN" altLang="en-US" sz="5400" b="1" i="0" u="none" strike="noStrike" kern="1200" cap="none" spc="0" normalizeH="0" baseline="0" noProof="0" dirty="0">
              <a:ln>
                <a:noFill/>
              </a:ln>
              <a:solidFill>
                <a:srgbClr val="F3A720"/>
              </a:solidFill>
              <a:effectLst/>
              <a:uLnTx/>
              <a:uFillTx/>
              <a:latin typeface="微软雅黑"/>
              <a:ea typeface="微软雅黑"/>
              <a:cs typeface="+mn-cs"/>
            </a:endParaRPr>
          </a:p>
        </p:txBody>
      </p:sp>
      <p:sp>
        <p:nvSpPr>
          <p:cNvPr id="4" name="文本框 3"/>
          <p:cNvSpPr txBox="1"/>
          <p:nvPr/>
        </p:nvSpPr>
        <p:spPr>
          <a:xfrm>
            <a:off x="3717585" y="2700799"/>
            <a:ext cx="4756831" cy="53553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lumMod val="85000"/>
                  </a:schemeClr>
                </a:solidFill>
                <a:effectLst/>
                <a:uLnTx/>
                <a:uFillTx/>
                <a:latin typeface="微软雅黑"/>
                <a:ea typeface="微软雅黑"/>
                <a:cs typeface="+mn-cs"/>
              </a:rPr>
              <a:t>print the presentation and make it into a film to be used in a wider </a:t>
            </a:r>
            <a:r>
              <a:rPr kumimoji="0" lang="en-US" altLang="zh-CN" sz="1200" b="0" i="0" u="none" strike="noStrike" kern="1200" cap="none" spc="0" normalizeH="0" baseline="0" noProof="0" dirty="0" err="1">
                <a:ln>
                  <a:noFill/>
                </a:ln>
                <a:solidFill>
                  <a:schemeClr val="bg1">
                    <a:lumMod val="85000"/>
                  </a:schemeClr>
                </a:solidFill>
                <a:effectLst/>
                <a:uLnTx/>
                <a:uFillTx/>
                <a:latin typeface="微软雅黑"/>
                <a:ea typeface="微软雅黑"/>
                <a:cs typeface="+mn-cs"/>
              </a:rPr>
              <a:t>fieldprint</a:t>
            </a:r>
            <a:r>
              <a:rPr kumimoji="0" lang="en-US" altLang="zh-CN" sz="1200" b="0" i="0" u="none" strike="noStrike" kern="1200" cap="none" spc="0" normalizeH="0" baseline="0" noProof="0" dirty="0">
                <a:ln>
                  <a:noFill/>
                </a:ln>
                <a:solidFill>
                  <a:schemeClr val="bg1">
                    <a:lumMod val="85000"/>
                  </a:schemeClr>
                </a:solidFill>
                <a:effectLst/>
                <a:uLnTx/>
                <a:uFillTx/>
                <a:latin typeface="微软雅黑"/>
                <a:ea typeface="微软雅黑"/>
                <a:cs typeface="+mn-cs"/>
              </a:rPr>
              <a:t> the presentation to be wider field</a:t>
            </a:r>
          </a:p>
        </p:txBody>
      </p:sp>
      <p:sp>
        <p:nvSpPr>
          <p:cNvPr id="11" name="等腰三角形 10"/>
          <p:cNvSpPr/>
          <p:nvPr/>
        </p:nvSpPr>
        <p:spPr>
          <a:xfrm flipV="1">
            <a:off x="5883165" y="3563607"/>
            <a:ext cx="425670" cy="273269"/>
          </a:xfrm>
          <a:prstGeom prst="triangle">
            <a:avLst/>
          </a:prstGeom>
          <a:solidFill>
            <a:srgbClr val="FD9A17"/>
          </a:solidFill>
          <a:ln>
            <a:solidFill>
              <a:srgbClr val="F3A7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rot="2700000">
            <a:off x="4952581" y="4710689"/>
            <a:ext cx="2269625" cy="2269625"/>
          </a:xfrm>
          <a:prstGeom prst="rect">
            <a:avLst/>
          </a:prstGeom>
          <a:noFill/>
          <a:ln w="76200">
            <a:solidFill>
              <a:srgbClr val="F3A7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2700000">
            <a:off x="5585328" y="5375468"/>
            <a:ext cx="1004130" cy="1004130"/>
          </a:xfrm>
          <a:prstGeom prst="rect">
            <a:avLst/>
          </a:prstGeom>
          <a:noFill/>
          <a:ln w="76200">
            <a:solidFill>
              <a:srgbClr val="F3A7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2700000">
            <a:off x="4952580" y="5767648"/>
            <a:ext cx="2269625" cy="2269625"/>
          </a:xfrm>
          <a:prstGeom prst="rect">
            <a:avLst/>
          </a:prstGeom>
          <a:noFill/>
          <a:ln w="19050">
            <a:solidFill>
              <a:srgbClr val="F3A7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3705245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1"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0-#ppt_h/2"/>
                                          </p:val>
                                        </p:tav>
                                        <p:tav tm="100000">
                                          <p:val>
                                            <p:strVal val="#ppt_y"/>
                                          </p:val>
                                        </p:tav>
                                      </p:tavLst>
                                    </p:anim>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left)">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1" grpId="0" animBg="1"/>
      <p:bldP spid="12" grpId="0" animBg="1"/>
      <p:bldP spid="13" grpId="0" animBg="1"/>
      <p:bldP spid="1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486698" y="2377802"/>
            <a:ext cx="1218603" cy="144655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800" b="0" i="0" u="none" strike="noStrike" kern="1200" cap="none" spc="0" normalizeH="0" baseline="0" noProof="0" dirty="0">
                <a:ln>
                  <a:noFill/>
                </a:ln>
                <a:solidFill>
                  <a:schemeClr val="accent1"/>
                </a:solidFill>
                <a:effectLst/>
                <a:uLnTx/>
                <a:uFillTx/>
                <a:latin typeface="Impact" panose="020B0806030902050204" pitchFamily="34" charset="0"/>
                <a:ea typeface="微软雅黑"/>
                <a:cs typeface="+mn-cs"/>
              </a:rPr>
              <a:t>01</a:t>
            </a:r>
            <a:endParaRPr kumimoji="0" lang="zh-CN" altLang="en-US" sz="8800" b="0" i="0" u="none" strike="noStrike" kern="1200" cap="none" spc="0" normalizeH="0" baseline="0" noProof="0" dirty="0">
              <a:ln>
                <a:noFill/>
              </a:ln>
              <a:solidFill>
                <a:schemeClr val="accent1"/>
              </a:solidFill>
              <a:effectLst/>
              <a:uLnTx/>
              <a:uFillTx/>
              <a:latin typeface="Impact" panose="020B0806030902050204" pitchFamily="34" charset="0"/>
              <a:ea typeface="微软雅黑"/>
              <a:cs typeface="+mn-cs"/>
            </a:endParaRPr>
          </a:p>
        </p:txBody>
      </p:sp>
      <p:sp>
        <p:nvSpPr>
          <p:cNvPr id="4" name="文本框 3"/>
          <p:cNvSpPr txBox="1"/>
          <p:nvPr/>
        </p:nvSpPr>
        <p:spPr>
          <a:xfrm>
            <a:off x="2552701" y="4119872"/>
            <a:ext cx="7086598" cy="76944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schemeClr val="accent1"/>
                </a:solidFill>
                <a:effectLst/>
                <a:uLnTx/>
                <a:uFillTx/>
                <a:latin typeface="微软雅黑"/>
                <a:ea typeface="微软雅黑"/>
                <a:cs typeface="+mn-cs"/>
              </a:rPr>
              <a:t>标题文字添加此处</a:t>
            </a:r>
          </a:p>
        </p:txBody>
      </p:sp>
      <p:sp>
        <p:nvSpPr>
          <p:cNvPr id="5" name="文本框 4"/>
          <p:cNvSpPr txBox="1"/>
          <p:nvPr/>
        </p:nvSpPr>
        <p:spPr>
          <a:xfrm>
            <a:off x="3016251" y="4898415"/>
            <a:ext cx="6159498" cy="613694"/>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lumMod val="85000"/>
                  </a:schemeClr>
                </a:solidFill>
                <a:effectLst/>
                <a:uLnTx/>
                <a:uFillTx/>
                <a:latin typeface="微软雅黑"/>
                <a:ea typeface="微软雅黑"/>
                <a:cs typeface="+mn-cs"/>
              </a:rPr>
              <a:t>The user can demonstrate on a projector or computer, or print the presentation and make it into a film to be used in a wider field</a:t>
            </a:r>
          </a:p>
        </p:txBody>
      </p:sp>
      <p:sp>
        <p:nvSpPr>
          <p:cNvPr id="6" name="矩形 5"/>
          <p:cNvSpPr/>
          <p:nvPr/>
        </p:nvSpPr>
        <p:spPr>
          <a:xfrm rot="2700000">
            <a:off x="4952582" y="-1272243"/>
            <a:ext cx="2269625" cy="2269625"/>
          </a:xfrm>
          <a:prstGeom prst="rect">
            <a:avLst/>
          </a:prstGeom>
          <a:noFill/>
          <a:ln w="76200">
            <a:solidFill>
              <a:srgbClr val="F3A7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2700000">
            <a:off x="5585329" y="-607464"/>
            <a:ext cx="1004130" cy="1004130"/>
          </a:xfrm>
          <a:prstGeom prst="rect">
            <a:avLst/>
          </a:prstGeom>
          <a:noFill/>
          <a:ln w="76200">
            <a:solidFill>
              <a:srgbClr val="F3A7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2700000">
            <a:off x="5466246" y="496332"/>
            <a:ext cx="1242297" cy="1242297"/>
          </a:xfrm>
          <a:prstGeom prst="rect">
            <a:avLst/>
          </a:prstGeom>
          <a:noFill/>
          <a:ln w="19050">
            <a:solidFill>
              <a:srgbClr val="F3A7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2469971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par>
                          <p:cTn id="23" fill="hold">
                            <p:stCondLst>
                              <p:cond delay="1000"/>
                            </p:stCondLst>
                            <p:childTnLst>
                              <p:par>
                                <p:cTn id="24" presetID="12" presetClass="entr" presetSubtype="2"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p:tgtEl>
                                          <p:spTgt spid="4"/>
                                        </p:tgtEl>
                                        <p:attrNameLst>
                                          <p:attrName>ppt_x</p:attrName>
                                        </p:attrNameLst>
                                      </p:cBhvr>
                                      <p:tavLst>
                                        <p:tav tm="0">
                                          <p:val>
                                            <p:strVal val="#ppt_x+#ppt_w*1.125000"/>
                                          </p:val>
                                        </p:tav>
                                        <p:tav tm="100000">
                                          <p:val>
                                            <p:strVal val="#ppt_x"/>
                                          </p:val>
                                        </p:tav>
                                      </p:tavLst>
                                    </p:anim>
                                    <p:animEffect transition="in" filter="wipe(left)">
                                      <p:cBhvr>
                                        <p:cTn id="27" dur="500"/>
                                        <p:tgtEl>
                                          <p:spTgt spid="4"/>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animBg="1"/>
      <p:bldP spid="8"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356584" y="4409853"/>
            <a:ext cx="2878356" cy="1220554"/>
            <a:chOff x="1798528" y="3325188"/>
            <a:chExt cx="2878356" cy="1220554"/>
          </a:xfrm>
        </p:grpSpPr>
        <p:sp>
          <p:nvSpPr>
            <p:cNvPr id="23" name="矩形 22"/>
            <p:cNvSpPr/>
            <p:nvPr/>
          </p:nvSpPr>
          <p:spPr>
            <a:xfrm>
              <a:off x="1798528" y="3677812"/>
              <a:ext cx="2878356" cy="86793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lumMod val="85000"/>
                    </a:schemeClr>
                  </a:solidFill>
                  <a:effectLst/>
                  <a:uLnTx/>
                  <a:uFillTx/>
                  <a:latin typeface="Arial"/>
                  <a:ea typeface="微软雅黑"/>
                  <a:cs typeface="+mn-cs"/>
                </a:rPr>
                <a:t>用户可以在投影仪或者计算机上进行演示也可以将演示文稿打印出来制作成胶片以便应更广泛的领域中</a:t>
              </a:r>
            </a:p>
          </p:txBody>
        </p:sp>
        <p:sp>
          <p:nvSpPr>
            <p:cNvPr id="24" name="矩形 23"/>
            <p:cNvSpPr/>
            <p:nvPr/>
          </p:nvSpPr>
          <p:spPr>
            <a:xfrm>
              <a:off x="2116718" y="3325188"/>
              <a:ext cx="2241974" cy="40126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bg1">
                      <a:lumMod val="85000"/>
                    </a:schemeClr>
                  </a:solidFill>
                  <a:effectLst/>
                  <a:uLnTx/>
                  <a:uFillTx/>
                  <a:latin typeface="Arial"/>
                  <a:ea typeface="微软雅黑"/>
                  <a:cs typeface="+mn-cs"/>
                </a:rPr>
                <a:t>标题文字添加</a:t>
              </a:r>
            </a:p>
          </p:txBody>
        </p:sp>
      </p:grpSp>
      <p:grpSp>
        <p:nvGrpSpPr>
          <p:cNvPr id="29" name="组合 28"/>
          <p:cNvGrpSpPr/>
          <p:nvPr/>
        </p:nvGrpSpPr>
        <p:grpSpPr>
          <a:xfrm>
            <a:off x="4656822" y="4409853"/>
            <a:ext cx="2878356" cy="1220554"/>
            <a:chOff x="1798528" y="3325188"/>
            <a:chExt cx="2878356" cy="1220554"/>
          </a:xfrm>
        </p:grpSpPr>
        <p:sp>
          <p:nvSpPr>
            <p:cNvPr id="30" name="矩形 29"/>
            <p:cNvSpPr/>
            <p:nvPr/>
          </p:nvSpPr>
          <p:spPr>
            <a:xfrm>
              <a:off x="1798528" y="3677812"/>
              <a:ext cx="2878356" cy="86793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lumMod val="85000"/>
                    </a:schemeClr>
                  </a:solidFill>
                  <a:effectLst/>
                  <a:uLnTx/>
                  <a:uFillTx/>
                  <a:latin typeface="Arial"/>
                  <a:ea typeface="微软雅黑"/>
                  <a:cs typeface="+mn-cs"/>
                </a:rPr>
                <a:t>用户可以在投影仪或者计算机上进行演示也可以将演示文稿打印出来制作成胶片以便应更广泛的领域中</a:t>
              </a:r>
            </a:p>
          </p:txBody>
        </p:sp>
        <p:sp>
          <p:nvSpPr>
            <p:cNvPr id="31" name="矩形 30"/>
            <p:cNvSpPr/>
            <p:nvPr/>
          </p:nvSpPr>
          <p:spPr>
            <a:xfrm>
              <a:off x="2116718" y="3325188"/>
              <a:ext cx="2241974" cy="40126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bg1">
                      <a:lumMod val="85000"/>
                    </a:schemeClr>
                  </a:solidFill>
                  <a:effectLst/>
                  <a:uLnTx/>
                  <a:uFillTx/>
                  <a:latin typeface="Arial"/>
                  <a:ea typeface="微软雅黑"/>
                  <a:cs typeface="+mn-cs"/>
                </a:rPr>
                <a:t>标题文字添加</a:t>
              </a:r>
            </a:p>
          </p:txBody>
        </p:sp>
      </p:grpSp>
      <p:grpSp>
        <p:nvGrpSpPr>
          <p:cNvPr id="32" name="组合 31"/>
          <p:cNvGrpSpPr/>
          <p:nvPr/>
        </p:nvGrpSpPr>
        <p:grpSpPr>
          <a:xfrm>
            <a:off x="7957059" y="4409853"/>
            <a:ext cx="2878356" cy="1220554"/>
            <a:chOff x="1798528" y="3325188"/>
            <a:chExt cx="2878356" cy="1220554"/>
          </a:xfrm>
        </p:grpSpPr>
        <p:sp>
          <p:nvSpPr>
            <p:cNvPr id="33" name="矩形 32"/>
            <p:cNvSpPr/>
            <p:nvPr/>
          </p:nvSpPr>
          <p:spPr>
            <a:xfrm>
              <a:off x="1798528" y="3677812"/>
              <a:ext cx="2878356" cy="86793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lumMod val="85000"/>
                    </a:schemeClr>
                  </a:solidFill>
                  <a:effectLst/>
                  <a:uLnTx/>
                  <a:uFillTx/>
                  <a:latin typeface="Arial"/>
                  <a:ea typeface="微软雅黑"/>
                  <a:cs typeface="+mn-cs"/>
                </a:rPr>
                <a:t>用户可以在投影仪或者计算机上进行演示也可以将演示文稿打印出来制作成胶片以便应更广泛的领域中</a:t>
              </a:r>
            </a:p>
          </p:txBody>
        </p:sp>
        <p:sp>
          <p:nvSpPr>
            <p:cNvPr id="34" name="矩形 33"/>
            <p:cNvSpPr/>
            <p:nvPr/>
          </p:nvSpPr>
          <p:spPr>
            <a:xfrm>
              <a:off x="2116718" y="3325188"/>
              <a:ext cx="2241974" cy="40126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bg1">
                      <a:lumMod val="85000"/>
                    </a:schemeClr>
                  </a:solidFill>
                  <a:effectLst/>
                  <a:uLnTx/>
                  <a:uFillTx/>
                  <a:latin typeface="Arial"/>
                  <a:ea typeface="微软雅黑"/>
                  <a:cs typeface="+mn-cs"/>
                </a:rPr>
                <a:t>标题文字添加</a:t>
              </a:r>
            </a:p>
          </p:txBody>
        </p:sp>
      </p:grpSp>
      <p:pic>
        <p:nvPicPr>
          <p:cNvPr id="38" name="图片占位符 37"/>
          <p:cNvPicPr>
            <a:picLocks noGrp="1" noChangeAspect="1"/>
          </p:cNvPicPr>
          <p:nvPr>
            <p:ph type="pic" sz="quarter" idx="10"/>
          </p:nvPr>
        </p:nvPicPr>
        <p:blipFill>
          <a:blip r:embed="rId3" cstate="print">
            <a:duotone>
              <a:prstClr val="black"/>
              <a:srgbClr val="D9C3A5">
                <a:tint val="50000"/>
                <a:satMod val="180000"/>
              </a:srgbClr>
            </a:duotone>
            <a:extLst>
              <a:ext uri="{28A0092B-C50C-407E-A947-70E740481C1C}">
                <a14:useLocalDpi xmlns:a14="http://schemas.microsoft.com/office/drawing/2010/main" val="0"/>
              </a:ext>
            </a:extLst>
          </a:blip>
          <a:srcRect l="10489" r="10489"/>
          <a:stretch>
            <a:fillRect/>
          </a:stretch>
        </p:blipFill>
        <p:spPr>
          <a:ln>
            <a:solidFill>
              <a:schemeClr val="accent1"/>
            </a:solidFill>
          </a:ln>
        </p:spPr>
      </p:pic>
      <p:pic>
        <p:nvPicPr>
          <p:cNvPr id="39" name="图片占位符 38"/>
          <p:cNvPicPr>
            <a:picLocks noGrp="1" noChangeAspect="1"/>
          </p:cNvPicPr>
          <p:nvPr>
            <p:ph type="pic" sz="quarter" idx="11"/>
          </p:nvPr>
        </p:nvPicPr>
        <p:blipFill>
          <a:blip r:embed="rId4" cstate="print">
            <a:duotone>
              <a:prstClr val="black"/>
              <a:srgbClr val="D9C3A5">
                <a:tint val="50000"/>
                <a:satMod val="180000"/>
              </a:srgbClr>
            </a:duotone>
            <a:extLst>
              <a:ext uri="{28A0092B-C50C-407E-A947-70E740481C1C}">
                <a14:useLocalDpi xmlns:a14="http://schemas.microsoft.com/office/drawing/2010/main" val="0"/>
              </a:ext>
            </a:extLst>
          </a:blip>
          <a:srcRect l="8410" r="8410"/>
          <a:stretch>
            <a:fillRect/>
          </a:stretch>
        </p:blipFill>
        <p:spPr>
          <a:ln>
            <a:solidFill>
              <a:schemeClr val="accent1"/>
            </a:solidFill>
          </a:ln>
        </p:spPr>
      </p:pic>
      <p:pic>
        <p:nvPicPr>
          <p:cNvPr id="40" name="图片占位符 39"/>
          <p:cNvPicPr>
            <a:picLocks noGrp="1" noChangeAspect="1"/>
          </p:cNvPicPr>
          <p:nvPr>
            <p:ph type="pic" sz="quarter" idx="12"/>
          </p:nvPr>
        </p:nvPicPr>
        <p:blipFill>
          <a:blip r:embed="rId5" cstate="print">
            <a:duotone>
              <a:prstClr val="black"/>
              <a:srgbClr val="D9C3A5">
                <a:tint val="50000"/>
                <a:satMod val="180000"/>
              </a:srgbClr>
            </a:duotone>
            <a:extLst>
              <a:ext uri="{28A0092B-C50C-407E-A947-70E740481C1C}">
                <a14:useLocalDpi xmlns:a14="http://schemas.microsoft.com/office/drawing/2010/main" val="0"/>
              </a:ext>
            </a:extLst>
          </a:blip>
          <a:srcRect l="9891" r="9891"/>
          <a:stretch>
            <a:fillRect/>
          </a:stretch>
        </p:blipFill>
        <p:spPr>
          <a:ln>
            <a:solidFill>
              <a:schemeClr val="accent1"/>
            </a:solidFill>
          </a:ln>
        </p:spPr>
      </p:pic>
      <p:grpSp>
        <p:nvGrpSpPr>
          <p:cNvPr id="14" name="组合 13"/>
          <p:cNvGrpSpPr/>
          <p:nvPr/>
        </p:nvGrpSpPr>
        <p:grpSpPr>
          <a:xfrm>
            <a:off x="3565071" y="450599"/>
            <a:ext cx="5061857" cy="698750"/>
            <a:chOff x="6096000" y="2061026"/>
            <a:chExt cx="5061857" cy="698750"/>
          </a:xfrm>
        </p:grpSpPr>
        <p:sp>
          <p:nvSpPr>
            <p:cNvPr id="15" name="文本框 14"/>
            <p:cNvSpPr txBox="1"/>
            <p:nvPr/>
          </p:nvSpPr>
          <p:spPr>
            <a:xfrm>
              <a:off x="7098305" y="2061026"/>
              <a:ext cx="3057248"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accent2"/>
                  </a:solidFill>
                </a:rPr>
                <a:t>标题文字添加此处</a:t>
              </a:r>
            </a:p>
          </p:txBody>
        </p:sp>
        <p:sp>
          <p:nvSpPr>
            <p:cNvPr id="16" name="文本框 15"/>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bg1">
                      <a:lumMod val="65000"/>
                    </a:schemeClr>
                  </a:solidFill>
                </a:rPr>
                <a:t>The user can demonstrate on a projector or computer</a:t>
              </a:r>
            </a:p>
          </p:txBody>
        </p:sp>
      </p:grpSp>
      <p:cxnSp>
        <p:nvCxnSpPr>
          <p:cNvPr id="17" name="直接连接符 16"/>
          <p:cNvCxnSpPr/>
          <p:nvPr/>
        </p:nvCxnSpPr>
        <p:spPr>
          <a:xfrm>
            <a:off x="874713" y="1268413"/>
            <a:ext cx="10442575" cy="0"/>
          </a:xfrm>
          <a:prstGeom prst="line">
            <a:avLst/>
          </a:prstGeom>
          <a:ln>
            <a:gradFill flip="none" rotWithShape="1">
              <a:gsLst>
                <a:gs pos="50000">
                  <a:schemeClr val="accent2"/>
                </a:gs>
                <a:gs pos="0">
                  <a:schemeClr val="tx1">
                    <a:lumMod val="85000"/>
                    <a:lumOff val="15000"/>
                    <a:alpha val="0"/>
                  </a:schemeClr>
                </a:gs>
                <a:gs pos="100000">
                  <a:schemeClr val="tx1">
                    <a:lumMod val="85000"/>
                    <a:lumOff val="15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9133923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Effect transition="in" filter="fade">
                                      <p:cBhvr>
                                        <p:cTn id="9" dur="500"/>
                                        <p:tgtEl>
                                          <p:spTgt spid="38"/>
                                        </p:tgtEl>
                                      </p:cBhvr>
                                    </p:animEffect>
                                  </p:childTnLst>
                                </p:cTn>
                              </p:par>
                              <p:par>
                                <p:cTn id="10" presetID="53" presetClass="entr" presetSubtype="16" fill="hold" nodeType="with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par>
                                <p:cTn id="15" presetID="53" presetClass="entr" presetSubtype="16"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p:cTn id="17" dur="500" fill="hold"/>
                                        <p:tgtEl>
                                          <p:spTgt spid="40"/>
                                        </p:tgtEl>
                                        <p:attrNameLst>
                                          <p:attrName>ppt_w</p:attrName>
                                        </p:attrNameLst>
                                      </p:cBhvr>
                                      <p:tavLst>
                                        <p:tav tm="0">
                                          <p:val>
                                            <p:fltVal val="0"/>
                                          </p:val>
                                        </p:tav>
                                        <p:tav tm="100000">
                                          <p:val>
                                            <p:strVal val="#ppt_w"/>
                                          </p:val>
                                        </p:tav>
                                      </p:tavLst>
                                    </p:anim>
                                    <p:anim calcmode="lin" valueType="num">
                                      <p:cBhvr>
                                        <p:cTn id="18" dur="500" fill="hold"/>
                                        <p:tgtEl>
                                          <p:spTgt spid="40"/>
                                        </p:tgtEl>
                                        <p:attrNameLst>
                                          <p:attrName>ppt_h</p:attrName>
                                        </p:attrNameLst>
                                      </p:cBhvr>
                                      <p:tavLst>
                                        <p:tav tm="0">
                                          <p:val>
                                            <p:fltVal val="0"/>
                                          </p:val>
                                        </p:tav>
                                        <p:tav tm="100000">
                                          <p:val>
                                            <p:strVal val="#ppt_h"/>
                                          </p:val>
                                        </p:tav>
                                      </p:tavLst>
                                    </p:anim>
                                    <p:animEffect transition="in" filter="fade">
                                      <p:cBhvr>
                                        <p:cTn id="19" dur="500"/>
                                        <p:tgtEl>
                                          <p:spTgt spid="40"/>
                                        </p:tgtEl>
                                      </p:cBhvr>
                                    </p:animEffect>
                                  </p:childTnLst>
                                </p:cTn>
                              </p:par>
                            </p:childTnLst>
                          </p:cTn>
                        </p:par>
                        <p:par>
                          <p:cTn id="20" fill="hold">
                            <p:stCondLst>
                              <p:cond delay="500"/>
                            </p:stCondLst>
                            <p:childTnLst>
                              <p:par>
                                <p:cTn id="21" presetID="42" presetClass="entr" presetSubtype="0"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anim calcmode="lin" valueType="num">
                                      <p:cBhvr>
                                        <p:cTn id="24" dur="1000" fill="hold"/>
                                        <p:tgtEl>
                                          <p:spTgt spid="22"/>
                                        </p:tgtEl>
                                        <p:attrNameLst>
                                          <p:attrName>ppt_x</p:attrName>
                                        </p:attrNameLst>
                                      </p:cBhvr>
                                      <p:tavLst>
                                        <p:tav tm="0">
                                          <p:val>
                                            <p:strVal val="#ppt_x"/>
                                          </p:val>
                                        </p:tav>
                                        <p:tav tm="100000">
                                          <p:val>
                                            <p:strVal val="#ppt_x"/>
                                          </p:val>
                                        </p:tav>
                                      </p:tavLst>
                                    </p:anim>
                                    <p:anim calcmode="lin" valueType="num">
                                      <p:cBhvr>
                                        <p:cTn id="25" dur="1000" fill="hold"/>
                                        <p:tgtEl>
                                          <p:spTgt spid="22"/>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1000"/>
                                        <p:tgtEl>
                                          <p:spTgt spid="29"/>
                                        </p:tgtEl>
                                      </p:cBhvr>
                                    </p:animEffect>
                                    <p:anim calcmode="lin" valueType="num">
                                      <p:cBhvr>
                                        <p:cTn id="30" dur="1000" fill="hold"/>
                                        <p:tgtEl>
                                          <p:spTgt spid="29"/>
                                        </p:tgtEl>
                                        <p:attrNameLst>
                                          <p:attrName>ppt_x</p:attrName>
                                        </p:attrNameLst>
                                      </p:cBhvr>
                                      <p:tavLst>
                                        <p:tav tm="0">
                                          <p:val>
                                            <p:strVal val="#ppt_x"/>
                                          </p:val>
                                        </p:tav>
                                        <p:tav tm="100000">
                                          <p:val>
                                            <p:strVal val="#ppt_x"/>
                                          </p:val>
                                        </p:tav>
                                      </p:tavLst>
                                    </p:anim>
                                    <p:anim calcmode="lin" valueType="num">
                                      <p:cBhvr>
                                        <p:cTn id="31" dur="1000" fill="hold"/>
                                        <p:tgtEl>
                                          <p:spTgt spid="29"/>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1000"/>
                                        <p:tgtEl>
                                          <p:spTgt spid="32"/>
                                        </p:tgtEl>
                                      </p:cBhvr>
                                    </p:animEffect>
                                    <p:anim calcmode="lin" valueType="num">
                                      <p:cBhvr>
                                        <p:cTn id="36" dur="1000" fill="hold"/>
                                        <p:tgtEl>
                                          <p:spTgt spid="32"/>
                                        </p:tgtEl>
                                        <p:attrNameLst>
                                          <p:attrName>ppt_x</p:attrName>
                                        </p:attrNameLst>
                                      </p:cBhvr>
                                      <p:tavLst>
                                        <p:tav tm="0">
                                          <p:val>
                                            <p:strVal val="#ppt_x"/>
                                          </p:val>
                                        </p:tav>
                                        <p:tav tm="100000">
                                          <p:val>
                                            <p:strVal val="#ppt_x"/>
                                          </p:val>
                                        </p:tav>
                                      </p:tavLst>
                                    </p:anim>
                                    <p:anim calcmode="lin" valueType="num">
                                      <p:cBhvr>
                                        <p:cTn id="37"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p:cNvGraphicFramePr/>
          <p:nvPr>
            <p:extLst/>
          </p:nvPr>
        </p:nvGraphicFramePr>
        <p:xfrm>
          <a:off x="874712" y="3052119"/>
          <a:ext cx="8352517" cy="3149600"/>
        </p:xfrm>
        <a:graphic>
          <a:graphicData uri="http://schemas.openxmlformats.org/drawingml/2006/chart">
            <c:chart xmlns:c="http://schemas.openxmlformats.org/drawingml/2006/chart" xmlns:r="http://schemas.openxmlformats.org/officeDocument/2006/relationships" r:id="rId3"/>
          </a:graphicData>
        </a:graphic>
      </p:graphicFrame>
      <p:grpSp>
        <p:nvGrpSpPr>
          <p:cNvPr id="15" name="组合 14"/>
          <p:cNvGrpSpPr/>
          <p:nvPr/>
        </p:nvGrpSpPr>
        <p:grpSpPr>
          <a:xfrm>
            <a:off x="860046" y="1719863"/>
            <a:ext cx="7712454" cy="1319111"/>
            <a:chOff x="1273698" y="2153560"/>
            <a:chExt cx="7712454" cy="1319111"/>
          </a:xfrm>
        </p:grpSpPr>
        <p:sp>
          <p:nvSpPr>
            <p:cNvPr id="16" name="矩形 15"/>
            <p:cNvSpPr/>
            <p:nvPr/>
          </p:nvSpPr>
          <p:spPr>
            <a:xfrm>
              <a:off x="1273698" y="2549341"/>
              <a:ext cx="7712454" cy="923330"/>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200" dirty="0">
                  <a:solidFill>
                    <a:schemeClr val="bg1">
                      <a:lumMod val="85000"/>
                    </a:schemeClr>
                  </a:solidFill>
                  <a:latin typeface="+mn-ea"/>
                </a:rPr>
                <a:t>用户可以在投影仪或者计算机上进行演示也可以将演示文稿打印出来制作成胶片以便应用到更广泛用户可以在投影仪或者计算机上进行演示也可以将演示文稿打印出来制作成胶片以便应用到更广泛用户可以在投影仪或者计算机上进行演示也可以将演示文稿打印出来制作成胶片以便应用到更广泛</a:t>
              </a:r>
            </a:p>
          </p:txBody>
        </p:sp>
        <p:sp>
          <p:nvSpPr>
            <p:cNvPr id="17" name="矩形 16"/>
            <p:cNvSpPr/>
            <p:nvPr/>
          </p:nvSpPr>
          <p:spPr>
            <a:xfrm>
              <a:off x="1273698" y="2153560"/>
              <a:ext cx="1928572"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1">
                      <a:lumMod val="85000"/>
                    </a:schemeClr>
                  </a:solidFill>
                  <a:latin typeface="+mn-ea"/>
                </a:rPr>
                <a:t>标题文字添加</a:t>
              </a:r>
            </a:p>
          </p:txBody>
        </p:sp>
      </p:grpSp>
      <p:pic>
        <p:nvPicPr>
          <p:cNvPr id="23" name="图片占位符 22"/>
          <p:cNvPicPr>
            <a:picLocks noGrp="1" noChangeAspect="1"/>
          </p:cNvPicPr>
          <p:nvPr>
            <p:ph type="pic" sz="quarter" idx="10"/>
          </p:nvPr>
        </p:nvPicPr>
        <p:blipFill>
          <a:blip r:embed="rId4" cstate="print">
            <a:duotone>
              <a:prstClr val="black"/>
              <a:srgbClr val="D9C3A5">
                <a:tint val="50000"/>
                <a:satMod val="180000"/>
              </a:srgbClr>
            </a:duotone>
            <a:extLst>
              <a:ext uri="{28A0092B-C50C-407E-A947-70E740481C1C}">
                <a14:useLocalDpi xmlns:a14="http://schemas.microsoft.com/office/drawing/2010/main" val="0"/>
              </a:ext>
            </a:extLst>
          </a:blip>
          <a:srcRect l="14333" r="14333"/>
          <a:stretch>
            <a:fillRect/>
          </a:stretch>
        </p:blipFill>
        <p:spPr/>
      </p:pic>
      <p:pic>
        <p:nvPicPr>
          <p:cNvPr id="24" name="图片占位符 23"/>
          <p:cNvPicPr>
            <a:picLocks noGrp="1" noChangeAspect="1"/>
          </p:cNvPicPr>
          <p:nvPr>
            <p:ph type="pic" sz="quarter" idx="11"/>
          </p:nvPr>
        </p:nvPicPr>
        <p:blipFill>
          <a:blip r:embed="rId5" cstate="print">
            <a:duotone>
              <a:prstClr val="black"/>
              <a:srgbClr val="D9C3A5">
                <a:tint val="50000"/>
                <a:satMod val="180000"/>
              </a:srgbClr>
            </a:duotone>
            <a:extLst>
              <a:ext uri="{28A0092B-C50C-407E-A947-70E740481C1C}">
                <a14:useLocalDpi xmlns:a14="http://schemas.microsoft.com/office/drawing/2010/main" val="0"/>
              </a:ext>
            </a:extLst>
          </a:blip>
          <a:srcRect l="16667" r="16667"/>
          <a:stretch>
            <a:fillRect/>
          </a:stretch>
        </p:blipFill>
        <p:spPr/>
      </p:pic>
      <p:grpSp>
        <p:nvGrpSpPr>
          <p:cNvPr id="8" name="组合 7"/>
          <p:cNvGrpSpPr/>
          <p:nvPr/>
        </p:nvGrpSpPr>
        <p:grpSpPr>
          <a:xfrm>
            <a:off x="3565071" y="450599"/>
            <a:ext cx="5061857" cy="698750"/>
            <a:chOff x="6096000" y="2061026"/>
            <a:chExt cx="5061857" cy="698750"/>
          </a:xfrm>
        </p:grpSpPr>
        <p:sp>
          <p:nvSpPr>
            <p:cNvPr id="9" name="文本框 8"/>
            <p:cNvSpPr txBox="1"/>
            <p:nvPr/>
          </p:nvSpPr>
          <p:spPr>
            <a:xfrm>
              <a:off x="7098305" y="2061026"/>
              <a:ext cx="3057248"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accent2"/>
                  </a:solidFill>
                </a:rPr>
                <a:t>标题文字添加此处</a:t>
              </a:r>
            </a:p>
          </p:txBody>
        </p:sp>
        <p:sp>
          <p:nvSpPr>
            <p:cNvPr id="10" name="文本框 9"/>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bg1">
                      <a:lumMod val="65000"/>
                    </a:schemeClr>
                  </a:solidFill>
                </a:rPr>
                <a:t>The user can demonstrate on a projector or computer</a:t>
              </a:r>
            </a:p>
          </p:txBody>
        </p:sp>
      </p:grpSp>
      <p:cxnSp>
        <p:nvCxnSpPr>
          <p:cNvPr id="11" name="直接连接符 10"/>
          <p:cNvCxnSpPr/>
          <p:nvPr/>
        </p:nvCxnSpPr>
        <p:spPr>
          <a:xfrm>
            <a:off x="874713" y="1268413"/>
            <a:ext cx="10442575" cy="0"/>
          </a:xfrm>
          <a:prstGeom prst="line">
            <a:avLst/>
          </a:prstGeom>
          <a:ln>
            <a:gradFill flip="none" rotWithShape="1">
              <a:gsLst>
                <a:gs pos="50000">
                  <a:schemeClr val="accent2"/>
                </a:gs>
                <a:gs pos="0">
                  <a:schemeClr val="tx1">
                    <a:lumMod val="85000"/>
                    <a:lumOff val="15000"/>
                    <a:alpha val="0"/>
                  </a:schemeClr>
                </a:gs>
                <a:gs pos="100000">
                  <a:schemeClr val="tx1">
                    <a:lumMod val="85000"/>
                    <a:lumOff val="15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429765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par>
                                <p:cTn id="19" presetID="53" presetClass="entr" presetSubtype="16"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p:cTn id="21" dur="500" fill="hold"/>
                                        <p:tgtEl>
                                          <p:spTgt spid="24"/>
                                        </p:tgtEl>
                                        <p:attrNameLst>
                                          <p:attrName>ppt_w</p:attrName>
                                        </p:attrNameLst>
                                      </p:cBhvr>
                                      <p:tavLst>
                                        <p:tav tm="0">
                                          <p:val>
                                            <p:fltVal val="0"/>
                                          </p:val>
                                        </p:tav>
                                        <p:tav tm="100000">
                                          <p:val>
                                            <p:strVal val="#ppt_w"/>
                                          </p:val>
                                        </p:tav>
                                      </p:tavLst>
                                    </p:anim>
                                    <p:anim calcmode="lin" valueType="num">
                                      <p:cBhvr>
                                        <p:cTn id="22" dur="500" fill="hold"/>
                                        <p:tgtEl>
                                          <p:spTgt spid="24"/>
                                        </p:tgtEl>
                                        <p:attrNameLst>
                                          <p:attrName>ppt_h</p:attrName>
                                        </p:attrNameLst>
                                      </p:cBhvr>
                                      <p:tavLst>
                                        <p:tav tm="0">
                                          <p:val>
                                            <p:fltVal val="0"/>
                                          </p:val>
                                        </p:tav>
                                        <p:tav tm="100000">
                                          <p:val>
                                            <p:strVal val="#ppt_h"/>
                                          </p:val>
                                        </p:tav>
                                      </p:tavLst>
                                    </p:anim>
                                    <p:animEffect transition="in" filter="fade">
                                      <p:cBhvr>
                                        <p:cTn id="2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5646039" y="1603375"/>
            <a:ext cx="0" cy="4371975"/>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6292972" y="1995166"/>
            <a:ext cx="4775077" cy="962022"/>
            <a:chOff x="6685960" y="2819082"/>
            <a:chExt cx="4775077" cy="962022"/>
          </a:xfrm>
        </p:grpSpPr>
        <p:sp>
          <p:nvSpPr>
            <p:cNvPr id="19" name="矩形 18"/>
            <p:cNvSpPr/>
            <p:nvPr/>
          </p:nvSpPr>
          <p:spPr>
            <a:xfrm>
              <a:off x="6685960" y="3171706"/>
              <a:ext cx="477507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lumMod val="85000"/>
                    </a:schemeClr>
                  </a:solidFill>
                  <a:latin typeface="+mn-ea"/>
                </a:rPr>
                <a:t>用户可以在投影仪或者计算机上进行演示也可以将演示文稿打印出来制作成胶片以便应用到更广泛的领域中</a:t>
              </a:r>
            </a:p>
          </p:txBody>
        </p:sp>
        <p:sp>
          <p:nvSpPr>
            <p:cNvPr id="20" name="矩形 19"/>
            <p:cNvSpPr/>
            <p:nvPr/>
          </p:nvSpPr>
          <p:spPr>
            <a:xfrm>
              <a:off x="6685961" y="2819082"/>
              <a:ext cx="2241974"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bg1">
                      <a:lumMod val="85000"/>
                    </a:schemeClr>
                  </a:solidFill>
                  <a:latin typeface="+mn-ea"/>
                </a:rPr>
                <a:t>标题文字添加</a:t>
              </a:r>
            </a:p>
          </p:txBody>
        </p:sp>
      </p:grpSp>
      <p:grpSp>
        <p:nvGrpSpPr>
          <p:cNvPr id="21" name="组合 20"/>
          <p:cNvGrpSpPr/>
          <p:nvPr/>
        </p:nvGrpSpPr>
        <p:grpSpPr>
          <a:xfrm>
            <a:off x="6292972" y="3329767"/>
            <a:ext cx="4775077" cy="962022"/>
            <a:chOff x="6685960" y="2819082"/>
            <a:chExt cx="4775077" cy="962022"/>
          </a:xfrm>
        </p:grpSpPr>
        <p:sp>
          <p:nvSpPr>
            <p:cNvPr id="22" name="矩形 21"/>
            <p:cNvSpPr/>
            <p:nvPr/>
          </p:nvSpPr>
          <p:spPr>
            <a:xfrm>
              <a:off x="6685960" y="3171706"/>
              <a:ext cx="477507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lumMod val="85000"/>
                    </a:schemeClr>
                  </a:solidFill>
                  <a:latin typeface="+mn-ea"/>
                </a:rPr>
                <a:t>用户可以在投影仪或者计算机上进行演示也可以将演示文稿打印出来制作成胶片以便应用到更广泛的领域中</a:t>
              </a:r>
            </a:p>
          </p:txBody>
        </p:sp>
        <p:sp>
          <p:nvSpPr>
            <p:cNvPr id="23" name="矩形 22"/>
            <p:cNvSpPr/>
            <p:nvPr/>
          </p:nvSpPr>
          <p:spPr>
            <a:xfrm>
              <a:off x="6685961" y="2819082"/>
              <a:ext cx="2241974"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bg1">
                      <a:lumMod val="85000"/>
                    </a:schemeClr>
                  </a:solidFill>
                  <a:latin typeface="+mn-ea"/>
                </a:rPr>
                <a:t>标题文字添加</a:t>
              </a:r>
            </a:p>
          </p:txBody>
        </p:sp>
      </p:grpSp>
      <p:grpSp>
        <p:nvGrpSpPr>
          <p:cNvPr id="24" name="组合 23"/>
          <p:cNvGrpSpPr/>
          <p:nvPr/>
        </p:nvGrpSpPr>
        <p:grpSpPr>
          <a:xfrm>
            <a:off x="6292972" y="4664367"/>
            <a:ext cx="4775077" cy="962022"/>
            <a:chOff x="6685960" y="2819082"/>
            <a:chExt cx="4775077" cy="962022"/>
          </a:xfrm>
        </p:grpSpPr>
        <p:sp>
          <p:nvSpPr>
            <p:cNvPr id="25" name="矩形 24"/>
            <p:cNvSpPr/>
            <p:nvPr/>
          </p:nvSpPr>
          <p:spPr>
            <a:xfrm>
              <a:off x="6685960" y="3171706"/>
              <a:ext cx="477507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lumMod val="85000"/>
                    </a:schemeClr>
                  </a:solidFill>
                  <a:latin typeface="+mn-ea"/>
                </a:rPr>
                <a:t>用户可以在投影仪或者计算机上进行演示也可以将演示文稿打印出来制作成胶片以便应用到更广泛的领域中</a:t>
              </a:r>
            </a:p>
          </p:txBody>
        </p:sp>
        <p:sp>
          <p:nvSpPr>
            <p:cNvPr id="26" name="矩形 25"/>
            <p:cNvSpPr/>
            <p:nvPr/>
          </p:nvSpPr>
          <p:spPr>
            <a:xfrm>
              <a:off x="6685961" y="2819082"/>
              <a:ext cx="2241974"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bg1">
                      <a:lumMod val="85000"/>
                    </a:schemeClr>
                  </a:solidFill>
                  <a:latin typeface="+mn-ea"/>
                </a:rPr>
                <a:t>标题文字添加</a:t>
              </a:r>
            </a:p>
          </p:txBody>
        </p:sp>
      </p:grpSp>
      <p:pic>
        <p:nvPicPr>
          <p:cNvPr id="6" name="图片占位符 5"/>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30725" r="30725"/>
          <a:stretch>
            <a:fillRect/>
          </a:stretch>
        </p:blipFill>
        <p:spPr/>
      </p:pic>
      <p:grpSp>
        <p:nvGrpSpPr>
          <p:cNvPr id="13" name="组合 12"/>
          <p:cNvGrpSpPr/>
          <p:nvPr/>
        </p:nvGrpSpPr>
        <p:grpSpPr>
          <a:xfrm>
            <a:off x="3565071" y="450599"/>
            <a:ext cx="5061857" cy="698750"/>
            <a:chOff x="6096000" y="2061026"/>
            <a:chExt cx="5061857" cy="698750"/>
          </a:xfrm>
        </p:grpSpPr>
        <p:sp>
          <p:nvSpPr>
            <p:cNvPr id="14" name="文本框 13"/>
            <p:cNvSpPr txBox="1"/>
            <p:nvPr/>
          </p:nvSpPr>
          <p:spPr>
            <a:xfrm>
              <a:off x="7098305" y="2061026"/>
              <a:ext cx="3057248"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accent2"/>
                  </a:solidFill>
                </a:rPr>
                <a:t>标题文字添加此处</a:t>
              </a:r>
            </a:p>
          </p:txBody>
        </p:sp>
        <p:sp>
          <p:nvSpPr>
            <p:cNvPr id="15" name="文本框 14"/>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bg1">
                      <a:lumMod val="65000"/>
                    </a:schemeClr>
                  </a:solidFill>
                </a:rPr>
                <a:t>The user can demonstrate on a projector or computer</a:t>
              </a:r>
            </a:p>
          </p:txBody>
        </p:sp>
      </p:grpSp>
      <p:cxnSp>
        <p:nvCxnSpPr>
          <p:cNvPr id="16" name="直接连接符 15"/>
          <p:cNvCxnSpPr/>
          <p:nvPr/>
        </p:nvCxnSpPr>
        <p:spPr>
          <a:xfrm>
            <a:off x="874713" y="1268413"/>
            <a:ext cx="10442575" cy="0"/>
          </a:xfrm>
          <a:prstGeom prst="line">
            <a:avLst/>
          </a:prstGeom>
          <a:ln>
            <a:gradFill flip="none" rotWithShape="1">
              <a:gsLst>
                <a:gs pos="50000">
                  <a:schemeClr val="accent2"/>
                </a:gs>
                <a:gs pos="0">
                  <a:schemeClr val="tx1">
                    <a:lumMod val="85000"/>
                    <a:lumOff val="15000"/>
                    <a:alpha val="0"/>
                  </a:schemeClr>
                </a:gs>
                <a:gs pos="100000">
                  <a:schemeClr val="tx1">
                    <a:lumMod val="85000"/>
                    <a:lumOff val="15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981331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up)">
                                      <p:cBhvr>
                                        <p:cTn id="13" dur="500"/>
                                        <p:tgtEl>
                                          <p:spTgt spid="8"/>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p:tgtEl>
                                          <p:spTgt spid="18"/>
                                        </p:tgtEl>
                                        <p:attrNameLst>
                                          <p:attrName>ppt_x</p:attrName>
                                        </p:attrNameLst>
                                      </p:cBhvr>
                                      <p:tavLst>
                                        <p:tav tm="0">
                                          <p:val>
                                            <p:strVal val="#ppt_x-#ppt_w*1.125000"/>
                                          </p:val>
                                        </p:tav>
                                        <p:tav tm="100000">
                                          <p:val>
                                            <p:strVal val="#ppt_x"/>
                                          </p:val>
                                        </p:tav>
                                      </p:tavLst>
                                    </p:anim>
                                    <p:animEffect transition="in" filter="wipe(right)">
                                      <p:cBhvr>
                                        <p:cTn id="18" dur="500"/>
                                        <p:tgtEl>
                                          <p:spTgt spid="18"/>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p:tgtEl>
                                          <p:spTgt spid="21"/>
                                        </p:tgtEl>
                                        <p:attrNameLst>
                                          <p:attrName>ppt_x</p:attrName>
                                        </p:attrNameLst>
                                      </p:cBhvr>
                                      <p:tavLst>
                                        <p:tav tm="0">
                                          <p:val>
                                            <p:strVal val="#ppt_x-#ppt_w*1.125000"/>
                                          </p:val>
                                        </p:tav>
                                        <p:tav tm="100000">
                                          <p:val>
                                            <p:strVal val="#ppt_x"/>
                                          </p:val>
                                        </p:tav>
                                      </p:tavLst>
                                    </p:anim>
                                    <p:animEffect transition="in" filter="wipe(right)">
                                      <p:cBhvr>
                                        <p:cTn id="23" dur="500"/>
                                        <p:tgtEl>
                                          <p:spTgt spid="21"/>
                                        </p:tgtEl>
                                      </p:cBhvr>
                                    </p:animEffect>
                                  </p:childTnLst>
                                </p:cTn>
                              </p:par>
                            </p:childTnLst>
                          </p:cTn>
                        </p:par>
                        <p:par>
                          <p:cTn id="24" fill="hold">
                            <p:stCondLst>
                              <p:cond delay="2000"/>
                            </p:stCondLst>
                            <p:childTnLst>
                              <p:par>
                                <p:cTn id="25" presetID="12" presetClass="entr" presetSubtype="8"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p:tgtEl>
                                          <p:spTgt spid="24"/>
                                        </p:tgtEl>
                                        <p:attrNameLst>
                                          <p:attrName>ppt_x</p:attrName>
                                        </p:attrNameLst>
                                      </p:cBhvr>
                                      <p:tavLst>
                                        <p:tav tm="0">
                                          <p:val>
                                            <p:strVal val="#ppt_x-#ppt_w*1.125000"/>
                                          </p:val>
                                        </p:tav>
                                        <p:tav tm="100000">
                                          <p:val>
                                            <p:strVal val="#ppt_x"/>
                                          </p:val>
                                        </p:tav>
                                      </p:tavLst>
                                    </p:anim>
                                    <p:animEffect transition="in" filter="wipe(right)">
                                      <p:cBhvr>
                                        <p:cTn id="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p:cNvGraphicFramePr/>
          <p:nvPr>
            <p:extLst/>
          </p:nvPr>
        </p:nvGraphicFramePr>
        <p:xfrm>
          <a:off x="1094990" y="2019301"/>
          <a:ext cx="10103983" cy="3882880"/>
        </p:xfrm>
        <a:graphic>
          <a:graphicData uri="http://schemas.openxmlformats.org/drawingml/2006/chart">
            <c:chart xmlns:c="http://schemas.openxmlformats.org/drawingml/2006/chart" xmlns:r="http://schemas.openxmlformats.org/officeDocument/2006/relationships" r:id="rId3"/>
          </a:graphicData>
        </a:graphic>
      </p:graphicFrame>
      <p:sp>
        <p:nvSpPr>
          <p:cNvPr id="15" name="文本框 14">
            <a:extLst>
              <a:ext uri="{FF2B5EF4-FFF2-40B4-BE49-F238E27FC236}">
                <a16:creationId xmlns:a16="http://schemas.microsoft.com/office/drawing/2014/main" id="{7A1D56D8-7CC8-4D07-A373-AF445409609E}"/>
              </a:ext>
            </a:extLst>
          </p:cNvPr>
          <p:cNvSpPr txBox="1"/>
          <p:nvPr/>
        </p:nvSpPr>
        <p:spPr>
          <a:xfrm>
            <a:off x="1619783" y="4418013"/>
            <a:ext cx="1733018" cy="307777"/>
          </a:xfrm>
          <a:prstGeom prst="rect">
            <a:avLst/>
          </a:prstGeom>
          <a:noFill/>
        </p:spPr>
        <p:txBody>
          <a:bodyPr wrap="square" rtlCol="0">
            <a:spAutoFit/>
            <a:scene3d>
              <a:camera prst="orthographicFront"/>
              <a:lightRig rig="threePt" dir="t"/>
            </a:scene3d>
            <a:sp3d contourW="12700"/>
          </a:bodyPr>
          <a:lstStyle/>
          <a:p>
            <a:pPr algn="ctr"/>
            <a:r>
              <a:rPr lang="zh-CN" altLang="en-US" sz="1400" b="1" dirty="0">
                <a:gradFill>
                  <a:gsLst>
                    <a:gs pos="0">
                      <a:srgbClr val="D59430"/>
                    </a:gs>
                    <a:gs pos="37000">
                      <a:srgbClr val="E4BB6D"/>
                    </a:gs>
                    <a:gs pos="70000">
                      <a:srgbClr val="F8E79A"/>
                    </a:gs>
                    <a:gs pos="100000">
                      <a:srgbClr val="D59430"/>
                    </a:gs>
                  </a:gsLst>
                  <a:lin ang="2700000" scaled="1"/>
                </a:gradFill>
                <a:latin typeface="微软雅黑" panose="020B0503020204020204" pitchFamily="34" charset="-122"/>
                <a:cs typeface="Open Sans Semibold" panose="020B0706030804020204" pitchFamily="34" charset="0"/>
              </a:rPr>
              <a:t>短期盈利</a:t>
            </a:r>
          </a:p>
        </p:txBody>
      </p:sp>
      <p:sp>
        <p:nvSpPr>
          <p:cNvPr id="16" name="文本框 15">
            <a:extLst>
              <a:ext uri="{FF2B5EF4-FFF2-40B4-BE49-F238E27FC236}">
                <a16:creationId xmlns:a16="http://schemas.microsoft.com/office/drawing/2014/main" id="{7A1D56D8-7CC8-4D07-A373-AF445409609E}"/>
              </a:ext>
            </a:extLst>
          </p:cNvPr>
          <p:cNvSpPr txBox="1"/>
          <p:nvPr/>
        </p:nvSpPr>
        <p:spPr>
          <a:xfrm>
            <a:off x="3886733" y="3141663"/>
            <a:ext cx="1733018" cy="307777"/>
          </a:xfrm>
          <a:prstGeom prst="rect">
            <a:avLst/>
          </a:prstGeom>
          <a:noFill/>
        </p:spPr>
        <p:txBody>
          <a:bodyPr wrap="square" rtlCol="0">
            <a:spAutoFit/>
            <a:scene3d>
              <a:camera prst="orthographicFront"/>
              <a:lightRig rig="threePt" dir="t"/>
            </a:scene3d>
            <a:sp3d contourW="12700"/>
          </a:bodyPr>
          <a:lstStyle/>
          <a:p>
            <a:pPr algn="ctr"/>
            <a:r>
              <a:rPr lang="zh-CN" altLang="en-US" sz="1400" b="1" dirty="0">
                <a:gradFill>
                  <a:gsLst>
                    <a:gs pos="0">
                      <a:srgbClr val="D59430"/>
                    </a:gs>
                    <a:gs pos="37000">
                      <a:srgbClr val="E4BB6D"/>
                    </a:gs>
                    <a:gs pos="70000">
                      <a:srgbClr val="F8E79A"/>
                    </a:gs>
                    <a:gs pos="100000">
                      <a:srgbClr val="D59430"/>
                    </a:gs>
                  </a:gsLst>
                  <a:lin ang="2700000" scaled="1"/>
                </a:gradFill>
                <a:latin typeface="微软雅黑" panose="020B0503020204020204" pitchFamily="34" charset="-122"/>
                <a:cs typeface="Open Sans Semibold" panose="020B0706030804020204" pitchFamily="34" charset="0"/>
              </a:rPr>
              <a:t>短期盈利</a:t>
            </a:r>
          </a:p>
        </p:txBody>
      </p:sp>
      <p:sp>
        <p:nvSpPr>
          <p:cNvPr id="17" name="文本框 16">
            <a:extLst>
              <a:ext uri="{FF2B5EF4-FFF2-40B4-BE49-F238E27FC236}">
                <a16:creationId xmlns:a16="http://schemas.microsoft.com/office/drawing/2014/main" id="{7A1D56D8-7CC8-4D07-A373-AF445409609E}"/>
              </a:ext>
            </a:extLst>
          </p:cNvPr>
          <p:cNvSpPr txBox="1"/>
          <p:nvPr/>
        </p:nvSpPr>
        <p:spPr>
          <a:xfrm>
            <a:off x="8623832" y="1865412"/>
            <a:ext cx="1733018" cy="307777"/>
          </a:xfrm>
          <a:prstGeom prst="rect">
            <a:avLst/>
          </a:prstGeom>
          <a:noFill/>
        </p:spPr>
        <p:txBody>
          <a:bodyPr wrap="square" rtlCol="0">
            <a:spAutoFit/>
            <a:scene3d>
              <a:camera prst="orthographicFront"/>
              <a:lightRig rig="threePt" dir="t"/>
            </a:scene3d>
            <a:sp3d contourW="12700"/>
          </a:bodyPr>
          <a:lstStyle/>
          <a:p>
            <a:pPr algn="ctr"/>
            <a:r>
              <a:rPr lang="zh-CN" altLang="en-US" sz="1400" b="1" dirty="0">
                <a:gradFill>
                  <a:gsLst>
                    <a:gs pos="0">
                      <a:srgbClr val="D59430"/>
                    </a:gs>
                    <a:gs pos="37000">
                      <a:srgbClr val="E4BB6D"/>
                    </a:gs>
                    <a:gs pos="70000">
                      <a:srgbClr val="F8E79A"/>
                    </a:gs>
                    <a:gs pos="100000">
                      <a:srgbClr val="D59430"/>
                    </a:gs>
                  </a:gsLst>
                  <a:lin ang="2700000" scaled="1"/>
                </a:gradFill>
                <a:latin typeface="微软雅黑" panose="020B0503020204020204" pitchFamily="34" charset="-122"/>
                <a:cs typeface="Open Sans Semibold" panose="020B0706030804020204" pitchFamily="34" charset="0"/>
              </a:rPr>
              <a:t>短期盈利</a:t>
            </a:r>
          </a:p>
        </p:txBody>
      </p:sp>
      <p:sp>
        <p:nvSpPr>
          <p:cNvPr id="18" name="文本框 17">
            <a:extLst>
              <a:ext uri="{FF2B5EF4-FFF2-40B4-BE49-F238E27FC236}">
                <a16:creationId xmlns:a16="http://schemas.microsoft.com/office/drawing/2014/main" id="{7A1D56D8-7CC8-4D07-A373-AF445409609E}"/>
              </a:ext>
            </a:extLst>
          </p:cNvPr>
          <p:cNvSpPr txBox="1"/>
          <p:nvPr/>
        </p:nvSpPr>
        <p:spPr>
          <a:xfrm>
            <a:off x="7023632" y="2646462"/>
            <a:ext cx="1733018" cy="307777"/>
          </a:xfrm>
          <a:prstGeom prst="rect">
            <a:avLst/>
          </a:prstGeom>
          <a:noFill/>
        </p:spPr>
        <p:txBody>
          <a:bodyPr wrap="square" rtlCol="0">
            <a:spAutoFit/>
            <a:scene3d>
              <a:camera prst="orthographicFront"/>
              <a:lightRig rig="threePt" dir="t"/>
            </a:scene3d>
            <a:sp3d contourW="12700"/>
          </a:bodyPr>
          <a:lstStyle/>
          <a:p>
            <a:pPr algn="ctr"/>
            <a:r>
              <a:rPr lang="zh-CN" altLang="en-US" sz="1400" b="1" dirty="0">
                <a:gradFill>
                  <a:gsLst>
                    <a:gs pos="0">
                      <a:srgbClr val="D59430"/>
                    </a:gs>
                    <a:gs pos="37000">
                      <a:srgbClr val="E4BB6D"/>
                    </a:gs>
                    <a:gs pos="70000">
                      <a:srgbClr val="F8E79A"/>
                    </a:gs>
                    <a:gs pos="100000">
                      <a:srgbClr val="D59430"/>
                    </a:gs>
                  </a:gsLst>
                  <a:lin ang="2700000" scaled="1"/>
                </a:gradFill>
                <a:latin typeface="微软雅黑" panose="020B0503020204020204" pitchFamily="34" charset="-122"/>
                <a:cs typeface="Open Sans Semibold" panose="020B0706030804020204" pitchFamily="34" charset="0"/>
              </a:rPr>
              <a:t>短期盈利</a:t>
            </a:r>
          </a:p>
        </p:txBody>
      </p:sp>
      <p:grpSp>
        <p:nvGrpSpPr>
          <p:cNvPr id="7" name="组合 6"/>
          <p:cNvGrpSpPr/>
          <p:nvPr/>
        </p:nvGrpSpPr>
        <p:grpSpPr>
          <a:xfrm>
            <a:off x="3565071" y="450599"/>
            <a:ext cx="5061857" cy="698750"/>
            <a:chOff x="6096000" y="2061026"/>
            <a:chExt cx="5061857" cy="698750"/>
          </a:xfrm>
        </p:grpSpPr>
        <p:sp>
          <p:nvSpPr>
            <p:cNvPr id="8" name="文本框 7"/>
            <p:cNvSpPr txBox="1"/>
            <p:nvPr/>
          </p:nvSpPr>
          <p:spPr>
            <a:xfrm>
              <a:off x="7098305" y="2061026"/>
              <a:ext cx="3057248"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accent2"/>
                  </a:solidFill>
                </a:rPr>
                <a:t>标题文字添加此处</a:t>
              </a:r>
            </a:p>
          </p:txBody>
        </p:sp>
        <p:sp>
          <p:nvSpPr>
            <p:cNvPr id="9" name="文本框 8"/>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bg1">
                      <a:lumMod val="65000"/>
                    </a:schemeClr>
                  </a:solidFill>
                </a:rPr>
                <a:t>The user can demonstrate on a projector or computer</a:t>
              </a:r>
            </a:p>
          </p:txBody>
        </p:sp>
      </p:grpSp>
      <p:cxnSp>
        <p:nvCxnSpPr>
          <p:cNvPr id="10" name="直接连接符 9"/>
          <p:cNvCxnSpPr/>
          <p:nvPr/>
        </p:nvCxnSpPr>
        <p:spPr>
          <a:xfrm>
            <a:off x="874713" y="1268413"/>
            <a:ext cx="10442575" cy="0"/>
          </a:xfrm>
          <a:prstGeom prst="line">
            <a:avLst/>
          </a:prstGeom>
          <a:ln>
            <a:gradFill flip="none" rotWithShape="1">
              <a:gsLst>
                <a:gs pos="50000">
                  <a:schemeClr val="accent2"/>
                </a:gs>
                <a:gs pos="0">
                  <a:schemeClr val="tx1">
                    <a:lumMod val="85000"/>
                    <a:lumOff val="15000"/>
                    <a:alpha val="0"/>
                  </a:schemeClr>
                </a:gs>
                <a:gs pos="100000">
                  <a:schemeClr val="tx1">
                    <a:lumMod val="85000"/>
                    <a:lumOff val="15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633810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15" grpId="0"/>
      <p:bldP spid="16" grpId="0"/>
      <p:bldP spid="17"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58096" y="1863774"/>
            <a:ext cx="9376603" cy="1783111"/>
            <a:chOff x="1558096" y="1863774"/>
            <a:chExt cx="9376603" cy="1783111"/>
          </a:xfrm>
        </p:grpSpPr>
        <p:grpSp>
          <p:nvGrpSpPr>
            <p:cNvPr id="13" name="组合 12"/>
            <p:cNvGrpSpPr/>
            <p:nvPr/>
          </p:nvGrpSpPr>
          <p:grpSpPr>
            <a:xfrm>
              <a:off x="3175160" y="2055847"/>
              <a:ext cx="2534806" cy="1478044"/>
              <a:chOff x="3514637" y="1748508"/>
              <a:chExt cx="1490326" cy="869008"/>
            </a:xfrm>
            <a:solidFill>
              <a:schemeClr val="accent1"/>
            </a:solidFill>
          </p:grpSpPr>
          <p:cxnSp>
            <p:nvCxnSpPr>
              <p:cNvPr id="14" name="直接连接符 13"/>
              <p:cNvCxnSpPr/>
              <p:nvPr/>
            </p:nvCxnSpPr>
            <p:spPr>
              <a:xfrm>
                <a:off x="3514637" y="2183012"/>
                <a:ext cx="1444564" cy="0"/>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004963" y="1748508"/>
                <a:ext cx="0" cy="869008"/>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椭圆 98"/>
              <p:cNvSpPr/>
              <p:nvPr/>
            </p:nvSpPr>
            <p:spPr>
              <a:xfrm>
                <a:off x="4959201" y="2138912"/>
                <a:ext cx="44100" cy="88200"/>
              </a:xfrm>
              <a:custGeom>
                <a:avLst/>
                <a:gdLst/>
                <a:ahLst/>
                <a:cxnLst/>
                <a:rect l="l" t="t" r="r" b="b"/>
                <a:pathLst>
                  <a:path w="44100" h="88200">
                    <a:moveTo>
                      <a:pt x="44100" y="0"/>
                    </a:moveTo>
                    <a:lnTo>
                      <a:pt x="44100" y="88200"/>
                    </a:lnTo>
                    <a:cubicBezTo>
                      <a:pt x="19744" y="88200"/>
                      <a:pt x="0" y="68456"/>
                      <a:pt x="0" y="44100"/>
                    </a:cubicBezTo>
                    <a:cubicBezTo>
                      <a:pt x="0" y="19744"/>
                      <a:pt x="19744" y="0"/>
                      <a:pt x="44100" y="0"/>
                    </a:cubicBezTo>
                    <a:close/>
                  </a:path>
                </a:pathLst>
              </a:cu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95000"/>
                    </a:schemeClr>
                  </a:solidFill>
                </a:endParaRPr>
              </a:p>
            </p:txBody>
          </p:sp>
        </p:grpSp>
        <p:pic>
          <p:nvPicPr>
            <p:cNvPr id="22" name="Picture 17" descr="E:\我的素材\图片素材\shutterstock_57891133.jpg"/>
            <p:cNvPicPr>
              <a:picLocks noChangeAspect="1" noChangeArrowheads="1"/>
            </p:cNvPicPr>
            <p:nvPr/>
          </p:nvPicPr>
          <p:blipFill rotWithShape="1">
            <a:blip r:embed="rId3" cstate="screen">
              <a:grayscl/>
              <a:extLst>
                <a:ext uri="{28A0092B-C50C-407E-A947-70E740481C1C}">
                  <a14:useLocalDpi xmlns:a14="http://schemas.microsoft.com/office/drawing/2010/main"/>
                </a:ext>
              </a:extLst>
            </a:blip>
            <a:srcRect l="16374" t="6789" r="3743" b="5816"/>
            <a:stretch/>
          </p:blipFill>
          <p:spPr bwMode="auto">
            <a:xfrm>
              <a:off x="1558096" y="1863774"/>
              <a:ext cx="1803011" cy="1783111"/>
            </a:xfrm>
            <a:prstGeom prst="ellipse">
              <a:avLst/>
            </a:prstGeom>
            <a:noFill/>
            <a:ln w="38100">
              <a:solidFill>
                <a:schemeClr val="accent1"/>
              </a:solidFill>
            </a:ln>
            <a:effectLst>
              <a:outerShdw blurRad="50800" sx="101000" sy="101000" algn="ctr" rotWithShape="0">
                <a:prstClr val="black">
                  <a:alpha val="40000"/>
                </a:prstClr>
              </a:outerShdw>
            </a:effectLst>
            <a:extLst/>
          </p:spPr>
        </p:pic>
        <p:grpSp>
          <p:nvGrpSpPr>
            <p:cNvPr id="12" name="组合 11">
              <a:extLst>
                <a:ext uri="{FF2B5EF4-FFF2-40B4-BE49-F238E27FC236}">
                  <a16:creationId xmlns:a16="http://schemas.microsoft.com/office/drawing/2014/main" id="{4B05353F-4B8A-487E-B16C-616F20A73A3D}"/>
                </a:ext>
              </a:extLst>
            </p:cNvPr>
            <p:cNvGrpSpPr/>
            <p:nvPr/>
          </p:nvGrpSpPr>
          <p:grpSpPr>
            <a:xfrm>
              <a:off x="5973816" y="2215448"/>
              <a:ext cx="4960883" cy="1158842"/>
              <a:chOff x="7819045" y="3754618"/>
              <a:chExt cx="4960883" cy="1158842"/>
            </a:xfrm>
          </p:grpSpPr>
          <p:sp>
            <p:nvSpPr>
              <p:cNvPr id="23" name="文本框 22">
                <a:extLst>
                  <a:ext uri="{FF2B5EF4-FFF2-40B4-BE49-F238E27FC236}">
                    <a16:creationId xmlns:a16="http://schemas.microsoft.com/office/drawing/2014/main" id="{7A1D56D8-7CC8-4D07-A373-AF445409609E}"/>
                  </a:ext>
                </a:extLst>
              </p:cNvPr>
              <p:cNvSpPr txBox="1"/>
              <p:nvPr/>
            </p:nvSpPr>
            <p:spPr>
              <a:xfrm>
                <a:off x="7819045" y="3754618"/>
                <a:ext cx="3300071" cy="338554"/>
              </a:xfrm>
              <a:prstGeom prst="rect">
                <a:avLst/>
              </a:prstGeom>
              <a:noFill/>
            </p:spPr>
            <p:txBody>
              <a:bodyPr wrap="square" rtlCol="0">
                <a:spAutoFit/>
                <a:scene3d>
                  <a:camera prst="orthographicFront"/>
                  <a:lightRig rig="threePt" dir="t"/>
                </a:scene3d>
                <a:sp3d contourW="12700"/>
              </a:bodyPr>
              <a:lstStyle/>
              <a:p>
                <a:r>
                  <a:rPr lang="zh-CN" altLang="en-US" sz="1600" b="1" dirty="0">
                    <a:solidFill>
                      <a:schemeClr val="bg1">
                        <a:lumMod val="95000"/>
                      </a:schemeClr>
                    </a:solidFill>
                    <a:latin typeface="微软雅黑" panose="020B0503020204020204" pitchFamily="34" charset="-122"/>
                    <a:cs typeface="Open Sans Semibold" panose="020B0706030804020204" pitchFamily="34" charset="0"/>
                  </a:rPr>
                  <a:t>所需资金</a:t>
                </a:r>
              </a:p>
            </p:txBody>
          </p:sp>
          <p:sp>
            <p:nvSpPr>
              <p:cNvPr id="24" name="矩形 23">
                <a:extLst>
                  <a:ext uri="{FF2B5EF4-FFF2-40B4-BE49-F238E27FC236}">
                    <a16:creationId xmlns:a16="http://schemas.microsoft.com/office/drawing/2014/main" id="{257A5BE1-830A-492C-8824-E5CD1BDA9785}"/>
                  </a:ext>
                </a:extLst>
              </p:cNvPr>
              <p:cNvSpPr/>
              <p:nvPr/>
            </p:nvSpPr>
            <p:spPr>
              <a:xfrm>
                <a:off x="7830861" y="4045530"/>
                <a:ext cx="4949067"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lumMod val="95000"/>
                      </a:schemeClr>
                    </a:solidFill>
                    <a:latin typeface="微软雅黑" panose="020B0503020204020204" pitchFamily="34" charset="-122"/>
                  </a:rPr>
                  <a:t>此处添加详细文本描述，建议与标题相关并符合整体语言风格，语言描述简洁生动此处添加详细文本描述，建议与标题相关并符合整体语言风格，语言描述简洁生动</a:t>
                </a:r>
              </a:p>
            </p:txBody>
          </p:sp>
        </p:grpSp>
      </p:grpSp>
      <p:grpSp>
        <p:nvGrpSpPr>
          <p:cNvPr id="3" name="组合 2"/>
          <p:cNvGrpSpPr/>
          <p:nvPr/>
        </p:nvGrpSpPr>
        <p:grpSpPr>
          <a:xfrm>
            <a:off x="1576952" y="3940110"/>
            <a:ext cx="9357747" cy="1774841"/>
            <a:chOff x="1576952" y="3940110"/>
            <a:chExt cx="9357747" cy="1774841"/>
          </a:xfrm>
        </p:grpSpPr>
        <p:grpSp>
          <p:nvGrpSpPr>
            <p:cNvPr id="17" name="组合 16"/>
            <p:cNvGrpSpPr/>
            <p:nvPr/>
          </p:nvGrpSpPr>
          <p:grpSpPr>
            <a:xfrm>
              <a:off x="3175160" y="4066790"/>
              <a:ext cx="2534806" cy="1478044"/>
              <a:chOff x="3514637" y="1748508"/>
              <a:chExt cx="1490326" cy="869008"/>
            </a:xfrm>
            <a:solidFill>
              <a:schemeClr val="accent1"/>
            </a:solidFill>
          </p:grpSpPr>
          <p:cxnSp>
            <p:nvCxnSpPr>
              <p:cNvPr id="18" name="直接连接符 17"/>
              <p:cNvCxnSpPr/>
              <p:nvPr/>
            </p:nvCxnSpPr>
            <p:spPr>
              <a:xfrm>
                <a:off x="3514637" y="2183012"/>
                <a:ext cx="1444564" cy="0"/>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5004963" y="1748508"/>
                <a:ext cx="0" cy="869008"/>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0" name="椭圆 98"/>
              <p:cNvSpPr/>
              <p:nvPr/>
            </p:nvSpPr>
            <p:spPr>
              <a:xfrm>
                <a:off x="4959201" y="2138912"/>
                <a:ext cx="44100" cy="88200"/>
              </a:xfrm>
              <a:custGeom>
                <a:avLst/>
                <a:gdLst/>
                <a:ahLst/>
                <a:cxnLst/>
                <a:rect l="l" t="t" r="r" b="b"/>
                <a:pathLst>
                  <a:path w="44100" h="88200">
                    <a:moveTo>
                      <a:pt x="44100" y="0"/>
                    </a:moveTo>
                    <a:lnTo>
                      <a:pt x="44100" y="88200"/>
                    </a:lnTo>
                    <a:cubicBezTo>
                      <a:pt x="19744" y="88200"/>
                      <a:pt x="0" y="68456"/>
                      <a:pt x="0" y="44100"/>
                    </a:cubicBezTo>
                    <a:cubicBezTo>
                      <a:pt x="0" y="19744"/>
                      <a:pt x="19744" y="0"/>
                      <a:pt x="44100" y="0"/>
                    </a:cubicBezTo>
                    <a:close/>
                  </a:path>
                </a:pathLst>
              </a:cu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95000"/>
                    </a:schemeClr>
                  </a:solidFill>
                </a:endParaRPr>
              </a:p>
            </p:txBody>
          </p:sp>
        </p:grpSp>
        <p:pic>
          <p:nvPicPr>
            <p:cNvPr id="21" name="Picture 18" descr="E:\我的素材\图片素材\shutterstock_137319434.jpg"/>
            <p:cNvPicPr>
              <a:picLocks noChangeAspect="1" noChangeArrowheads="1"/>
            </p:cNvPicPr>
            <p:nvPr/>
          </p:nvPicPr>
          <p:blipFill rotWithShape="1">
            <a:blip r:embed="rId4" cstate="screen">
              <a:grayscl/>
              <a:extLst>
                <a:ext uri="{28A0092B-C50C-407E-A947-70E740481C1C}">
                  <a14:useLocalDpi xmlns:a14="http://schemas.microsoft.com/office/drawing/2010/main"/>
                </a:ext>
              </a:extLst>
            </a:blip>
            <a:srcRect l="33692"/>
            <a:stretch/>
          </p:blipFill>
          <p:spPr bwMode="auto">
            <a:xfrm>
              <a:off x="1576952" y="3940110"/>
              <a:ext cx="1765300" cy="1774841"/>
            </a:xfrm>
            <a:prstGeom prst="ellipse">
              <a:avLst/>
            </a:prstGeom>
            <a:noFill/>
            <a:ln w="38100">
              <a:solidFill>
                <a:schemeClr val="accent1"/>
              </a:solidFill>
            </a:ln>
            <a:effectLst>
              <a:outerShdw blurRad="50800" sx="101000" sy="101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5" name="组合 24">
              <a:extLst>
                <a:ext uri="{FF2B5EF4-FFF2-40B4-BE49-F238E27FC236}">
                  <a16:creationId xmlns:a16="http://schemas.microsoft.com/office/drawing/2014/main" id="{4B05353F-4B8A-487E-B16C-616F20A73A3D}"/>
                </a:ext>
              </a:extLst>
            </p:cNvPr>
            <p:cNvGrpSpPr/>
            <p:nvPr/>
          </p:nvGrpSpPr>
          <p:grpSpPr>
            <a:xfrm>
              <a:off x="5973816" y="4226391"/>
              <a:ext cx="4960883" cy="1158842"/>
              <a:chOff x="7819045" y="3754618"/>
              <a:chExt cx="4960883" cy="1158842"/>
            </a:xfrm>
          </p:grpSpPr>
          <p:sp>
            <p:nvSpPr>
              <p:cNvPr id="26" name="文本框 25">
                <a:extLst>
                  <a:ext uri="{FF2B5EF4-FFF2-40B4-BE49-F238E27FC236}">
                    <a16:creationId xmlns:a16="http://schemas.microsoft.com/office/drawing/2014/main" id="{7A1D56D8-7CC8-4D07-A373-AF445409609E}"/>
                  </a:ext>
                </a:extLst>
              </p:cNvPr>
              <p:cNvSpPr txBox="1"/>
              <p:nvPr/>
            </p:nvSpPr>
            <p:spPr>
              <a:xfrm>
                <a:off x="7819045" y="3754618"/>
                <a:ext cx="3300071" cy="338554"/>
              </a:xfrm>
              <a:prstGeom prst="rect">
                <a:avLst/>
              </a:prstGeom>
              <a:noFill/>
            </p:spPr>
            <p:txBody>
              <a:bodyPr wrap="square" rtlCol="0">
                <a:spAutoFit/>
                <a:scene3d>
                  <a:camera prst="orthographicFront"/>
                  <a:lightRig rig="threePt" dir="t"/>
                </a:scene3d>
                <a:sp3d contourW="12700"/>
              </a:bodyPr>
              <a:lstStyle/>
              <a:p>
                <a:r>
                  <a:rPr lang="zh-CN" altLang="en-US" sz="1600" b="1" dirty="0">
                    <a:solidFill>
                      <a:schemeClr val="bg1">
                        <a:lumMod val="95000"/>
                      </a:schemeClr>
                    </a:solidFill>
                    <a:latin typeface="微软雅黑" panose="020B0503020204020204" pitchFamily="34" charset="-122"/>
                    <a:cs typeface="Open Sans Semibold" panose="020B0706030804020204" pitchFamily="34" charset="0"/>
                  </a:rPr>
                  <a:t>已有资金</a:t>
                </a:r>
              </a:p>
            </p:txBody>
          </p:sp>
          <p:sp>
            <p:nvSpPr>
              <p:cNvPr id="27" name="矩形 26">
                <a:extLst>
                  <a:ext uri="{FF2B5EF4-FFF2-40B4-BE49-F238E27FC236}">
                    <a16:creationId xmlns:a16="http://schemas.microsoft.com/office/drawing/2014/main" id="{257A5BE1-830A-492C-8824-E5CD1BDA9785}"/>
                  </a:ext>
                </a:extLst>
              </p:cNvPr>
              <p:cNvSpPr/>
              <p:nvPr/>
            </p:nvSpPr>
            <p:spPr>
              <a:xfrm>
                <a:off x="7830861" y="4045530"/>
                <a:ext cx="4949067"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lumMod val="95000"/>
                      </a:schemeClr>
                    </a:solidFill>
                    <a:latin typeface="微软雅黑" panose="020B0503020204020204" pitchFamily="34" charset="-122"/>
                  </a:rPr>
                  <a:t>此处添加详细文本描述，建议与标题相关并符合整体语言风格，语言描述简洁生动此处添加详细文本描述，建议与标题相关并符合整体语言风格，语言描述简洁生动</a:t>
                </a:r>
              </a:p>
            </p:txBody>
          </p:sp>
        </p:grpSp>
      </p:grpSp>
      <p:grpSp>
        <p:nvGrpSpPr>
          <p:cNvPr id="28" name="组合 27"/>
          <p:cNvGrpSpPr/>
          <p:nvPr/>
        </p:nvGrpSpPr>
        <p:grpSpPr>
          <a:xfrm>
            <a:off x="3565071" y="450599"/>
            <a:ext cx="5061857" cy="698750"/>
            <a:chOff x="6096000" y="2061026"/>
            <a:chExt cx="5061857" cy="698750"/>
          </a:xfrm>
        </p:grpSpPr>
        <p:sp>
          <p:nvSpPr>
            <p:cNvPr id="29" name="文本框 28"/>
            <p:cNvSpPr txBox="1"/>
            <p:nvPr/>
          </p:nvSpPr>
          <p:spPr>
            <a:xfrm>
              <a:off x="7098305" y="2061026"/>
              <a:ext cx="3057248"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accent2"/>
                  </a:solidFill>
                </a:rPr>
                <a:t>标题文字添加此处</a:t>
              </a:r>
            </a:p>
          </p:txBody>
        </p:sp>
        <p:sp>
          <p:nvSpPr>
            <p:cNvPr id="30" name="文本框 29"/>
            <p:cNvSpPr txBox="1"/>
            <p:nvPr/>
          </p:nvSpPr>
          <p:spPr>
            <a:xfrm>
              <a:off x="6096000" y="2482777"/>
              <a:ext cx="5061857" cy="276999"/>
            </a:xfrm>
            <a:prstGeom prst="rect">
              <a:avLst/>
            </a:prstGeom>
            <a:noFill/>
          </p:spPr>
          <p:txBody>
            <a:bodyPr wrap="square" rtlCol="0">
              <a:spAutoFit/>
              <a:scene3d>
                <a:camera prst="orthographicFront"/>
                <a:lightRig rig="threePt" dir="t"/>
              </a:scene3d>
              <a:sp3d contourW="12700"/>
            </a:bodyPr>
            <a:lstStyle/>
            <a:p>
              <a:pPr algn="ctr"/>
              <a:r>
                <a:rPr lang="en-US" altLang="zh-CN" sz="1200" dirty="0">
                  <a:solidFill>
                    <a:schemeClr val="bg1">
                      <a:lumMod val="65000"/>
                    </a:schemeClr>
                  </a:solidFill>
                </a:rPr>
                <a:t>The user can demonstrate on a projector or computer</a:t>
              </a:r>
            </a:p>
          </p:txBody>
        </p:sp>
      </p:grpSp>
      <p:cxnSp>
        <p:nvCxnSpPr>
          <p:cNvPr id="31" name="直接连接符 30"/>
          <p:cNvCxnSpPr/>
          <p:nvPr/>
        </p:nvCxnSpPr>
        <p:spPr>
          <a:xfrm>
            <a:off x="874713" y="1268413"/>
            <a:ext cx="10442575" cy="0"/>
          </a:xfrm>
          <a:prstGeom prst="line">
            <a:avLst/>
          </a:prstGeom>
          <a:ln>
            <a:gradFill flip="none" rotWithShape="1">
              <a:gsLst>
                <a:gs pos="50000">
                  <a:schemeClr val="accent2"/>
                </a:gs>
                <a:gs pos="0">
                  <a:schemeClr val="tx1">
                    <a:lumMod val="85000"/>
                    <a:lumOff val="15000"/>
                    <a:alpha val="0"/>
                  </a:schemeClr>
                </a:gs>
                <a:gs pos="100000">
                  <a:schemeClr val="tx1">
                    <a:lumMod val="85000"/>
                    <a:lumOff val="15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7411236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418570" y="2377802"/>
            <a:ext cx="1354858" cy="144655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800" b="0" i="0" u="none" strike="noStrike" kern="1200" cap="none" spc="0" normalizeH="0" baseline="0" noProof="0" dirty="0">
                <a:ln>
                  <a:noFill/>
                </a:ln>
                <a:solidFill>
                  <a:schemeClr val="accent1"/>
                </a:solidFill>
                <a:effectLst/>
                <a:uLnTx/>
                <a:uFillTx/>
                <a:latin typeface="Impact" panose="020B0806030902050204" pitchFamily="34" charset="0"/>
                <a:ea typeface="微软雅黑"/>
                <a:cs typeface="+mn-cs"/>
              </a:rPr>
              <a:t>02</a:t>
            </a:r>
            <a:endParaRPr kumimoji="0" lang="zh-CN" altLang="en-US" sz="8800" b="0" i="0" u="none" strike="noStrike" kern="1200" cap="none" spc="0" normalizeH="0" baseline="0" noProof="0" dirty="0">
              <a:ln>
                <a:noFill/>
              </a:ln>
              <a:solidFill>
                <a:schemeClr val="accent1"/>
              </a:solidFill>
              <a:effectLst/>
              <a:uLnTx/>
              <a:uFillTx/>
              <a:latin typeface="Impact" panose="020B0806030902050204" pitchFamily="34" charset="0"/>
              <a:ea typeface="微软雅黑"/>
              <a:cs typeface="+mn-cs"/>
            </a:endParaRPr>
          </a:p>
        </p:txBody>
      </p:sp>
      <p:sp>
        <p:nvSpPr>
          <p:cNvPr id="4" name="文本框 3"/>
          <p:cNvSpPr txBox="1"/>
          <p:nvPr/>
        </p:nvSpPr>
        <p:spPr>
          <a:xfrm>
            <a:off x="2552701" y="4119872"/>
            <a:ext cx="7086598" cy="76944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schemeClr val="accent1"/>
                </a:solidFill>
                <a:effectLst/>
                <a:uLnTx/>
                <a:uFillTx/>
                <a:latin typeface="微软雅黑"/>
                <a:ea typeface="微软雅黑"/>
                <a:cs typeface="+mn-cs"/>
              </a:rPr>
              <a:t>标题文字添加此处</a:t>
            </a:r>
          </a:p>
        </p:txBody>
      </p:sp>
      <p:sp>
        <p:nvSpPr>
          <p:cNvPr id="5" name="文本框 4"/>
          <p:cNvSpPr txBox="1"/>
          <p:nvPr/>
        </p:nvSpPr>
        <p:spPr>
          <a:xfrm>
            <a:off x="3016251" y="4898415"/>
            <a:ext cx="6159498" cy="613694"/>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bg1">
                    <a:lumMod val="85000"/>
                  </a:schemeClr>
                </a:solidFill>
                <a:effectLst/>
                <a:uLnTx/>
                <a:uFillTx/>
                <a:latin typeface="微软雅黑"/>
                <a:ea typeface="微软雅黑"/>
                <a:cs typeface="+mn-cs"/>
              </a:rPr>
              <a:t>The user can demonstrate on a projector or computer, or print the presentation and make it into a film to be used in a wider field</a:t>
            </a:r>
          </a:p>
        </p:txBody>
      </p:sp>
      <p:sp>
        <p:nvSpPr>
          <p:cNvPr id="6" name="矩形 5"/>
          <p:cNvSpPr/>
          <p:nvPr/>
        </p:nvSpPr>
        <p:spPr>
          <a:xfrm rot="2700000">
            <a:off x="4952582" y="-1272243"/>
            <a:ext cx="2269625" cy="2269625"/>
          </a:xfrm>
          <a:prstGeom prst="rect">
            <a:avLst/>
          </a:prstGeom>
          <a:noFill/>
          <a:ln w="76200">
            <a:solidFill>
              <a:srgbClr val="F3A7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2700000">
            <a:off x="5585329" y="-607464"/>
            <a:ext cx="1004130" cy="1004130"/>
          </a:xfrm>
          <a:prstGeom prst="rect">
            <a:avLst/>
          </a:prstGeom>
          <a:noFill/>
          <a:ln w="76200">
            <a:solidFill>
              <a:srgbClr val="F3A7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2700000">
            <a:off x="5466246" y="496332"/>
            <a:ext cx="1242297" cy="1242297"/>
          </a:xfrm>
          <a:prstGeom prst="rect">
            <a:avLst/>
          </a:prstGeom>
          <a:noFill/>
          <a:ln w="19050">
            <a:solidFill>
              <a:srgbClr val="F3A7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2580488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par>
                          <p:cTn id="23" fill="hold">
                            <p:stCondLst>
                              <p:cond delay="1000"/>
                            </p:stCondLst>
                            <p:childTnLst>
                              <p:par>
                                <p:cTn id="24" presetID="12" presetClass="entr" presetSubtype="2"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p:tgtEl>
                                          <p:spTgt spid="4"/>
                                        </p:tgtEl>
                                        <p:attrNameLst>
                                          <p:attrName>ppt_x</p:attrName>
                                        </p:attrNameLst>
                                      </p:cBhvr>
                                      <p:tavLst>
                                        <p:tav tm="0">
                                          <p:val>
                                            <p:strVal val="#ppt_x+#ppt_w*1.125000"/>
                                          </p:val>
                                        </p:tav>
                                        <p:tav tm="100000">
                                          <p:val>
                                            <p:strVal val="#ppt_x"/>
                                          </p:val>
                                        </p:tav>
                                      </p:tavLst>
                                    </p:anim>
                                    <p:animEffect transition="in" filter="wipe(left)">
                                      <p:cBhvr>
                                        <p:cTn id="27" dur="500"/>
                                        <p:tgtEl>
                                          <p:spTgt spid="4"/>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animBg="1"/>
      <p:bldP spid="8" grpId="0" animBg="1"/>
      <p:bldP spid="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70710183418"/>
  <p:tag name="MH_LIBRARY" val="GRAPHIC"/>
  <p:tag name="MH_TYPE" val="Other"/>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70710183418"/>
  <p:tag name="MH_LIBRARY" val="GRAPHIC"/>
  <p:tag name="MH_TYPE" val="Other"/>
  <p:tag name="MH_ORDER" val="2"/>
</p:tagLst>
</file>

<file path=ppt/tags/tag12.xml><?xml version="1.0" encoding="utf-8"?>
<p:tagLst xmlns:a="http://schemas.openxmlformats.org/drawingml/2006/main" xmlns:r="http://schemas.openxmlformats.org/officeDocument/2006/relationships" xmlns:p="http://schemas.openxmlformats.org/presentationml/2006/main">
  <p:tag name="MH" val="20170710183418"/>
  <p:tag name="MH_LIBRARY" val="GRAPHIC"/>
  <p:tag name="MH_TYPE" val="Other"/>
  <p:tag name="MH_ORDER" val="3"/>
</p:tagLst>
</file>

<file path=ppt/tags/tag13.xml><?xml version="1.0" encoding="utf-8"?>
<p:tagLst xmlns:a="http://schemas.openxmlformats.org/drawingml/2006/main" xmlns:r="http://schemas.openxmlformats.org/officeDocument/2006/relationships" xmlns:p="http://schemas.openxmlformats.org/presentationml/2006/main">
  <p:tag name="MH" val="20170710183418"/>
  <p:tag name="MH_LIBRARY" val="GRAPHIC"/>
  <p:tag name="MH_TYPE" val="Other"/>
  <p:tag name="MH_ORDER" val="4"/>
</p:tagLst>
</file>

<file path=ppt/tags/tag14.xml><?xml version="1.0" encoding="utf-8"?>
<p:tagLst xmlns:a="http://schemas.openxmlformats.org/drawingml/2006/main" xmlns:r="http://schemas.openxmlformats.org/officeDocument/2006/relationships" xmlns:p="http://schemas.openxmlformats.org/presentationml/2006/main">
  <p:tag name="MH" val="20170710183418"/>
  <p:tag name="MH_LIBRARY" val="GRAPHIC"/>
  <p:tag name="MH_TYPE" val="Other"/>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70710183418"/>
  <p:tag name="MH_LIBRARY" val="GRAPHIC"/>
  <p:tag name="MH_TYPE" val="Other"/>
  <p:tag name="MH_ORDER" val="2"/>
</p:tagLst>
</file>

<file path=ppt/tags/tag16.xml><?xml version="1.0" encoding="utf-8"?>
<p:tagLst xmlns:a="http://schemas.openxmlformats.org/drawingml/2006/main" xmlns:r="http://schemas.openxmlformats.org/officeDocument/2006/relationships" xmlns:p="http://schemas.openxmlformats.org/presentationml/2006/main">
  <p:tag name="MH" val="20170710183418"/>
  <p:tag name="MH_LIBRARY" val="GRAPHIC"/>
  <p:tag name="MH_TYPE" val="Other"/>
  <p:tag name="MH_ORDER" val="3"/>
</p:tagLst>
</file>

<file path=ppt/tags/tag17.xml><?xml version="1.0" encoding="utf-8"?>
<p:tagLst xmlns:a="http://schemas.openxmlformats.org/drawingml/2006/main" xmlns:r="http://schemas.openxmlformats.org/officeDocument/2006/relationships" xmlns:p="http://schemas.openxmlformats.org/presentationml/2006/main">
  <p:tag name="MH" val="20170710183418"/>
  <p:tag name="MH_LIBRARY" val="GRAPHIC"/>
  <p:tag name="MH_TYPE" val="Other"/>
  <p:tag name="MH_ORDER" val="4"/>
</p:tagLst>
</file>

<file path=ppt/tags/tag18.xml><?xml version="1.0" encoding="utf-8"?>
<p:tagLst xmlns:a="http://schemas.openxmlformats.org/drawingml/2006/main" xmlns:r="http://schemas.openxmlformats.org/officeDocument/2006/relationships" xmlns:p="http://schemas.openxmlformats.org/presentationml/2006/main">
  <p:tag name="MH" val="20170710183418"/>
  <p:tag name="MH_LIBRARY" val="GRAPHIC"/>
  <p:tag name="MH_TYPE" val="Other"/>
  <p:tag name="MH_ORDER" val="9"/>
</p:tagLst>
</file>

<file path=ppt/tags/tag19.xml><?xml version="1.0" encoding="utf-8"?>
<p:tagLst xmlns:a="http://schemas.openxmlformats.org/drawingml/2006/main" xmlns:r="http://schemas.openxmlformats.org/officeDocument/2006/relationships" xmlns:p="http://schemas.openxmlformats.org/presentationml/2006/main">
  <p:tag name="ISLIDE.DIAGRAM" val="8c9d5d35-cb7f-44f8-bfde-3de0a11f51c0"/>
</p:tagLst>
</file>

<file path=ppt/tags/tag2.xml><?xml version="1.0" encoding="utf-8"?>
<p:tagLst xmlns:a="http://schemas.openxmlformats.org/drawingml/2006/main" xmlns:r="http://schemas.openxmlformats.org/officeDocument/2006/relationships" xmlns:p="http://schemas.openxmlformats.org/presentationml/2006/main">
  <p:tag name="ISLIDE.DIAGRAM" val="238536ec-b591-4b7a-a9b0-ff19dc9bbc7d"/>
</p:tagLst>
</file>

<file path=ppt/tags/tag20.xml><?xml version="1.0" encoding="utf-8"?>
<p:tagLst xmlns:a="http://schemas.openxmlformats.org/drawingml/2006/main" xmlns:r="http://schemas.openxmlformats.org/officeDocument/2006/relationships" xmlns:p="http://schemas.openxmlformats.org/presentationml/2006/main">
  <p:tag name="ISLIDE.DIAGRAM" val="6d39d0eb-5d27-490e-9ef8-49b4bf233f3d"/>
</p:tagLst>
</file>

<file path=ppt/tags/tag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XunHChF#"/>
  <p:tag name="MH_LAYOUT" val="TitleSubTitle"/>
  <p:tag name="MH" val="20170727154310"/>
  <p:tag name="MH_LIBRARY" val="GRAPHIC"/>
</p:tagLst>
</file>

<file path=ppt/tags/tag4.xml><?xml version="1.0" encoding="utf-8"?>
<p:tagLst xmlns:a="http://schemas.openxmlformats.org/drawingml/2006/main" xmlns:r="http://schemas.openxmlformats.org/officeDocument/2006/relationships" xmlns:p="http://schemas.openxmlformats.org/presentationml/2006/main">
  <p:tag name="MH" val="20170727154310"/>
  <p:tag name="MH_LIBRARY" val="GRAPHIC"/>
  <p:tag name="MH_TYPE" val="Other"/>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70727154310"/>
  <p:tag name="MH_LIBRARY" val="GRAPHIC"/>
  <p:tag name="MH_TYPE" val="Other"/>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70727154310"/>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70727154310"/>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ISLIDE.DIAGRAM" val="987ef756-ece9-48e9-ab84-80859334628f"/>
</p:tagLst>
</file>

<file path=ppt/tags/tag9.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70710183418"/>
  <p:tag name="MH_LIBRARY" val="GRAPHIC"/>
</p:tagLst>
</file>

<file path=ppt/theme/theme1.xml><?xml version="1.0" encoding="utf-8"?>
<a:theme xmlns:a="http://schemas.openxmlformats.org/drawingml/2006/main" name="1">
  <a:themeElements>
    <a:clrScheme name="自定义 211">
      <a:dk1>
        <a:sysClr val="windowText" lastClr="000000"/>
      </a:dk1>
      <a:lt1>
        <a:sysClr val="window" lastClr="FFFFFF"/>
      </a:lt1>
      <a:dk2>
        <a:srgbClr val="44546A"/>
      </a:dk2>
      <a:lt2>
        <a:srgbClr val="E7E6E6"/>
      </a:lt2>
      <a:accent1>
        <a:srgbClr val="F3A720"/>
      </a:accent1>
      <a:accent2>
        <a:srgbClr val="F3A720"/>
      </a:accent2>
      <a:accent3>
        <a:srgbClr val="F3A720"/>
      </a:accent3>
      <a:accent4>
        <a:srgbClr val="F3A720"/>
      </a:accent4>
      <a:accent5>
        <a:srgbClr val="F3A720"/>
      </a:accent5>
      <a:accent6>
        <a:srgbClr val="F3A720"/>
      </a:accent6>
      <a:hlink>
        <a:srgbClr val="F3A720"/>
      </a:hlink>
      <a:folHlink>
        <a:srgbClr val="F3A72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TotalTime>
  <Words>1985</Words>
  <Application>Microsoft Office PowerPoint</Application>
  <PresentationFormat>宽屏</PresentationFormat>
  <Paragraphs>259</Paragraphs>
  <Slides>25</Slides>
  <Notes>25</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25</vt:i4>
      </vt:variant>
    </vt:vector>
  </HeadingPairs>
  <TitlesOfParts>
    <vt:vector size="32" baseType="lpstr">
      <vt:lpstr>等线</vt:lpstr>
      <vt:lpstr>微软雅黑</vt:lpstr>
      <vt:lpstr>Arial</vt:lpstr>
      <vt:lpstr>Calibri</vt:lpstr>
      <vt:lpstr>Century Gothic</vt:lpstr>
      <vt:lpstr>Impact</vt:lpstr>
      <vt:lpstr>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description>锐旗设计；https://9ppt.taobao.com</dc:description>
  <cp:lastModifiedBy>Administrator</cp:lastModifiedBy>
  <cp:revision>14</cp:revision>
  <dcterms:created xsi:type="dcterms:W3CDTF">2017-10-03T03:56:42Z</dcterms:created>
  <dcterms:modified xsi:type="dcterms:W3CDTF">2019-01-03T14:50:48Z</dcterms:modified>
</cp:coreProperties>
</file>