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59" r:id="rId9"/>
    <p:sldId id="268" r:id="rId10"/>
    <p:sldId id="269" r:id="rId11"/>
    <p:sldId id="270" r:id="rId12"/>
    <p:sldId id="271" r:id="rId13"/>
    <p:sldId id="272" r:id="rId14"/>
    <p:sldId id="260" r:id="rId15"/>
    <p:sldId id="273" r:id="rId16"/>
    <p:sldId id="274" r:id="rId17"/>
    <p:sldId id="275" r:id="rId18"/>
    <p:sldId id="276" r:id="rId19"/>
    <p:sldId id="261" r:id="rId20"/>
    <p:sldId id="277" r:id="rId21"/>
    <p:sldId id="278" r:id="rId22"/>
    <p:sldId id="279" r:id="rId23"/>
    <p:sldId id="280" r:id="rId24"/>
    <p:sldId id="262" r:id="rId25"/>
  </p:sldIdLst>
  <p:sldSz cx="12192000" cy="6858000"/>
  <p:notesSz cx="7103745" cy="10234295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B1D28"/>
            </a:solidFill>
            <a:ln>
              <a:solidFill>
                <a:schemeClr val="bg1"/>
              </a:solidFill>
            </a:ln>
          </c:spPr>
          <c:dPt>
            <c:idx val="0"/>
            <c:invertIfNegative val="1"/>
            <c:spPr>
              <a:solidFill>
                <a:srgbClr val="AB1D28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invertIfNegative val="1"/>
            <c:spPr>
              <a:solidFill>
                <a:srgbClr val="AB1D28"/>
              </a:solidFill>
              <a:ln>
                <a:solidFill>
                  <a:schemeClr val="bg1"/>
                </a:solidFill>
              </a:ln>
            </c:spPr>
          </c:dPt>
          <c:dPt>
            <c:idx val="2"/>
            <c:invertIfNegative val="1"/>
            <c:spPr>
              <a:solidFill>
                <a:srgbClr val="AB1D28">
                  <a:alpha val="85000"/>
                </a:srgbClr>
              </a:solidFill>
              <a:ln>
                <a:solidFill>
                  <a:schemeClr val="bg1"/>
                </a:solidFill>
              </a:ln>
            </c:spPr>
          </c:dPt>
          <c:dPt>
            <c:idx val="3"/>
            <c:invertIfNegative val="1"/>
            <c:spPr>
              <a:solidFill>
                <a:srgbClr val="AB1D28">
                  <a:alpha val="72000"/>
                </a:srgbClr>
              </a:solidFill>
              <a:ln>
                <a:solidFill>
                  <a:schemeClr val="bg1"/>
                </a:solidFill>
              </a:ln>
            </c:spPr>
          </c:dPt>
          <c:cat>
            <c:strRef>
              <c:f>Sheet1!$A$4:$A$7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58</c:v>
                </c:pt>
                <c:pt idx="1">
                  <c:v>12</c:v>
                </c:pt>
                <c:pt idx="2">
                  <c:v>13</c:v>
                </c:pt>
                <c:pt idx="3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65"/>
      </c:doughnutChart>
    </c:plotArea>
    <c:plotVisOnly val="1"/>
    <c:dispBlanksAs/>
    <c:showDLblsOverMax val="0"/>
  </c:chart>
  <c:txPr>
    <a:bodyPr/>
    <a:p>
      <a:pPr>
        <a:defRPr lang="zh-CN" sz="1800" smtId="4294967295"/>
      </a:pPr>
      <a:endParaRPr lang="zh-CN" sz="1800" smtId="4294967295"/>
    </a:p>
  </c:txPr>
  <c:externalData r:id="rId1">
    <c:autoUpdate val="0"/>
  </c:externalData>
</c:chartSpace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>
    <mc:Choice xmlns:p14="http://schemas.microsoft.com/office/powerpoint/2010/main" Requires="p14">
      <p:transition advClick="0" advTm="0" p14:dur="500">
        <p:randomBar dir="vert"/>
      </p:transition>
    </mc:Choice>
    <mc:Fallback>
      <p:transition advClick="0" advTm="0">
        <p:randomBar dir="vert"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audio" Target="NULL" /><Relationship Id="rId7" Type="http://schemas.microsoft.com/office/2007/relationships/media" Target="file:///C:\Users\Administrator\Desktop\Cocoon%20-%20Christmas%20Song.mp3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emf" /><Relationship Id="rId4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emf" /><Relationship Id="rId4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5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chart" Target="../charts/chart1.xml" /><Relationship Id="rId4" Type="http://schemas.openxmlformats.org/officeDocument/2006/relationships/image" Target="../media/image1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emf" /><Relationship Id="rId4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6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5.emf" /><Relationship Id="rId4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3335" y="2363470"/>
            <a:ext cx="12171680" cy="2891790"/>
          </a:xfrm>
          <a:prstGeom prst="rect">
            <a:avLst/>
          </a:prstGeom>
          <a:solidFill>
            <a:srgbClr val="D1021A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235" y="101600"/>
            <a:ext cx="3098165" cy="31197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sp>
        <p:nvSpPr>
          <p:cNvPr id="95" name="文本框 7"/>
          <p:cNvSpPr txBox="1">
            <a:spLocks noChangeArrowheads="1"/>
          </p:cNvSpPr>
          <p:nvPr/>
        </p:nvSpPr>
        <p:spPr bwMode="auto">
          <a:xfrm>
            <a:off x="1751171" y="3068581"/>
            <a:ext cx="7886700" cy="10147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D1021A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6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圣诞节日活动策划</a:t>
            </a:r>
            <a:r>
              <a:rPr lang="en-US" altLang="zh-CN" sz="6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PPT</a:t>
            </a:r>
            <a:endParaRPr lang="en-US" altLang="zh-CN" sz="60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0" name="矩形 259"/>
          <p:cNvSpPr>
            <a:spLocks noChangeArrowheads="1"/>
          </p:cNvSpPr>
          <p:nvPr/>
        </p:nvSpPr>
        <p:spPr bwMode="auto">
          <a:xfrm>
            <a:off x="4884897" y="3901722"/>
            <a:ext cx="2249482" cy="135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chemeClr val="bg1"/>
                </a:solidFill>
                <a:latin typeface="Harrington" panose="04040505050a02020702" charset="0"/>
                <a:ea typeface="华康海报体W12(P)" panose="040b0c00000000000000" pitchFamily="82" charset="-122"/>
                <a:sym typeface="Calibri"/>
              </a:rPr>
              <a:t>201</a:t>
            </a:r>
            <a:r>
              <a:rPr lang="en-US" sz="8800" b="1">
                <a:solidFill>
                  <a:schemeClr val="bg1"/>
                </a:solidFill>
                <a:latin typeface="Harrington" panose="04040505050a02020702" charset="0"/>
                <a:ea typeface="华康海报体W12(P)" panose="040b0c00000000000000" pitchFamily="82" charset="-122"/>
                <a:sym typeface="Calibri"/>
              </a:rPr>
              <a:t>9</a:t>
            </a:r>
            <a:endParaRPr lang="en-US" sz="8800" b="1">
              <a:solidFill>
                <a:schemeClr val="bg1"/>
              </a:solidFill>
              <a:latin typeface="Harrington" panose="04040505050a02020702" charset="0"/>
              <a:ea typeface="华康海报体W12(P)" panose="040b0c00000000000000" pitchFamily="82" charset="-122"/>
              <a:sym typeface="Calibri"/>
            </a:endParaRPr>
          </a:p>
        </p:txBody>
      </p:sp>
      <p:pic>
        <p:nvPicPr>
          <p:cNvPr id="9" name="Cocoon - Christmas Song">
            <a:hlinkClick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r:link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99675" y="-82677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95" grpId="0" animBg="1"/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泪滴形 1"/>
          <p:cNvSpPr/>
          <p:nvPr/>
        </p:nvSpPr>
        <p:spPr>
          <a:xfrm rot="540000">
            <a:off x="4235450" y="3528060"/>
            <a:ext cx="1569720" cy="1569720"/>
          </a:xfrm>
          <a:prstGeom prst="teardrop">
            <a:avLst/>
          </a:prstGeom>
          <a:solidFill>
            <a:srgbClr val="565F3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泪滴形 2"/>
          <p:cNvSpPr/>
          <p:nvPr/>
        </p:nvSpPr>
        <p:spPr>
          <a:xfrm rot="11280000">
            <a:off x="6025515" y="1970405"/>
            <a:ext cx="1868805" cy="1868805"/>
          </a:xfrm>
          <a:prstGeom prst="teardrop">
            <a:avLst/>
          </a:prstGeom>
          <a:solidFill>
            <a:srgbClr val="565F3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6740000">
            <a:off x="5788025" y="3789680"/>
            <a:ext cx="1351915" cy="1351915"/>
          </a:xfrm>
          <a:prstGeom prst="teardrop">
            <a:avLst/>
          </a:prstGeom>
          <a:solidFill>
            <a:srgbClr val="D8283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6000000">
            <a:off x="4336415" y="1783080"/>
            <a:ext cx="1743075" cy="1743075"/>
          </a:xfrm>
          <a:prstGeom prst="teardrop">
            <a:avLst/>
          </a:prstGeom>
          <a:solidFill>
            <a:srgbClr val="D8283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Group 85"/>
          <p:cNvGrpSpPr/>
          <p:nvPr/>
        </p:nvGrpSpPr>
        <p:grpSpPr>
          <a:xfrm>
            <a:off x="6908800" y="2431415"/>
            <a:ext cx="670560" cy="670560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/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/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/>
            </a:p>
          </p:txBody>
        </p:sp>
      </p:grpSp>
      <p:sp>
        <p:nvSpPr>
          <p:cNvPr id="47121" name="Freeform 200"/>
          <p:cNvSpPr>
            <a:spLocks noEditPoints="1"/>
          </p:cNvSpPr>
          <p:nvPr/>
        </p:nvSpPr>
        <p:spPr>
          <a:xfrm>
            <a:off x="4744720" y="4433888"/>
            <a:ext cx="420688" cy="395287"/>
          </a:xfrm>
          <a:custGeom>
            <a:cxnLst>
              <a:cxn ang="0">
                <a:pos x="302465" y="0"/>
              </a:cxn>
              <a:cxn ang="0">
                <a:pos x="184242" y="117663"/>
              </a:cxn>
              <a:cxn ang="0">
                <a:pos x="184242" y="158422"/>
              </a:cxn>
              <a:cxn ang="0">
                <a:pos x="0" y="158422"/>
              </a:cxn>
              <a:cxn ang="0">
                <a:pos x="0" y="395288"/>
              </a:cxn>
              <a:cxn ang="0">
                <a:pos x="289414" y="395288"/>
              </a:cxn>
              <a:cxn ang="0">
                <a:pos x="289414" y="158422"/>
              </a:cxn>
              <a:cxn ang="0">
                <a:pos x="236445" y="158422"/>
              </a:cxn>
              <a:cxn ang="0">
                <a:pos x="236445" y="117663"/>
              </a:cxn>
              <a:cxn ang="0">
                <a:pos x="302465" y="52294"/>
              </a:cxn>
              <a:cxn ang="0">
                <a:pos x="367718" y="117663"/>
              </a:cxn>
              <a:cxn ang="0">
                <a:pos x="367718" y="158422"/>
              </a:cxn>
              <a:cxn ang="0">
                <a:pos x="420688" y="158422"/>
              </a:cxn>
              <a:cxn ang="0">
                <a:pos x="420688" y="117663"/>
              </a:cxn>
              <a:cxn ang="0">
                <a:pos x="302465" y="0"/>
              </a:cxn>
              <a:cxn ang="0">
                <a:pos x="165818" y="333764"/>
              </a:cxn>
              <a:cxn ang="0">
                <a:pos x="111313" y="333764"/>
              </a:cxn>
              <a:cxn ang="0">
                <a:pos x="123596" y="286852"/>
              </a:cxn>
              <a:cxn ang="0">
                <a:pos x="105172" y="256860"/>
              </a:cxn>
              <a:cxn ang="0">
                <a:pos x="138182" y="223791"/>
              </a:cxn>
              <a:cxn ang="0">
                <a:pos x="171960" y="256860"/>
              </a:cxn>
              <a:cxn ang="0">
                <a:pos x="153535" y="286852"/>
              </a:cxn>
              <a:cxn ang="0">
                <a:pos x="165818" y="333764"/>
              </a:cxn>
            </a:cxnLst>
            <a:rect l="0" t="0" r="0" b="0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5" name="Group 274"/>
          <p:cNvGrpSpPr/>
          <p:nvPr/>
        </p:nvGrpSpPr>
        <p:grpSpPr>
          <a:xfrm>
            <a:off x="4904661" y="2345690"/>
            <a:ext cx="430213" cy="427038"/>
            <a:chOff x="2936875" y="2108200"/>
            <a:chExt cx="430213" cy="427038"/>
          </a:xfrm>
          <a:solidFill>
            <a:schemeClr val="bg1"/>
          </a:solidFill>
        </p:grpSpPr>
        <p:sp>
          <p:nvSpPr>
            <p:cNvPr id="276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/>
            </a:p>
          </p:txBody>
        </p:sp>
        <p:sp>
          <p:nvSpPr>
            <p:cNvPr id="277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2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auto"/>
              <a:endParaRPr lang="en-AU" strike="noStrike" noProof="1"/>
            </a:p>
          </p:txBody>
        </p:sp>
      </p:grp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6412865" y="4420235"/>
            <a:ext cx="402590" cy="408940"/>
          </a:xfrm>
          <a:custGeom>
            <a:gdLst>
              <a:gd name="T0" fmla="*/ 803 w 901"/>
              <a:gd name="T1" fmla="*/ 514 h 913"/>
              <a:gd name="T2" fmla="*/ 860 w 901"/>
              <a:gd name="T3" fmla="*/ 431 h 913"/>
              <a:gd name="T4" fmla="*/ 484 w 901"/>
              <a:gd name="T5" fmla="*/ 490 h 913"/>
              <a:gd name="T6" fmla="*/ 445 w 901"/>
              <a:gd name="T7" fmla="*/ 441 h 913"/>
              <a:gd name="T8" fmla="*/ 500 w 901"/>
              <a:gd name="T9" fmla="*/ 399 h 913"/>
              <a:gd name="T10" fmla="*/ 476 w 901"/>
              <a:gd name="T11" fmla="*/ 385 h 913"/>
              <a:gd name="T12" fmla="*/ 397 w 901"/>
              <a:gd name="T13" fmla="*/ 462 h 913"/>
              <a:gd name="T14" fmla="*/ 484 w 901"/>
              <a:gd name="T15" fmla="*/ 522 h 913"/>
              <a:gd name="T16" fmla="*/ 585 w 901"/>
              <a:gd name="T17" fmla="*/ 478 h 913"/>
              <a:gd name="T18" fmla="*/ 617 w 901"/>
              <a:gd name="T19" fmla="*/ 375 h 913"/>
              <a:gd name="T20" fmla="*/ 512 w 901"/>
              <a:gd name="T21" fmla="*/ 279 h 913"/>
              <a:gd name="T22" fmla="*/ 370 w 901"/>
              <a:gd name="T23" fmla="*/ 308 h 913"/>
              <a:gd name="T24" fmla="*/ 277 w 901"/>
              <a:gd name="T25" fmla="*/ 470 h 913"/>
              <a:gd name="T26" fmla="*/ 342 w 901"/>
              <a:gd name="T27" fmla="*/ 589 h 913"/>
              <a:gd name="T28" fmla="*/ 492 w 901"/>
              <a:gd name="T29" fmla="*/ 630 h 913"/>
              <a:gd name="T30" fmla="*/ 528 w 901"/>
              <a:gd name="T31" fmla="*/ 686 h 913"/>
              <a:gd name="T32" fmla="*/ 413 w 901"/>
              <a:gd name="T33" fmla="*/ 698 h 913"/>
              <a:gd name="T34" fmla="*/ 212 w 901"/>
              <a:gd name="T35" fmla="*/ 528 h 913"/>
              <a:gd name="T36" fmla="*/ 216 w 901"/>
              <a:gd name="T37" fmla="*/ 377 h 913"/>
              <a:gd name="T38" fmla="*/ 433 w 901"/>
              <a:gd name="T39" fmla="*/ 207 h 913"/>
              <a:gd name="T40" fmla="*/ 567 w 901"/>
              <a:gd name="T41" fmla="*/ 219 h 913"/>
              <a:gd name="T42" fmla="*/ 694 w 901"/>
              <a:gd name="T43" fmla="*/ 381 h 913"/>
              <a:gd name="T44" fmla="*/ 664 w 901"/>
              <a:gd name="T45" fmla="*/ 498 h 913"/>
              <a:gd name="T46" fmla="*/ 490 w 901"/>
              <a:gd name="T47" fmla="*/ 597 h 913"/>
              <a:gd name="T48" fmla="*/ 388 w 901"/>
              <a:gd name="T49" fmla="*/ 573 h 913"/>
              <a:gd name="T50" fmla="*/ 322 w 901"/>
              <a:gd name="T51" fmla="*/ 468 h 913"/>
              <a:gd name="T52" fmla="*/ 362 w 901"/>
              <a:gd name="T53" fmla="*/ 360 h 913"/>
              <a:gd name="T54" fmla="*/ 469 w 901"/>
              <a:gd name="T55" fmla="*/ 310 h 913"/>
              <a:gd name="T56" fmla="*/ 573 w 901"/>
              <a:gd name="T57" fmla="*/ 393 h 913"/>
              <a:gd name="T58" fmla="*/ 534 w 901"/>
              <a:gd name="T59" fmla="*/ 472 h 913"/>
              <a:gd name="T60" fmla="*/ 749 w 901"/>
              <a:gd name="T61" fmla="*/ 354 h 913"/>
              <a:gd name="T62" fmla="*/ 868 w 901"/>
              <a:gd name="T63" fmla="*/ 257 h 913"/>
              <a:gd name="T64" fmla="*/ 712 w 901"/>
              <a:gd name="T65" fmla="*/ 255 h 913"/>
              <a:gd name="T66" fmla="*/ 668 w 901"/>
              <a:gd name="T67" fmla="*/ 209 h 913"/>
              <a:gd name="T68" fmla="*/ 712 w 901"/>
              <a:gd name="T69" fmla="*/ 77 h 913"/>
              <a:gd name="T70" fmla="*/ 573 w 901"/>
              <a:gd name="T71" fmla="*/ 170 h 913"/>
              <a:gd name="T72" fmla="*/ 516 w 901"/>
              <a:gd name="T73" fmla="*/ 122 h 913"/>
              <a:gd name="T74" fmla="*/ 465 w 901"/>
              <a:gd name="T75" fmla="*/ 12 h 913"/>
              <a:gd name="T76" fmla="*/ 419 w 901"/>
              <a:gd name="T77" fmla="*/ 168 h 913"/>
              <a:gd name="T78" fmla="*/ 334 w 901"/>
              <a:gd name="T79" fmla="*/ 126 h 913"/>
              <a:gd name="T80" fmla="*/ 233 w 901"/>
              <a:gd name="T81" fmla="*/ 89 h 913"/>
              <a:gd name="T82" fmla="*/ 279 w 901"/>
              <a:gd name="T83" fmla="*/ 225 h 913"/>
              <a:gd name="T84" fmla="*/ 174 w 901"/>
              <a:gd name="T85" fmla="*/ 227 h 913"/>
              <a:gd name="T86" fmla="*/ 83 w 901"/>
              <a:gd name="T87" fmla="*/ 271 h 913"/>
              <a:gd name="T88" fmla="*/ 166 w 901"/>
              <a:gd name="T89" fmla="*/ 494 h 913"/>
              <a:gd name="T90" fmla="*/ 87 w 901"/>
              <a:gd name="T91" fmla="*/ 403 h 913"/>
              <a:gd name="T92" fmla="*/ 48 w 901"/>
              <a:gd name="T93" fmla="*/ 490 h 913"/>
              <a:gd name="T94" fmla="*/ 225 w 901"/>
              <a:gd name="T95" fmla="*/ 634 h 913"/>
              <a:gd name="T96" fmla="*/ 97 w 901"/>
              <a:gd name="T97" fmla="*/ 609 h 913"/>
              <a:gd name="T98" fmla="*/ 131 w 901"/>
              <a:gd name="T99" fmla="*/ 688 h 913"/>
              <a:gd name="T100" fmla="*/ 324 w 901"/>
              <a:gd name="T101" fmla="*/ 717 h 913"/>
              <a:gd name="T102" fmla="*/ 220 w 901"/>
              <a:gd name="T103" fmla="*/ 785 h 913"/>
              <a:gd name="T104" fmla="*/ 299 w 901"/>
              <a:gd name="T105" fmla="*/ 814 h 913"/>
              <a:gd name="T106" fmla="*/ 447 w 901"/>
              <a:gd name="T107" fmla="*/ 749 h 913"/>
              <a:gd name="T108" fmla="*/ 423 w 901"/>
              <a:gd name="T109" fmla="*/ 875 h 913"/>
              <a:gd name="T110" fmla="*/ 502 w 901"/>
              <a:gd name="T111" fmla="*/ 832 h 913"/>
              <a:gd name="T112" fmla="*/ 573 w 901"/>
              <a:gd name="T113" fmla="*/ 709 h 913"/>
              <a:gd name="T114" fmla="*/ 642 w 901"/>
              <a:gd name="T115" fmla="*/ 826 h 913"/>
              <a:gd name="T116" fmla="*/ 678 w 901"/>
              <a:gd name="T117" fmla="*/ 733 h 913"/>
              <a:gd name="T118" fmla="*/ 670 w 901"/>
              <a:gd name="T119" fmla="*/ 630 h 913"/>
              <a:gd name="T120" fmla="*/ 810 w 901"/>
              <a:gd name="T121" fmla="*/ 684 h 913"/>
              <a:gd name="T122" fmla="*/ 777 w 901"/>
              <a:gd name="T123" fmla="*/ 573 h 9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498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9"/>
                </a:lnTo>
                <a:lnTo>
                  <a:pt x="619" y="387"/>
                </a:lnTo>
                <a:lnTo>
                  <a:pt x="619" y="387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9" y="277"/>
                </a:lnTo>
                <a:lnTo>
                  <a:pt x="467" y="277"/>
                </a:lnTo>
                <a:lnTo>
                  <a:pt x="467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0"/>
                </a:lnTo>
                <a:lnTo>
                  <a:pt x="277" y="472"/>
                </a:lnTo>
                <a:lnTo>
                  <a:pt x="277" y="472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0" y="630"/>
                </a:lnTo>
                <a:lnTo>
                  <a:pt x="492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8"/>
                </a:lnTo>
                <a:lnTo>
                  <a:pt x="202" y="478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1" y="203"/>
                </a:lnTo>
                <a:lnTo>
                  <a:pt x="461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1"/>
                </a:lnTo>
                <a:lnTo>
                  <a:pt x="694" y="381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90" y="597"/>
                </a:lnTo>
                <a:lnTo>
                  <a:pt x="490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8"/>
                </a:lnTo>
                <a:lnTo>
                  <a:pt x="322" y="468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Subtitle 2"/>
          <p:cNvSpPr txBox="1"/>
          <p:nvPr/>
        </p:nvSpPr>
        <p:spPr bwMode="auto">
          <a:xfrm>
            <a:off x="953282" y="179773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46200" y="23361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Subtitle 2"/>
          <p:cNvSpPr txBox="1"/>
          <p:nvPr/>
        </p:nvSpPr>
        <p:spPr bwMode="auto">
          <a:xfrm>
            <a:off x="8357382" y="179900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64270" y="233743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Subtitle 2"/>
          <p:cNvSpPr txBox="1"/>
          <p:nvPr/>
        </p:nvSpPr>
        <p:spPr bwMode="auto">
          <a:xfrm>
            <a:off x="953282" y="39414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6200" y="4491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ubtitle 2"/>
          <p:cNvSpPr txBox="1"/>
          <p:nvPr/>
        </p:nvSpPr>
        <p:spPr bwMode="auto">
          <a:xfrm>
            <a:off x="8371352" y="398721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4270" y="452564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0" grpId="0"/>
      <p:bldP spid="31" grpId="0"/>
      <p:bldP spid="32" grpId="0"/>
      <p:bldP spid="8" grpId="0"/>
      <p:bldP spid="9" grpId="0"/>
      <p:bldP spid="10" grpId="0"/>
      <p:bldP spid="2" grpId="0" animBg="1"/>
      <p:bldP spid="3" grpId="0" animBg="1"/>
      <p:bldP spid="5" grpId="0" animBg="1"/>
      <p:bldP spid="7" grpId="0" animBg="1"/>
      <p:bldP spid="47121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" y="1900555"/>
            <a:ext cx="7200900" cy="440499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657132" y="1176655"/>
            <a:ext cx="3814923" cy="5016071"/>
            <a:chOff x="8832" y="1042"/>
            <a:chExt cx="4535" cy="5963"/>
          </a:xfrm>
          <a:solidFill>
            <a:srgbClr val="D8283C"/>
          </a:solidFill>
        </p:grpSpPr>
        <p:sp>
          <p:nvSpPr>
            <p:cNvPr id="5" name="矩形 4"/>
            <p:cNvSpPr/>
            <p:nvPr/>
          </p:nvSpPr>
          <p:spPr>
            <a:xfrm>
              <a:off x="8832" y="1042"/>
              <a:ext cx="4535" cy="59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8832" y="1889"/>
              <a:ext cx="510" cy="510"/>
            </a:xfrm>
            <a:prstGeom prst="triangle">
              <a:avLst/>
            </a:prstGeom>
            <a:solidFill>
              <a:srgbClr val="565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963025" y="1927860"/>
            <a:ext cx="1891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Merry</a:t>
            </a:r>
            <a:endParaRPr lang="en-US" altLang="zh-CN" sz="2800" b="1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  <a:p>
            <a:r>
              <a:rPr lang="en-US" altLang="zh-CN" sz="2800" b="1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Christmas</a:t>
            </a:r>
            <a:endParaRPr lang="en-US" altLang="zh-CN" sz="2800" b="1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61730" y="2969260"/>
            <a:ext cx="30264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华文细黑" panose="02010600040101010101" charset="-122"/>
                <a:ea typeface="华文细黑" panose="02010600040101010101" charset="-122"/>
              </a:rPr>
              <a:t>单击此处输入标题文本</a:t>
            </a:r>
            <a:endParaRPr lang="zh-CN" altLang="en-US" sz="2000">
              <a:solidFill>
                <a:schemeClr val="bg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6739" y="1317718"/>
            <a:ext cx="9282372" cy="2255608"/>
            <a:chOff x="865188" y="2125663"/>
            <a:chExt cx="7029450" cy="1708150"/>
          </a:xfrm>
        </p:grpSpPr>
        <p:grpSp>
          <p:nvGrpSpPr>
            <p:cNvPr id="9" name="Group 1"/>
            <p:cNvGrpSpPr/>
            <p:nvPr/>
          </p:nvGrpSpPr>
          <p:grpSpPr>
            <a:xfrm>
              <a:off x="865188" y="2422525"/>
              <a:ext cx="922337" cy="1411288"/>
              <a:chOff x="865959" y="1801378"/>
              <a:chExt cx="921294" cy="1411831"/>
            </a:xfrm>
          </p:grpSpPr>
          <p:sp>
            <p:nvSpPr>
              <p:cNvPr id="10" name="Oval 8"/>
              <p:cNvSpPr/>
              <p:nvPr/>
            </p:nvSpPr>
            <p:spPr>
              <a:xfrm>
                <a:off x="865959" y="1801378"/>
                <a:ext cx="921294" cy="927457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5"/>
              <p:cNvSpPr/>
              <p:nvPr/>
            </p:nvSpPr>
            <p:spPr bwMode="auto">
              <a:xfrm>
                <a:off x="1170414" y="2257166"/>
                <a:ext cx="312383" cy="956043"/>
              </a:xfrm>
              <a:custGeom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3" name="Group 4"/>
            <p:cNvGrpSpPr/>
            <p:nvPr/>
          </p:nvGrpSpPr>
          <p:grpSpPr>
            <a:xfrm>
              <a:off x="2620963" y="2730500"/>
              <a:ext cx="533400" cy="1103313"/>
              <a:chOff x="2620655" y="2110246"/>
              <a:chExt cx="534350" cy="1102963"/>
            </a:xfrm>
          </p:grpSpPr>
          <p:sp>
            <p:nvSpPr>
              <p:cNvPr id="14" name="Oval 24"/>
              <p:cNvSpPr/>
              <p:nvPr/>
            </p:nvSpPr>
            <p:spPr>
              <a:xfrm>
                <a:off x="2620655" y="2110246"/>
                <a:ext cx="534350" cy="537992"/>
              </a:xfrm>
              <a:prstGeom prst="ellipse">
                <a:avLst/>
              </a:prstGeom>
              <a:solidFill>
                <a:srgbClr val="D8283C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>
                <a:off x="2730387" y="2257837"/>
                <a:ext cx="314885" cy="955372"/>
              </a:xfrm>
              <a:custGeom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3" name="Group 5"/>
            <p:cNvGrpSpPr/>
            <p:nvPr/>
          </p:nvGrpSpPr>
          <p:grpSpPr>
            <a:xfrm>
              <a:off x="3765550" y="2125663"/>
              <a:ext cx="1216025" cy="1708150"/>
              <a:chOff x="3764918" y="1504950"/>
              <a:chExt cx="1215873" cy="1708259"/>
            </a:xfrm>
          </p:grpSpPr>
          <p:sp>
            <p:nvSpPr>
              <p:cNvPr id="17" name="Oval 28"/>
              <p:cNvSpPr/>
              <p:nvPr/>
            </p:nvSpPr>
            <p:spPr>
              <a:xfrm>
                <a:off x="3764918" y="1504950"/>
                <a:ext cx="1215873" cy="1224040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reeform 5"/>
              <p:cNvSpPr/>
              <p:nvPr/>
            </p:nvSpPr>
            <p:spPr bwMode="auto">
              <a:xfrm>
                <a:off x="4215712" y="2257473"/>
                <a:ext cx="314286" cy="955736"/>
              </a:xfrm>
              <a:custGeom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19" name="Group 7"/>
            <p:cNvGrpSpPr/>
            <p:nvPr/>
          </p:nvGrpSpPr>
          <p:grpSpPr>
            <a:xfrm>
              <a:off x="5473700" y="2343150"/>
              <a:ext cx="998538" cy="1490663"/>
              <a:chOff x="5473431" y="1722937"/>
              <a:chExt cx="999246" cy="1490272"/>
            </a:xfrm>
          </p:grpSpPr>
          <p:sp>
            <p:nvSpPr>
              <p:cNvPr id="20" name="Oval 32"/>
              <p:cNvSpPr/>
              <p:nvPr/>
            </p:nvSpPr>
            <p:spPr>
              <a:xfrm>
                <a:off x="5473431" y="1722937"/>
                <a:ext cx="999246" cy="1006211"/>
              </a:xfrm>
              <a:prstGeom prst="ellipse">
                <a:avLst/>
              </a:prstGeom>
              <a:solidFill>
                <a:srgbClr val="D8283C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5"/>
              <p:cNvSpPr/>
              <p:nvPr/>
            </p:nvSpPr>
            <p:spPr bwMode="auto">
              <a:xfrm>
                <a:off x="5816574" y="2257785"/>
                <a:ext cx="312960" cy="955424"/>
              </a:xfrm>
              <a:custGeom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grpSp>
          <p:nvGrpSpPr>
            <p:cNvPr id="22" name="Group 10"/>
            <p:cNvGrpSpPr/>
            <p:nvPr/>
          </p:nvGrpSpPr>
          <p:grpSpPr>
            <a:xfrm>
              <a:off x="7208838" y="2659063"/>
              <a:ext cx="685800" cy="1174750"/>
              <a:chOff x="7208670" y="2038350"/>
              <a:chExt cx="685800" cy="1174859"/>
            </a:xfrm>
          </p:grpSpPr>
          <p:sp>
            <p:nvSpPr>
              <p:cNvPr id="23" name="Oval 36"/>
              <p:cNvSpPr/>
              <p:nvPr/>
            </p:nvSpPr>
            <p:spPr>
              <a:xfrm>
                <a:off x="7208670" y="2038350"/>
                <a:ext cx="685800" cy="690626"/>
              </a:xfrm>
              <a:prstGeom prst="ellipse">
                <a:avLst/>
              </a:prstGeom>
              <a:solidFill>
                <a:srgbClr val="565F3F"/>
              </a:solidFill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/>
                  </a:defRPr>
                </a:lvl9pPr>
              </a:lstStyle>
              <a:p>
                <a:pPr algn="ctr" eaLnBrk="1" hangingPunct="1"/>
                <a:endParaRPr lang="zh-CN" altLang="zh-CN" sz="88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>
                <a:off x="7394407" y="2257445"/>
                <a:ext cx="314325" cy="955764"/>
              </a:xfrm>
              <a:custGeom>
                <a:gdLst>
                  <a:gd name="T0" fmla="*/ 230 w 522"/>
                  <a:gd name="T1" fmla="*/ 0 h 1592"/>
                  <a:gd name="T2" fmla="*/ 300 w 522"/>
                  <a:gd name="T3" fmla="*/ 0 h 1592"/>
                  <a:gd name="T4" fmla="*/ 300 w 522"/>
                  <a:gd name="T5" fmla="*/ 236 h 1592"/>
                  <a:gd name="T6" fmla="*/ 516 w 522"/>
                  <a:gd name="T7" fmla="*/ 112 h 1592"/>
                  <a:gd name="T8" fmla="*/ 516 w 522"/>
                  <a:gd name="T9" fmla="*/ 186 h 1592"/>
                  <a:gd name="T10" fmla="*/ 300 w 522"/>
                  <a:gd name="T11" fmla="*/ 311 h 1592"/>
                  <a:gd name="T12" fmla="*/ 300 w 522"/>
                  <a:gd name="T13" fmla="*/ 410 h 1592"/>
                  <a:gd name="T14" fmla="*/ 522 w 522"/>
                  <a:gd name="T15" fmla="*/ 292 h 1592"/>
                  <a:gd name="T16" fmla="*/ 522 w 522"/>
                  <a:gd name="T17" fmla="*/ 361 h 1592"/>
                  <a:gd name="T18" fmla="*/ 300 w 522"/>
                  <a:gd name="T19" fmla="*/ 485 h 1592"/>
                  <a:gd name="T20" fmla="*/ 300 w 522"/>
                  <a:gd name="T21" fmla="*/ 1592 h 1592"/>
                  <a:gd name="T22" fmla="*/ 230 w 522"/>
                  <a:gd name="T23" fmla="*/ 1592 h 1592"/>
                  <a:gd name="T24" fmla="*/ 230 w 522"/>
                  <a:gd name="T25" fmla="*/ 404 h 1592"/>
                  <a:gd name="T26" fmla="*/ 0 w 522"/>
                  <a:gd name="T27" fmla="*/ 280 h 1592"/>
                  <a:gd name="T28" fmla="*/ 0 w 522"/>
                  <a:gd name="T29" fmla="*/ 205 h 1592"/>
                  <a:gd name="T30" fmla="*/ 230 w 522"/>
                  <a:gd name="T31" fmla="*/ 330 h 1592"/>
                  <a:gd name="T32" fmla="*/ 230 w 522"/>
                  <a:gd name="T33" fmla="*/ 0 h 15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2" h="1592">
                    <a:moveTo>
                      <a:pt x="230" y="0"/>
                    </a:moveTo>
                    <a:lnTo>
                      <a:pt x="300" y="0"/>
                    </a:lnTo>
                    <a:lnTo>
                      <a:pt x="300" y="236"/>
                    </a:lnTo>
                    <a:lnTo>
                      <a:pt x="516" y="112"/>
                    </a:lnTo>
                    <a:lnTo>
                      <a:pt x="516" y="186"/>
                    </a:lnTo>
                    <a:lnTo>
                      <a:pt x="300" y="311"/>
                    </a:lnTo>
                    <a:lnTo>
                      <a:pt x="300" y="410"/>
                    </a:lnTo>
                    <a:lnTo>
                      <a:pt x="522" y="292"/>
                    </a:lnTo>
                    <a:lnTo>
                      <a:pt x="522" y="361"/>
                    </a:lnTo>
                    <a:lnTo>
                      <a:pt x="300" y="485"/>
                    </a:lnTo>
                    <a:lnTo>
                      <a:pt x="300" y="1592"/>
                    </a:lnTo>
                    <a:lnTo>
                      <a:pt x="230" y="1592"/>
                    </a:lnTo>
                    <a:lnTo>
                      <a:pt x="230" y="404"/>
                    </a:lnTo>
                    <a:lnTo>
                      <a:pt x="0" y="280"/>
                    </a:lnTo>
                    <a:lnTo>
                      <a:pt x="0" y="205"/>
                    </a:lnTo>
                    <a:lnTo>
                      <a:pt x="230" y="330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32" name="Subtitle 2"/>
          <p:cNvSpPr txBox="1"/>
          <p:nvPr/>
        </p:nvSpPr>
        <p:spPr bwMode="auto">
          <a:xfrm>
            <a:off x="72023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1315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ubtitle 2"/>
          <p:cNvSpPr txBox="1"/>
          <p:nvPr/>
        </p:nvSpPr>
        <p:spPr bwMode="auto">
          <a:xfrm>
            <a:off x="2912892" y="3573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5810" y="41236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ubtitle 2"/>
          <p:cNvSpPr txBox="1"/>
          <p:nvPr/>
        </p:nvSpPr>
        <p:spPr bwMode="auto">
          <a:xfrm>
            <a:off x="492774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2066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Subtitle 2"/>
          <p:cNvSpPr txBox="1"/>
          <p:nvPr/>
        </p:nvSpPr>
        <p:spPr bwMode="auto">
          <a:xfrm>
            <a:off x="7060712" y="3573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53630" y="41236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Subtitle 2"/>
          <p:cNvSpPr txBox="1"/>
          <p:nvPr/>
        </p:nvSpPr>
        <p:spPr bwMode="auto">
          <a:xfrm>
            <a:off x="9142877" y="40970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35795" y="46475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7" grpId="0"/>
      <p:bldP spid="5" grpId="0"/>
      <p:bldP spid="7" grpId="0"/>
      <p:bldP spid="8" grpId="0"/>
      <p:bldP spid="16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cxnSp>
        <p:nvCxnSpPr>
          <p:cNvPr id="7" name="Straight Connector 3"/>
          <p:cNvCxnSpPr>
            <a:stCxn id="20" idx="5"/>
            <a:endCxn id="16" idx="1"/>
          </p:cNvCxnSpPr>
          <p:nvPr/>
        </p:nvCxnSpPr>
        <p:spPr>
          <a:xfrm>
            <a:off x="1467770" y="2661038"/>
            <a:ext cx="596265" cy="58420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8" name="Straight Connector 5"/>
          <p:cNvCxnSpPr>
            <a:stCxn id="16" idx="3"/>
            <a:endCxn id="24" idx="7"/>
          </p:cNvCxnSpPr>
          <p:nvPr/>
        </p:nvCxnSpPr>
        <p:spPr>
          <a:xfrm flipH="1">
            <a:off x="1084162" y="4194579"/>
            <a:ext cx="979805" cy="692150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9" name="Straight Connector 8"/>
          <p:cNvCxnSpPr>
            <a:stCxn id="16" idx="5"/>
            <a:endCxn id="18" idx="1"/>
          </p:cNvCxnSpPr>
          <p:nvPr/>
        </p:nvCxnSpPr>
        <p:spPr>
          <a:xfrm>
            <a:off x="3013202" y="4194579"/>
            <a:ext cx="240665" cy="24066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0" name="Straight Connector 11"/>
          <p:cNvCxnSpPr>
            <a:stCxn id="16" idx="7"/>
            <a:endCxn id="22" idx="2"/>
          </p:cNvCxnSpPr>
          <p:nvPr/>
        </p:nvCxnSpPr>
        <p:spPr>
          <a:xfrm flipV="1">
            <a:off x="3013202" y="2978011"/>
            <a:ext cx="1070610" cy="26733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1" name="Straight Connector 20"/>
          <p:cNvCxnSpPr>
            <a:stCxn id="22" idx="6"/>
            <a:endCxn id="14" idx="1"/>
          </p:cNvCxnSpPr>
          <p:nvPr/>
        </p:nvCxnSpPr>
        <p:spPr>
          <a:xfrm>
            <a:off x="4706483" y="2978286"/>
            <a:ext cx="982345" cy="52641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2" name="Straight Connector 35"/>
          <p:cNvCxnSpPr>
            <a:stCxn id="18" idx="6"/>
            <a:endCxn id="13" idx="2"/>
          </p:cNvCxnSpPr>
          <p:nvPr/>
        </p:nvCxnSpPr>
        <p:spPr>
          <a:xfrm flipV="1">
            <a:off x="4071438" y="4512079"/>
            <a:ext cx="798195" cy="262255"/>
          </a:xfrm>
          <a:prstGeom prst="line">
            <a:avLst/>
          </a:prstGeom>
          <a:noFill/>
          <a:ln w="9525" cap="rnd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13" name="Oval 30"/>
          <p:cNvSpPr/>
          <p:nvPr/>
        </p:nvSpPr>
        <p:spPr>
          <a:xfrm>
            <a:off x="4869764" y="4272545"/>
            <a:ext cx="479116" cy="479116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4" name="Oval 33"/>
          <p:cNvSpPr/>
          <p:nvPr/>
        </p:nvSpPr>
        <p:spPr>
          <a:xfrm>
            <a:off x="5520456" y="3336155"/>
            <a:ext cx="1149878" cy="1149878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5861515" y="3677214"/>
            <a:ext cx="467758" cy="467758"/>
          </a:xfrm>
          <a:custGeom>
            <a:gdLst>
              <a:gd name="T0" fmla="*/ 60 w 360"/>
              <a:gd name="T1" fmla="*/ 320 h 360"/>
              <a:gd name="T2" fmla="*/ 100 w 360"/>
              <a:gd name="T3" fmla="*/ 360 h 360"/>
              <a:gd name="T4" fmla="*/ 140 w 360"/>
              <a:gd name="T5" fmla="*/ 320 h 360"/>
              <a:gd name="T6" fmla="*/ 100 w 360"/>
              <a:gd name="T7" fmla="*/ 280 h 360"/>
              <a:gd name="T8" fmla="*/ 60 w 360"/>
              <a:gd name="T9" fmla="*/ 320 h 360"/>
              <a:gd name="T10" fmla="*/ 260 w 360"/>
              <a:gd name="T11" fmla="*/ 320 h 360"/>
              <a:gd name="T12" fmla="*/ 300 w 360"/>
              <a:gd name="T13" fmla="*/ 360 h 360"/>
              <a:gd name="T14" fmla="*/ 340 w 360"/>
              <a:gd name="T15" fmla="*/ 320 h 360"/>
              <a:gd name="T16" fmla="*/ 300 w 360"/>
              <a:gd name="T17" fmla="*/ 280 h 360"/>
              <a:gd name="T18" fmla="*/ 260 w 360"/>
              <a:gd name="T19" fmla="*/ 320 h 360"/>
              <a:gd name="T20" fmla="*/ 131 w 360"/>
              <a:gd name="T21" fmla="*/ 225 h 360"/>
              <a:gd name="T22" fmla="*/ 352 w 360"/>
              <a:gd name="T23" fmla="*/ 162 h 360"/>
              <a:gd name="T24" fmla="*/ 360 w 360"/>
              <a:gd name="T25" fmla="*/ 152 h 360"/>
              <a:gd name="T26" fmla="*/ 360 w 360"/>
              <a:gd name="T27" fmla="*/ 42 h 360"/>
              <a:gd name="T28" fmla="*/ 78 w 360"/>
              <a:gd name="T29" fmla="*/ 42 h 360"/>
              <a:gd name="T30" fmla="*/ 78 w 360"/>
              <a:gd name="T31" fmla="*/ 8 h 360"/>
              <a:gd name="T32" fmla="*/ 70 w 360"/>
              <a:gd name="T33" fmla="*/ 0 h 360"/>
              <a:gd name="T34" fmla="*/ 8 w 360"/>
              <a:gd name="T35" fmla="*/ 0 h 360"/>
              <a:gd name="T36" fmla="*/ 0 w 360"/>
              <a:gd name="T37" fmla="*/ 8 h 360"/>
              <a:gd name="T38" fmla="*/ 0 w 360"/>
              <a:gd name="T39" fmla="*/ 40 h 360"/>
              <a:gd name="T40" fmla="*/ 39 w 360"/>
              <a:gd name="T41" fmla="*/ 40 h 360"/>
              <a:gd name="T42" fmla="*/ 78 w 360"/>
              <a:gd name="T43" fmla="*/ 221 h 360"/>
              <a:gd name="T44" fmla="*/ 82 w 360"/>
              <a:gd name="T45" fmla="*/ 240 h 360"/>
              <a:gd name="T46" fmla="*/ 82 w 360"/>
              <a:gd name="T47" fmla="*/ 270 h 360"/>
              <a:gd name="T48" fmla="*/ 90 w 360"/>
              <a:gd name="T49" fmla="*/ 278 h 360"/>
              <a:gd name="T50" fmla="*/ 100 w 360"/>
              <a:gd name="T51" fmla="*/ 278 h 360"/>
              <a:gd name="T52" fmla="*/ 300 w 360"/>
              <a:gd name="T53" fmla="*/ 278 h 360"/>
              <a:gd name="T54" fmla="*/ 352 w 360"/>
              <a:gd name="T55" fmla="*/ 278 h 360"/>
              <a:gd name="T56" fmla="*/ 360 w 360"/>
              <a:gd name="T57" fmla="*/ 270 h 360"/>
              <a:gd name="T58" fmla="*/ 360 w 360"/>
              <a:gd name="T59" fmla="*/ 240 h 360"/>
              <a:gd name="T60" fmla="*/ 135 w 360"/>
              <a:gd name="T61" fmla="*/ 240 h 360"/>
              <a:gd name="T62" fmla="*/ 131 w 360"/>
              <a:gd name="T63" fmla="*/ 225 h 36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60" y="320"/>
                </a:moveTo>
                <a:cubicBezTo>
                  <a:pt x="60" y="342"/>
                  <a:pt x="78" y="360"/>
                  <a:pt x="100" y="360"/>
                </a:cubicBezTo>
                <a:cubicBezTo>
                  <a:pt x="122" y="360"/>
                  <a:pt x="140" y="342"/>
                  <a:pt x="140" y="320"/>
                </a:cubicBezTo>
                <a:cubicBezTo>
                  <a:pt x="140" y="298"/>
                  <a:pt x="122" y="280"/>
                  <a:pt x="100" y="280"/>
                </a:cubicBezTo>
                <a:cubicBezTo>
                  <a:pt x="78" y="280"/>
                  <a:pt x="60" y="298"/>
                  <a:pt x="60" y="320"/>
                </a:cubicBezTo>
                <a:close/>
                <a:moveTo>
                  <a:pt x="260" y="320"/>
                </a:moveTo>
                <a:cubicBezTo>
                  <a:pt x="260" y="342"/>
                  <a:pt x="278" y="360"/>
                  <a:pt x="300" y="360"/>
                </a:cubicBezTo>
                <a:cubicBezTo>
                  <a:pt x="322" y="360"/>
                  <a:pt x="340" y="342"/>
                  <a:pt x="340" y="320"/>
                </a:cubicBezTo>
                <a:cubicBezTo>
                  <a:pt x="340" y="298"/>
                  <a:pt x="322" y="280"/>
                  <a:pt x="300" y="280"/>
                </a:cubicBezTo>
                <a:cubicBezTo>
                  <a:pt x="278" y="280"/>
                  <a:pt x="260" y="298"/>
                  <a:pt x="260" y="320"/>
                </a:cubicBezTo>
                <a:close/>
                <a:moveTo>
                  <a:pt x="131" y="225"/>
                </a:moveTo>
                <a:cubicBezTo>
                  <a:pt x="352" y="162"/>
                  <a:pt x="352" y="162"/>
                  <a:pt x="352" y="162"/>
                </a:cubicBezTo>
                <a:cubicBezTo>
                  <a:pt x="356" y="161"/>
                  <a:pt x="360" y="156"/>
                  <a:pt x="360" y="152"/>
                </a:cubicBezTo>
                <a:cubicBezTo>
                  <a:pt x="360" y="42"/>
                  <a:pt x="360" y="42"/>
                  <a:pt x="360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3"/>
                  <a:pt x="74" y="0"/>
                  <a:pt x="70" y="0"/>
                </a:cubicBez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40"/>
                  <a:pt x="0" y="40"/>
                  <a:pt x="0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82" y="240"/>
                  <a:pt x="82" y="240"/>
                  <a:pt x="82" y="240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74"/>
                  <a:pt x="85" y="278"/>
                  <a:pt x="90" y="278"/>
                </a:cubicBezTo>
                <a:cubicBezTo>
                  <a:pt x="100" y="278"/>
                  <a:pt x="100" y="278"/>
                  <a:pt x="100" y="278"/>
                </a:cubicBezTo>
                <a:cubicBezTo>
                  <a:pt x="300" y="278"/>
                  <a:pt x="300" y="278"/>
                  <a:pt x="300" y="278"/>
                </a:cubicBezTo>
                <a:cubicBezTo>
                  <a:pt x="352" y="278"/>
                  <a:pt x="352" y="278"/>
                  <a:pt x="352" y="278"/>
                </a:cubicBezTo>
                <a:cubicBezTo>
                  <a:pt x="356" y="278"/>
                  <a:pt x="360" y="274"/>
                  <a:pt x="360" y="270"/>
                </a:cubicBezTo>
                <a:cubicBezTo>
                  <a:pt x="360" y="240"/>
                  <a:pt x="360" y="240"/>
                  <a:pt x="360" y="240"/>
                </a:cubicBezTo>
                <a:cubicBezTo>
                  <a:pt x="135" y="240"/>
                  <a:pt x="135" y="240"/>
                  <a:pt x="135" y="240"/>
                </a:cubicBezTo>
                <a:cubicBezTo>
                  <a:pt x="112" y="240"/>
                  <a:pt x="111" y="231"/>
                  <a:pt x="131" y="22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16" name="Oval 22"/>
          <p:cNvSpPr/>
          <p:nvPr/>
        </p:nvSpPr>
        <p:spPr>
          <a:xfrm>
            <a:off x="1867504" y="3049517"/>
            <a:ext cx="1341524" cy="13415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7" name="Freeform 11"/>
          <p:cNvSpPr/>
          <p:nvPr/>
        </p:nvSpPr>
        <p:spPr bwMode="auto">
          <a:xfrm>
            <a:off x="2136933" y="3336155"/>
            <a:ext cx="802667" cy="709054"/>
          </a:xfrm>
          <a:custGeom>
            <a:gdLst>
              <a:gd name="T0" fmla="*/ 359 w 367"/>
              <a:gd name="T1" fmla="*/ 169 h 324"/>
              <a:gd name="T2" fmla="*/ 199 w 367"/>
              <a:gd name="T3" fmla="*/ 8 h 324"/>
              <a:gd name="T4" fmla="*/ 169 w 367"/>
              <a:gd name="T5" fmla="*/ 8 h 324"/>
              <a:gd name="T6" fmla="*/ 8 w 367"/>
              <a:gd name="T7" fmla="*/ 169 h 324"/>
              <a:gd name="T8" fmla="*/ 15 w 367"/>
              <a:gd name="T9" fmla="*/ 184 h 324"/>
              <a:gd name="T10" fmla="*/ 49 w 367"/>
              <a:gd name="T11" fmla="*/ 184 h 324"/>
              <a:gd name="T12" fmla="*/ 49 w 367"/>
              <a:gd name="T13" fmla="*/ 308 h 324"/>
              <a:gd name="T14" fmla="*/ 65 w 367"/>
              <a:gd name="T15" fmla="*/ 324 h 324"/>
              <a:gd name="T16" fmla="*/ 143 w 367"/>
              <a:gd name="T17" fmla="*/ 324 h 324"/>
              <a:gd name="T18" fmla="*/ 143 w 367"/>
              <a:gd name="T19" fmla="*/ 200 h 324"/>
              <a:gd name="T20" fmla="*/ 225 w 367"/>
              <a:gd name="T21" fmla="*/ 200 h 324"/>
              <a:gd name="T22" fmla="*/ 225 w 367"/>
              <a:gd name="T23" fmla="*/ 324 h 324"/>
              <a:gd name="T24" fmla="*/ 306 w 367"/>
              <a:gd name="T25" fmla="*/ 324 h 324"/>
              <a:gd name="T26" fmla="*/ 319 w 367"/>
              <a:gd name="T27" fmla="*/ 308 h 324"/>
              <a:gd name="T28" fmla="*/ 319 w 367"/>
              <a:gd name="T29" fmla="*/ 184 h 324"/>
              <a:gd name="T30" fmla="*/ 352 w 367"/>
              <a:gd name="T31" fmla="*/ 184 h 324"/>
              <a:gd name="T32" fmla="*/ 359 w 367"/>
              <a:gd name="T33" fmla="*/ 169 h 3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7" h="324">
                <a:moveTo>
                  <a:pt x="359" y="169"/>
                </a:moveTo>
                <a:cubicBezTo>
                  <a:pt x="199" y="8"/>
                  <a:pt x="199" y="8"/>
                  <a:pt x="199" y="8"/>
                </a:cubicBezTo>
                <a:cubicBezTo>
                  <a:pt x="190" y="0"/>
                  <a:pt x="177" y="0"/>
                  <a:pt x="169" y="8"/>
                </a:cubicBezTo>
                <a:cubicBezTo>
                  <a:pt x="8" y="169"/>
                  <a:pt x="8" y="169"/>
                  <a:pt x="8" y="169"/>
                </a:cubicBezTo>
                <a:cubicBezTo>
                  <a:pt x="0" y="177"/>
                  <a:pt x="3" y="184"/>
                  <a:pt x="15" y="184"/>
                </a:cubicBezTo>
                <a:cubicBezTo>
                  <a:pt x="49" y="184"/>
                  <a:pt x="49" y="184"/>
                  <a:pt x="49" y="184"/>
                </a:cubicBezTo>
                <a:cubicBezTo>
                  <a:pt x="49" y="308"/>
                  <a:pt x="49" y="308"/>
                  <a:pt x="49" y="308"/>
                </a:cubicBezTo>
                <a:cubicBezTo>
                  <a:pt x="49" y="317"/>
                  <a:pt x="49" y="324"/>
                  <a:pt x="65" y="324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43" y="200"/>
                  <a:pt x="143" y="200"/>
                  <a:pt x="143" y="200"/>
                </a:cubicBezTo>
                <a:cubicBezTo>
                  <a:pt x="225" y="200"/>
                  <a:pt x="225" y="200"/>
                  <a:pt x="225" y="200"/>
                </a:cubicBezTo>
                <a:cubicBezTo>
                  <a:pt x="225" y="324"/>
                  <a:pt x="225" y="324"/>
                  <a:pt x="225" y="324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19" y="324"/>
                  <a:pt x="319" y="317"/>
                  <a:pt x="319" y="308"/>
                </a:cubicBezTo>
                <a:cubicBezTo>
                  <a:pt x="319" y="184"/>
                  <a:pt x="319" y="184"/>
                  <a:pt x="319" y="184"/>
                </a:cubicBezTo>
                <a:cubicBezTo>
                  <a:pt x="352" y="184"/>
                  <a:pt x="352" y="184"/>
                  <a:pt x="352" y="184"/>
                </a:cubicBezTo>
                <a:cubicBezTo>
                  <a:pt x="364" y="184"/>
                  <a:pt x="367" y="177"/>
                  <a:pt x="359" y="16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18" name="Oval 29"/>
          <p:cNvSpPr/>
          <p:nvPr/>
        </p:nvSpPr>
        <p:spPr>
          <a:xfrm>
            <a:off x="3113206" y="4295219"/>
            <a:ext cx="958231" cy="958231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3463745" y="4573607"/>
            <a:ext cx="242561" cy="409875"/>
          </a:xfrm>
          <a:custGeom>
            <a:gdLst>
              <a:gd name="T0" fmla="*/ 192 w 232"/>
              <a:gd name="T1" fmla="*/ 0 h 392"/>
              <a:gd name="T2" fmla="*/ 40 w 232"/>
              <a:gd name="T3" fmla="*/ 0 h 392"/>
              <a:gd name="T4" fmla="*/ 0 w 232"/>
              <a:gd name="T5" fmla="*/ 40 h 392"/>
              <a:gd name="T6" fmla="*/ 0 w 232"/>
              <a:gd name="T7" fmla="*/ 352 h 392"/>
              <a:gd name="T8" fmla="*/ 40 w 232"/>
              <a:gd name="T9" fmla="*/ 392 h 392"/>
              <a:gd name="T10" fmla="*/ 192 w 232"/>
              <a:gd name="T11" fmla="*/ 392 h 392"/>
              <a:gd name="T12" fmla="*/ 232 w 232"/>
              <a:gd name="T13" fmla="*/ 352 h 392"/>
              <a:gd name="T14" fmla="*/ 232 w 232"/>
              <a:gd name="T15" fmla="*/ 40 h 392"/>
              <a:gd name="T16" fmla="*/ 192 w 232"/>
              <a:gd name="T17" fmla="*/ 0 h 392"/>
              <a:gd name="T18" fmla="*/ 116 w 232"/>
              <a:gd name="T19" fmla="*/ 376 h 392"/>
              <a:gd name="T20" fmla="*/ 88 w 232"/>
              <a:gd name="T21" fmla="*/ 356 h 392"/>
              <a:gd name="T22" fmla="*/ 116 w 232"/>
              <a:gd name="T23" fmla="*/ 336 h 392"/>
              <a:gd name="T24" fmla="*/ 144 w 232"/>
              <a:gd name="T25" fmla="*/ 356 h 392"/>
              <a:gd name="T26" fmla="*/ 116 w 232"/>
              <a:gd name="T27" fmla="*/ 376 h 392"/>
              <a:gd name="T28" fmla="*/ 200 w 232"/>
              <a:gd name="T29" fmla="*/ 316 h 392"/>
              <a:gd name="T30" fmla="*/ 32 w 232"/>
              <a:gd name="T31" fmla="*/ 316 h 392"/>
              <a:gd name="T32" fmla="*/ 32 w 232"/>
              <a:gd name="T33" fmla="*/ 52 h 392"/>
              <a:gd name="T34" fmla="*/ 200 w 232"/>
              <a:gd name="T35" fmla="*/ 52 h 392"/>
              <a:gd name="T36" fmla="*/ 200 w 232"/>
              <a:gd name="T37" fmla="*/ 316 h 39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392">
                <a:moveTo>
                  <a:pt x="192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74"/>
                  <a:pt x="18" y="392"/>
                  <a:pt x="40" y="392"/>
                </a:cubicBezTo>
                <a:cubicBezTo>
                  <a:pt x="192" y="392"/>
                  <a:pt x="192" y="392"/>
                  <a:pt x="192" y="392"/>
                </a:cubicBezTo>
                <a:cubicBezTo>
                  <a:pt x="214" y="392"/>
                  <a:pt x="232" y="374"/>
                  <a:pt x="232" y="352"/>
                </a:cubicBezTo>
                <a:cubicBezTo>
                  <a:pt x="232" y="40"/>
                  <a:pt x="232" y="40"/>
                  <a:pt x="232" y="40"/>
                </a:cubicBezTo>
                <a:cubicBezTo>
                  <a:pt x="232" y="18"/>
                  <a:pt x="214" y="0"/>
                  <a:pt x="192" y="0"/>
                </a:cubicBezTo>
                <a:close/>
                <a:moveTo>
                  <a:pt x="116" y="376"/>
                </a:moveTo>
                <a:cubicBezTo>
                  <a:pt x="101" y="376"/>
                  <a:pt x="88" y="367"/>
                  <a:pt x="88" y="356"/>
                </a:cubicBezTo>
                <a:cubicBezTo>
                  <a:pt x="88" y="345"/>
                  <a:pt x="101" y="336"/>
                  <a:pt x="116" y="336"/>
                </a:cubicBezTo>
                <a:cubicBezTo>
                  <a:pt x="131" y="336"/>
                  <a:pt x="144" y="345"/>
                  <a:pt x="144" y="356"/>
                </a:cubicBezTo>
                <a:cubicBezTo>
                  <a:pt x="144" y="367"/>
                  <a:pt x="131" y="376"/>
                  <a:pt x="116" y="376"/>
                </a:cubicBezTo>
                <a:close/>
                <a:moveTo>
                  <a:pt x="200" y="316"/>
                </a:moveTo>
                <a:cubicBezTo>
                  <a:pt x="32" y="316"/>
                  <a:pt x="32" y="316"/>
                  <a:pt x="32" y="316"/>
                </a:cubicBezTo>
                <a:cubicBezTo>
                  <a:pt x="32" y="52"/>
                  <a:pt x="32" y="52"/>
                  <a:pt x="32" y="52"/>
                </a:cubicBezTo>
                <a:cubicBezTo>
                  <a:pt x="200" y="52"/>
                  <a:pt x="200" y="52"/>
                  <a:pt x="200" y="52"/>
                </a:cubicBezTo>
                <a:lnTo>
                  <a:pt x="200" y="3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0" name="Oval 23"/>
          <p:cNvSpPr/>
          <p:nvPr/>
        </p:nvSpPr>
        <p:spPr>
          <a:xfrm>
            <a:off x="813449" y="2007352"/>
            <a:ext cx="766585" cy="766585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1000862" y="2187109"/>
            <a:ext cx="384346" cy="260574"/>
          </a:xfrm>
          <a:custGeom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2" name="Oval 32"/>
          <p:cNvSpPr/>
          <p:nvPr/>
        </p:nvSpPr>
        <p:spPr>
          <a:xfrm>
            <a:off x="4083632" y="2666225"/>
            <a:ext cx="622850" cy="622850"/>
          </a:xfrm>
          <a:prstGeom prst="ellipse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4238599" y="2821192"/>
            <a:ext cx="312917" cy="312917"/>
          </a:xfrm>
          <a:custGeom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356 w 384"/>
              <a:gd name="T11" fmla="*/ 192 h 384"/>
              <a:gd name="T12" fmla="*/ 322 w 384"/>
              <a:gd name="T13" fmla="*/ 292 h 384"/>
              <a:gd name="T14" fmla="*/ 315 w 384"/>
              <a:gd name="T15" fmla="*/ 261 h 384"/>
              <a:gd name="T16" fmla="*/ 321 w 384"/>
              <a:gd name="T17" fmla="*/ 205 h 384"/>
              <a:gd name="T18" fmla="*/ 297 w 384"/>
              <a:gd name="T19" fmla="*/ 165 h 384"/>
              <a:gd name="T20" fmla="*/ 259 w 384"/>
              <a:gd name="T21" fmla="*/ 139 h 384"/>
              <a:gd name="T22" fmla="*/ 277 w 384"/>
              <a:gd name="T23" fmla="*/ 67 h 384"/>
              <a:gd name="T24" fmla="*/ 237 w 384"/>
              <a:gd name="T25" fmla="*/ 49 h 384"/>
              <a:gd name="T26" fmla="*/ 244 w 384"/>
              <a:gd name="T27" fmla="*/ 37 h 384"/>
              <a:gd name="T28" fmla="*/ 356 w 384"/>
              <a:gd name="T29" fmla="*/ 192 h 384"/>
              <a:gd name="T30" fmla="*/ 169 w 384"/>
              <a:gd name="T31" fmla="*/ 30 h 384"/>
              <a:gd name="T32" fmla="*/ 149 w 384"/>
              <a:gd name="T33" fmla="*/ 46 h 384"/>
              <a:gd name="T34" fmla="*/ 122 w 384"/>
              <a:gd name="T35" fmla="*/ 69 h 384"/>
              <a:gd name="T36" fmla="*/ 90 w 384"/>
              <a:gd name="T37" fmla="*/ 106 h 384"/>
              <a:gd name="T38" fmla="*/ 109 w 384"/>
              <a:gd name="T39" fmla="*/ 123 h 384"/>
              <a:gd name="T40" fmla="*/ 140 w 384"/>
              <a:gd name="T41" fmla="*/ 125 h 384"/>
              <a:gd name="T42" fmla="*/ 196 w 384"/>
              <a:gd name="T43" fmla="*/ 189 h 384"/>
              <a:gd name="T44" fmla="*/ 151 w 384"/>
              <a:gd name="T45" fmla="*/ 235 h 384"/>
              <a:gd name="T46" fmla="*/ 145 w 384"/>
              <a:gd name="T47" fmla="*/ 265 h 384"/>
              <a:gd name="T48" fmla="*/ 142 w 384"/>
              <a:gd name="T49" fmla="*/ 312 h 384"/>
              <a:gd name="T50" fmla="*/ 108 w 384"/>
              <a:gd name="T51" fmla="*/ 273 h 384"/>
              <a:gd name="T52" fmla="*/ 101 w 384"/>
              <a:gd name="T53" fmla="*/ 229 h 384"/>
              <a:gd name="T54" fmla="*/ 71 w 384"/>
              <a:gd name="T55" fmla="*/ 187 h 384"/>
              <a:gd name="T56" fmla="*/ 84 w 384"/>
              <a:gd name="T57" fmla="*/ 145 h 384"/>
              <a:gd name="T58" fmla="*/ 39 w 384"/>
              <a:gd name="T59" fmla="*/ 133 h 384"/>
              <a:gd name="T60" fmla="*/ 169 w 384"/>
              <a:gd name="T61" fmla="*/ 30 h 384"/>
              <a:gd name="T62" fmla="*/ 140 w 384"/>
              <a:gd name="T63" fmla="*/ 347 h 384"/>
              <a:gd name="T64" fmla="*/ 160 w 384"/>
              <a:gd name="T65" fmla="*/ 335 h 384"/>
              <a:gd name="T66" fmla="*/ 190 w 384"/>
              <a:gd name="T67" fmla="*/ 329 h 384"/>
              <a:gd name="T68" fmla="*/ 235 w 384"/>
              <a:gd name="T69" fmla="*/ 315 h 384"/>
              <a:gd name="T70" fmla="*/ 282 w 384"/>
              <a:gd name="T71" fmla="*/ 328 h 384"/>
              <a:gd name="T72" fmla="*/ 192 w 384"/>
              <a:gd name="T73" fmla="*/ 356 h 384"/>
              <a:gd name="T74" fmla="*/ 140 w 384"/>
              <a:gd name="T75" fmla="*/ 347 h 3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356" y="192"/>
                </a:moveTo>
                <a:cubicBezTo>
                  <a:pt x="356" y="229"/>
                  <a:pt x="343" y="264"/>
                  <a:pt x="322" y="292"/>
                </a:cubicBezTo>
                <a:cubicBezTo>
                  <a:pt x="316" y="287"/>
                  <a:pt x="309" y="274"/>
                  <a:pt x="315" y="261"/>
                </a:cubicBezTo>
                <a:cubicBezTo>
                  <a:pt x="321" y="248"/>
                  <a:pt x="323" y="217"/>
                  <a:pt x="321" y="205"/>
                </a:cubicBezTo>
                <a:cubicBezTo>
                  <a:pt x="320" y="194"/>
                  <a:pt x="314" y="165"/>
                  <a:pt x="297" y="165"/>
                </a:cubicBezTo>
                <a:cubicBezTo>
                  <a:pt x="280" y="164"/>
                  <a:pt x="269" y="159"/>
                  <a:pt x="259" y="139"/>
                </a:cubicBezTo>
                <a:cubicBezTo>
                  <a:pt x="238" y="98"/>
                  <a:pt x="298" y="90"/>
                  <a:pt x="277" y="67"/>
                </a:cubicBezTo>
                <a:cubicBezTo>
                  <a:pt x="271" y="60"/>
                  <a:pt x="241" y="93"/>
                  <a:pt x="237" y="49"/>
                </a:cubicBezTo>
                <a:cubicBezTo>
                  <a:pt x="237" y="46"/>
                  <a:pt x="240" y="42"/>
                  <a:pt x="244" y="37"/>
                </a:cubicBezTo>
                <a:cubicBezTo>
                  <a:pt x="309" y="58"/>
                  <a:pt x="356" y="120"/>
                  <a:pt x="356" y="192"/>
                </a:cubicBezTo>
                <a:close/>
                <a:moveTo>
                  <a:pt x="169" y="30"/>
                </a:moveTo>
                <a:cubicBezTo>
                  <a:pt x="165" y="37"/>
                  <a:pt x="155" y="40"/>
                  <a:pt x="149" y="46"/>
                </a:cubicBezTo>
                <a:cubicBezTo>
                  <a:pt x="135" y="59"/>
                  <a:pt x="129" y="57"/>
                  <a:pt x="122" y="69"/>
                </a:cubicBezTo>
                <a:cubicBezTo>
                  <a:pt x="114" y="81"/>
                  <a:pt x="90" y="98"/>
                  <a:pt x="90" y="106"/>
                </a:cubicBezTo>
                <a:cubicBezTo>
                  <a:pt x="90" y="115"/>
                  <a:pt x="103" y="125"/>
                  <a:pt x="109" y="123"/>
                </a:cubicBezTo>
                <a:cubicBezTo>
                  <a:pt x="115" y="121"/>
                  <a:pt x="131" y="121"/>
                  <a:pt x="140" y="125"/>
                </a:cubicBezTo>
                <a:cubicBezTo>
                  <a:pt x="149" y="128"/>
                  <a:pt x="218" y="131"/>
                  <a:pt x="196" y="189"/>
                </a:cubicBezTo>
                <a:cubicBezTo>
                  <a:pt x="189" y="208"/>
                  <a:pt x="159" y="205"/>
                  <a:pt x="151" y="235"/>
                </a:cubicBezTo>
                <a:cubicBezTo>
                  <a:pt x="149" y="240"/>
                  <a:pt x="145" y="259"/>
                  <a:pt x="145" y="265"/>
                </a:cubicBezTo>
                <a:cubicBezTo>
                  <a:pt x="144" y="275"/>
                  <a:pt x="152" y="312"/>
                  <a:pt x="142" y="312"/>
                </a:cubicBezTo>
                <a:cubicBezTo>
                  <a:pt x="133" y="312"/>
                  <a:pt x="108" y="279"/>
                  <a:pt x="108" y="273"/>
                </a:cubicBezTo>
                <a:cubicBezTo>
                  <a:pt x="108" y="267"/>
                  <a:pt x="101" y="246"/>
                  <a:pt x="101" y="229"/>
                </a:cubicBezTo>
                <a:cubicBezTo>
                  <a:pt x="101" y="211"/>
                  <a:pt x="71" y="211"/>
                  <a:pt x="71" y="187"/>
                </a:cubicBezTo>
                <a:cubicBezTo>
                  <a:pt x="71" y="166"/>
                  <a:pt x="87" y="155"/>
                  <a:pt x="84" y="145"/>
                </a:cubicBezTo>
                <a:cubicBezTo>
                  <a:pt x="80" y="135"/>
                  <a:pt x="51" y="134"/>
                  <a:pt x="39" y="133"/>
                </a:cubicBezTo>
                <a:cubicBezTo>
                  <a:pt x="60" y="79"/>
                  <a:pt x="110" y="38"/>
                  <a:pt x="169" y="30"/>
                </a:cubicBezTo>
                <a:close/>
                <a:moveTo>
                  <a:pt x="140" y="347"/>
                </a:moveTo>
                <a:cubicBezTo>
                  <a:pt x="150" y="342"/>
                  <a:pt x="151" y="335"/>
                  <a:pt x="160" y="335"/>
                </a:cubicBezTo>
                <a:cubicBezTo>
                  <a:pt x="170" y="335"/>
                  <a:pt x="179" y="331"/>
                  <a:pt x="190" y="329"/>
                </a:cubicBezTo>
                <a:cubicBezTo>
                  <a:pt x="200" y="326"/>
                  <a:pt x="218" y="316"/>
                  <a:pt x="235" y="315"/>
                </a:cubicBezTo>
                <a:cubicBezTo>
                  <a:pt x="248" y="313"/>
                  <a:pt x="275" y="315"/>
                  <a:pt x="282" y="328"/>
                </a:cubicBezTo>
                <a:cubicBezTo>
                  <a:pt x="256" y="346"/>
                  <a:pt x="225" y="356"/>
                  <a:pt x="192" y="356"/>
                </a:cubicBezTo>
                <a:cubicBezTo>
                  <a:pt x="174" y="356"/>
                  <a:pt x="156" y="353"/>
                  <a:pt x="140" y="3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sp>
        <p:nvSpPr>
          <p:cNvPr id="24" name="Oval 24"/>
          <p:cNvSpPr/>
          <p:nvPr/>
        </p:nvSpPr>
        <p:spPr>
          <a:xfrm>
            <a:off x="430157" y="4774334"/>
            <a:ext cx="766585" cy="76658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65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25" name="Freeform 31"/>
          <p:cNvSpPr>
            <a:spLocks noEditPoints="1"/>
          </p:cNvSpPr>
          <p:nvPr/>
        </p:nvSpPr>
        <p:spPr bwMode="auto">
          <a:xfrm>
            <a:off x="599878" y="4983482"/>
            <a:ext cx="427141" cy="377785"/>
          </a:xfrm>
          <a:custGeom>
            <a:gdLst>
              <a:gd name="T0" fmla="*/ 196 w 392"/>
              <a:gd name="T1" fmla="*/ 267 h 347"/>
              <a:gd name="T2" fmla="*/ 156 w 392"/>
              <a:gd name="T3" fmla="*/ 307 h 347"/>
              <a:gd name="T4" fmla="*/ 196 w 392"/>
              <a:gd name="T5" fmla="*/ 347 h 347"/>
              <a:gd name="T6" fmla="*/ 235 w 392"/>
              <a:gd name="T7" fmla="*/ 307 h 347"/>
              <a:gd name="T8" fmla="*/ 196 w 392"/>
              <a:gd name="T9" fmla="*/ 267 h 347"/>
              <a:gd name="T10" fmla="*/ 112 w 392"/>
              <a:gd name="T11" fmla="*/ 222 h 347"/>
              <a:gd name="T12" fmla="*/ 140 w 392"/>
              <a:gd name="T13" fmla="*/ 250 h 347"/>
              <a:gd name="T14" fmla="*/ 252 w 392"/>
              <a:gd name="T15" fmla="*/ 250 h 347"/>
              <a:gd name="T16" fmla="*/ 280 w 392"/>
              <a:gd name="T17" fmla="*/ 222 h 347"/>
              <a:gd name="T18" fmla="*/ 112 w 392"/>
              <a:gd name="T19" fmla="*/ 222 h 347"/>
              <a:gd name="T20" fmla="*/ 56 w 392"/>
              <a:gd name="T21" fmla="*/ 165 h 347"/>
              <a:gd name="T22" fmla="*/ 84 w 392"/>
              <a:gd name="T23" fmla="*/ 194 h 347"/>
              <a:gd name="T24" fmla="*/ 308 w 392"/>
              <a:gd name="T25" fmla="*/ 194 h 347"/>
              <a:gd name="T26" fmla="*/ 336 w 392"/>
              <a:gd name="T27" fmla="*/ 165 h 347"/>
              <a:gd name="T28" fmla="*/ 56 w 392"/>
              <a:gd name="T29" fmla="*/ 165 h 347"/>
              <a:gd name="T30" fmla="*/ 0 w 392"/>
              <a:gd name="T31" fmla="*/ 109 h 347"/>
              <a:gd name="T32" fmla="*/ 28 w 392"/>
              <a:gd name="T33" fmla="*/ 137 h 347"/>
              <a:gd name="T34" fmla="*/ 364 w 392"/>
              <a:gd name="T35" fmla="*/ 137 h 347"/>
              <a:gd name="T36" fmla="*/ 392 w 392"/>
              <a:gd name="T37" fmla="*/ 109 h 347"/>
              <a:gd name="T38" fmla="*/ 0 w 392"/>
              <a:gd name="T39" fmla="*/ 109 h 34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2" h="347">
                <a:moveTo>
                  <a:pt x="196" y="267"/>
                </a:moveTo>
                <a:cubicBezTo>
                  <a:pt x="174" y="267"/>
                  <a:pt x="156" y="285"/>
                  <a:pt x="156" y="307"/>
                </a:cubicBezTo>
                <a:cubicBezTo>
                  <a:pt x="156" y="329"/>
                  <a:pt x="174" y="347"/>
                  <a:pt x="196" y="347"/>
                </a:cubicBezTo>
                <a:cubicBezTo>
                  <a:pt x="218" y="347"/>
                  <a:pt x="235" y="329"/>
                  <a:pt x="235" y="307"/>
                </a:cubicBezTo>
                <a:cubicBezTo>
                  <a:pt x="235" y="285"/>
                  <a:pt x="218" y="267"/>
                  <a:pt x="196" y="267"/>
                </a:cubicBezTo>
                <a:close/>
                <a:moveTo>
                  <a:pt x="112" y="222"/>
                </a:moveTo>
                <a:cubicBezTo>
                  <a:pt x="140" y="250"/>
                  <a:pt x="140" y="250"/>
                  <a:pt x="140" y="250"/>
                </a:cubicBezTo>
                <a:cubicBezTo>
                  <a:pt x="171" y="219"/>
                  <a:pt x="221" y="219"/>
                  <a:pt x="252" y="250"/>
                </a:cubicBezTo>
                <a:cubicBezTo>
                  <a:pt x="280" y="222"/>
                  <a:pt x="280" y="222"/>
                  <a:pt x="280" y="222"/>
                </a:cubicBezTo>
                <a:cubicBezTo>
                  <a:pt x="233" y="175"/>
                  <a:pt x="158" y="175"/>
                  <a:pt x="112" y="222"/>
                </a:cubicBezTo>
                <a:close/>
                <a:moveTo>
                  <a:pt x="56" y="165"/>
                </a:moveTo>
                <a:cubicBezTo>
                  <a:pt x="84" y="194"/>
                  <a:pt x="84" y="194"/>
                  <a:pt x="84" y="194"/>
                </a:cubicBezTo>
                <a:cubicBezTo>
                  <a:pt x="146" y="131"/>
                  <a:pt x="246" y="131"/>
                  <a:pt x="308" y="194"/>
                </a:cubicBezTo>
                <a:cubicBezTo>
                  <a:pt x="336" y="165"/>
                  <a:pt x="336" y="165"/>
                  <a:pt x="336" y="165"/>
                </a:cubicBezTo>
                <a:cubicBezTo>
                  <a:pt x="258" y="87"/>
                  <a:pt x="133" y="87"/>
                  <a:pt x="56" y="165"/>
                </a:cubicBezTo>
                <a:close/>
                <a:moveTo>
                  <a:pt x="0" y="109"/>
                </a:moveTo>
                <a:cubicBezTo>
                  <a:pt x="28" y="137"/>
                  <a:pt x="28" y="137"/>
                  <a:pt x="28" y="137"/>
                </a:cubicBezTo>
                <a:cubicBezTo>
                  <a:pt x="121" y="43"/>
                  <a:pt x="271" y="43"/>
                  <a:pt x="364" y="137"/>
                </a:cubicBezTo>
                <a:cubicBezTo>
                  <a:pt x="392" y="109"/>
                  <a:pt x="392" y="109"/>
                  <a:pt x="392" y="109"/>
                </a:cubicBezTo>
                <a:cubicBezTo>
                  <a:pt x="284" y="0"/>
                  <a:pt x="108" y="0"/>
                  <a:pt x="0" y="10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>
              <a:ln>
                <a:noFill/>
              </a:ln>
              <a:solidFill>
                <a:srgbClr val="5C5C5C"/>
              </a:solidFill>
              <a:effectLst/>
              <a:uLnTx/>
              <a:uFillTx/>
              <a:latin typeface="微软雅黑" panose="020b0503020204020204" charset="-122"/>
            </a:endParaRPr>
          </a:p>
        </p:txBody>
      </p:sp>
      <p:cxnSp>
        <p:nvCxnSpPr>
          <p:cNvPr id="26" name="Straight Connector 69"/>
          <p:cNvCxnSpPr/>
          <p:nvPr/>
        </p:nvCxnSpPr>
        <p:spPr>
          <a:xfrm flipH="1">
            <a:off x="7137777" y="2014060"/>
            <a:ext cx="0" cy="3827528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65000"/>
              </a:schemeClr>
            </a:solidFill>
            <a:prstDash val="sysDot"/>
          </a:ln>
          <a:effectLst/>
        </p:spPr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7435" y="1391920"/>
            <a:ext cx="4811395" cy="445008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70813" b="77244"/>
          <a:stretch>
            <a:fillRect/>
          </a:stretch>
        </p:blipFill>
        <p:spPr>
          <a:xfrm>
            <a:off x="2560320" y="2098675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267314" y="-701723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30420" y="1665605"/>
            <a:ext cx="3695065" cy="3439795"/>
            <a:chOff x="12028" y="1529"/>
            <a:chExt cx="6366" cy="6056"/>
          </a:xfrm>
        </p:grpSpPr>
        <p:sp>
          <p:nvSpPr>
            <p:cNvPr id="29" name="Freeform 104"/>
            <p:cNvSpPr>
              <a:spLocks noChangeArrowheads="1"/>
            </p:cNvSpPr>
            <p:nvPr/>
          </p:nvSpPr>
          <p:spPr bwMode="auto">
            <a:xfrm>
              <a:off x="15362" y="5609"/>
              <a:ext cx="1819" cy="1977"/>
            </a:xfrm>
            <a:custGeom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6"/>
                <a:gd name="T22" fmla="*/ 0 h 952"/>
                <a:gd name="T23" fmla="*/ 876 w 876"/>
                <a:gd name="T24" fmla="*/ 952 h 952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Freeform 106"/>
            <p:cNvSpPr>
              <a:spLocks noChangeArrowheads="1"/>
            </p:cNvSpPr>
            <p:nvPr/>
          </p:nvSpPr>
          <p:spPr bwMode="auto">
            <a:xfrm>
              <a:off x="13242" y="5609"/>
              <a:ext cx="1826" cy="1977"/>
            </a:xfrm>
            <a:custGeom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8"/>
                <a:gd name="T22" fmla="*/ 0 h 952"/>
                <a:gd name="T23" fmla="*/ 878 w 878"/>
                <a:gd name="T24" fmla="*/ 952 h 952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56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Freeform 108"/>
            <p:cNvSpPr>
              <a:spLocks noChangeArrowheads="1"/>
            </p:cNvSpPr>
            <p:nvPr/>
          </p:nvSpPr>
          <p:spPr bwMode="auto">
            <a:xfrm>
              <a:off x="15212" y="1529"/>
              <a:ext cx="3183" cy="3746"/>
            </a:xfrm>
            <a:custGeom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565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Freeform 109"/>
            <p:cNvSpPr>
              <a:spLocks noChangeArrowheads="1"/>
            </p:cNvSpPr>
            <p:nvPr/>
          </p:nvSpPr>
          <p:spPr bwMode="auto">
            <a:xfrm>
              <a:off x="12028" y="1529"/>
              <a:ext cx="3183" cy="3746"/>
            </a:xfrm>
            <a:custGeom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34"/>
                <a:gd name="T31" fmla="*/ 0 h 1804"/>
                <a:gd name="T32" fmla="*/ 1534 w 1534"/>
                <a:gd name="T33" fmla="*/ 1804 h 180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 sz="32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6" name="Subtitle 2"/>
          <p:cNvSpPr txBox="1"/>
          <p:nvPr/>
        </p:nvSpPr>
        <p:spPr bwMode="auto">
          <a:xfrm>
            <a:off x="1314597" y="183901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758950" y="238569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88" name="Subtitle 2"/>
          <p:cNvSpPr txBox="1"/>
          <p:nvPr/>
        </p:nvSpPr>
        <p:spPr bwMode="auto">
          <a:xfrm>
            <a:off x="1314597" y="377957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758950" y="43262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90" name="Subtitle 2"/>
          <p:cNvSpPr txBox="1"/>
          <p:nvPr/>
        </p:nvSpPr>
        <p:spPr bwMode="auto">
          <a:xfrm>
            <a:off x="8612017" y="194061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1" name="Subtitle 2"/>
          <p:cNvSpPr txBox="1"/>
          <p:nvPr/>
        </p:nvSpPr>
        <p:spPr bwMode="auto">
          <a:xfrm>
            <a:off x="8484382" y="376814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928735" y="431482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9041130" y="251269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588446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52276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879276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15%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空心弧 37"/>
          <p:cNvSpPr/>
          <p:nvPr/>
        </p:nvSpPr>
        <p:spPr>
          <a:xfrm rot="9000000">
            <a:off x="1698301" y="2306009"/>
            <a:ext cx="1524000" cy="1524000"/>
          </a:xfrm>
          <a:prstGeom prst="blockArc">
            <a:avLst>
              <a:gd name="adj1" fmla="val 10800000"/>
              <a:gd name="adj2" fmla="val 14261531"/>
              <a:gd name="adj3" fmla="val 8185"/>
            </a:avLst>
          </a:prstGeom>
          <a:solidFill>
            <a:srgbClr val="D8283C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25669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389499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516499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50%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空心弧 43"/>
          <p:cNvSpPr/>
          <p:nvPr/>
        </p:nvSpPr>
        <p:spPr>
          <a:xfrm rot="9000000">
            <a:off x="5335524" y="2306009"/>
            <a:ext cx="1524000" cy="1524000"/>
          </a:xfrm>
          <a:prstGeom prst="blockArc">
            <a:avLst>
              <a:gd name="adj1" fmla="val 3083979"/>
              <a:gd name="adj2" fmla="val 14261531"/>
              <a:gd name="adj3" fmla="val 8185"/>
            </a:avLst>
          </a:prstGeom>
          <a:solidFill>
            <a:srgbClr val="565F3F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862891" y="2199727"/>
            <a:ext cx="1743710" cy="1736564"/>
          </a:xfrm>
          <a:prstGeom prst="ellipse">
            <a:avLst/>
          </a:prstGeom>
          <a:solidFill>
            <a:srgbClr val="B2B2B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026721" y="2360778"/>
            <a:ext cx="1416050" cy="1414462"/>
          </a:xfrm>
          <a:prstGeom prst="ellipse">
            <a:avLst/>
          </a:prstGeom>
          <a:noFill/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9153721" y="2489366"/>
            <a:ext cx="1162050" cy="115728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75%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空心弧 49"/>
          <p:cNvSpPr/>
          <p:nvPr/>
        </p:nvSpPr>
        <p:spPr>
          <a:xfrm rot="9000000">
            <a:off x="8972746" y="2306009"/>
            <a:ext cx="1524000" cy="1524000"/>
          </a:xfrm>
          <a:prstGeom prst="blockArc">
            <a:avLst>
              <a:gd name="adj1" fmla="val 20469158"/>
              <a:gd name="adj2" fmla="val 14261531"/>
              <a:gd name="adj3" fmla="val 8185"/>
            </a:avLst>
          </a:prstGeom>
          <a:solidFill>
            <a:srgbClr val="D8283C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8135" y="463740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Subtitle 2"/>
          <p:cNvSpPr txBox="1"/>
          <p:nvPr/>
        </p:nvSpPr>
        <p:spPr bwMode="auto">
          <a:xfrm>
            <a:off x="1207917" y="412818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7950" y="47364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ubtitle 2"/>
          <p:cNvSpPr txBox="1"/>
          <p:nvPr/>
        </p:nvSpPr>
        <p:spPr bwMode="auto">
          <a:xfrm>
            <a:off x="4807732" y="422724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17940" y="473646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Subtitle 2"/>
          <p:cNvSpPr txBox="1"/>
          <p:nvPr/>
        </p:nvSpPr>
        <p:spPr bwMode="auto">
          <a:xfrm>
            <a:off x="8537722" y="422724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8" grpId="0"/>
      <p:bldP spid="9" grpId="0"/>
      <p:bldP spid="10" grpId="0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45" name="Oval 2"/>
          <p:cNvSpPr/>
          <p:nvPr/>
        </p:nvSpPr>
        <p:spPr>
          <a:xfrm>
            <a:off x="6282231" y="1336301"/>
            <a:ext cx="716973" cy="716973"/>
          </a:xfrm>
          <a:prstGeom prst="ellips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6" name="Group 13"/>
          <p:cNvGrpSpPr/>
          <p:nvPr/>
        </p:nvGrpSpPr>
        <p:grpSpPr>
          <a:xfrm>
            <a:off x="6475103" y="1456766"/>
            <a:ext cx="331226" cy="476042"/>
            <a:chOff x="9132888" y="2062163"/>
            <a:chExt cx="341312" cy="490537"/>
          </a:xfrm>
          <a:solidFill>
            <a:schemeClr val="bg1"/>
          </a:solidFill>
        </p:grpSpPr>
        <p:sp>
          <p:nvSpPr>
            <p:cNvPr id="47" name="Freeform 326"/>
            <p:cNvSpPr>
              <a:spLocks noEditPoints="1"/>
            </p:cNvSpPr>
            <p:nvPr/>
          </p:nvSpPr>
          <p:spPr bwMode="auto">
            <a:xfrm>
              <a:off x="9132888" y="2062163"/>
              <a:ext cx="341312" cy="490537"/>
            </a:xfrm>
            <a:custGeom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48" name="Freeform 327"/>
            <p:cNvSpPr/>
            <p:nvPr/>
          </p:nvSpPr>
          <p:spPr bwMode="auto">
            <a:xfrm>
              <a:off x="9209088" y="2138363"/>
              <a:ext cx="101600" cy="100012"/>
            </a:xfrm>
            <a:custGeom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89880" y="1368337"/>
            <a:ext cx="3271440" cy="652901"/>
            <a:chOff x="7392861" y="4666174"/>
            <a:chExt cx="2385913" cy="652901"/>
          </a:xfrm>
        </p:grpSpPr>
        <p:sp>
          <p:nvSpPr>
            <p:cNvPr id="50" name="出自【趣你的PPT】(微信:qunideppt)：最优质的PPT资源库"/>
            <p:cNvSpPr txBox="1"/>
            <p:nvPr/>
          </p:nvSpPr>
          <p:spPr>
            <a:xfrm>
              <a:off x="7392862" y="4666174"/>
              <a:ext cx="12579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出自【趣你的PPT】(微信:qunideppt)：最优质的PPT资源库"/>
            <p:cNvSpPr txBox="1"/>
            <p:nvPr/>
          </p:nvSpPr>
          <p:spPr>
            <a:xfrm>
              <a:off x="7392861" y="4949743"/>
              <a:ext cx="238591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</a:rPr>
                <a:t>单击此处编辑您要的内容，建议您在展示时采用微软雅黑字体</a:t>
              </a:r>
              <a:endParaRPr lang="zh-CN" altLang="en-US" sz="12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Oval 3"/>
          <p:cNvSpPr/>
          <p:nvPr/>
        </p:nvSpPr>
        <p:spPr>
          <a:xfrm>
            <a:off x="6282231" y="2564092"/>
            <a:ext cx="716973" cy="71697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3" name="Group 21"/>
          <p:cNvGrpSpPr/>
          <p:nvPr/>
        </p:nvGrpSpPr>
        <p:grpSpPr>
          <a:xfrm>
            <a:off x="6493591" y="2689179"/>
            <a:ext cx="320443" cy="466799"/>
            <a:chOff x="7902575" y="3140075"/>
            <a:chExt cx="330200" cy="481013"/>
          </a:xfrm>
          <a:solidFill>
            <a:schemeClr val="bg1"/>
          </a:solidFill>
        </p:grpSpPr>
        <p:sp>
          <p:nvSpPr>
            <p:cNvPr id="54" name="Oval 339"/>
            <p:cNvSpPr>
              <a:spLocks noChangeArrowheads="1"/>
            </p:cNvSpPr>
            <p:nvPr/>
          </p:nvSpPr>
          <p:spPr bwMode="auto">
            <a:xfrm>
              <a:off x="8037513" y="3275013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55" name="Oval 340"/>
            <p:cNvSpPr>
              <a:spLocks noChangeArrowheads="1"/>
            </p:cNvSpPr>
            <p:nvPr/>
          </p:nvSpPr>
          <p:spPr bwMode="auto">
            <a:xfrm>
              <a:off x="8037513" y="34544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56" name="Oval 341"/>
            <p:cNvSpPr>
              <a:spLocks noChangeArrowheads="1"/>
            </p:cNvSpPr>
            <p:nvPr/>
          </p:nvSpPr>
          <p:spPr bwMode="auto">
            <a:xfrm>
              <a:off x="7947025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57" name="Oval 342"/>
            <p:cNvSpPr>
              <a:spLocks noChangeArrowheads="1"/>
            </p:cNvSpPr>
            <p:nvPr/>
          </p:nvSpPr>
          <p:spPr bwMode="auto">
            <a:xfrm>
              <a:off x="8128000" y="3365500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58" name="Freeform 343"/>
            <p:cNvSpPr/>
            <p:nvPr/>
          </p:nvSpPr>
          <p:spPr bwMode="auto">
            <a:xfrm>
              <a:off x="7974013" y="3429000"/>
              <a:ext cx="30163" cy="30163"/>
            </a:xfrm>
            <a:custGeom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59" name="Freeform 344"/>
            <p:cNvSpPr/>
            <p:nvPr/>
          </p:nvSpPr>
          <p:spPr bwMode="auto">
            <a:xfrm>
              <a:off x="7974013" y="3300413"/>
              <a:ext cx="30163" cy="30163"/>
            </a:xfrm>
            <a:custGeom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60" name="Freeform 345"/>
            <p:cNvSpPr/>
            <p:nvPr/>
          </p:nvSpPr>
          <p:spPr bwMode="auto">
            <a:xfrm>
              <a:off x="8101013" y="3429000"/>
              <a:ext cx="30163" cy="30163"/>
            </a:xfrm>
            <a:custGeom>
              <a:gdLst>
                <a:gd name="T0" fmla="*/ 1 w 8"/>
                <a:gd name="T1" fmla="*/ 1 h 8"/>
                <a:gd name="T2" fmla="*/ 1 w 8"/>
                <a:gd name="T3" fmla="*/ 7 h 8"/>
                <a:gd name="T4" fmla="*/ 7 w 8"/>
                <a:gd name="T5" fmla="*/ 7 h 8"/>
                <a:gd name="T6" fmla="*/ 7 w 8"/>
                <a:gd name="T7" fmla="*/ 1 h 8"/>
                <a:gd name="T8" fmla="*/ 1 w 8"/>
                <a:gd name="T9" fmla="*/ 1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3" y="8"/>
                    <a:pt x="5" y="8"/>
                    <a:pt x="7" y="7"/>
                  </a:cubicBezTo>
                  <a:cubicBezTo>
                    <a:pt x="8" y="5"/>
                    <a:pt x="8" y="3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61" name="Freeform 346"/>
            <p:cNvSpPr>
              <a:spLocks noEditPoints="1"/>
            </p:cNvSpPr>
            <p:nvPr/>
          </p:nvSpPr>
          <p:spPr bwMode="auto">
            <a:xfrm>
              <a:off x="7902575" y="3140075"/>
              <a:ext cx="330200" cy="481013"/>
            </a:xfrm>
            <a:custGeom>
              <a:gdLst>
                <a:gd name="T0" fmla="*/ 80 w 88"/>
                <a:gd name="T1" fmla="*/ 56 h 128"/>
                <a:gd name="T2" fmla="*/ 79 w 88"/>
                <a:gd name="T3" fmla="*/ 56 h 128"/>
                <a:gd name="T4" fmla="*/ 70 w 88"/>
                <a:gd name="T5" fmla="*/ 38 h 128"/>
                <a:gd name="T6" fmla="*/ 64 w 88"/>
                <a:gd name="T7" fmla="*/ 7 h 128"/>
                <a:gd name="T8" fmla="*/ 56 w 88"/>
                <a:gd name="T9" fmla="*/ 0 h 128"/>
                <a:gd name="T10" fmla="*/ 24 w 88"/>
                <a:gd name="T11" fmla="*/ 0 h 128"/>
                <a:gd name="T12" fmla="*/ 17 w 88"/>
                <a:gd name="T13" fmla="*/ 7 h 128"/>
                <a:gd name="T14" fmla="*/ 11 w 88"/>
                <a:gd name="T15" fmla="*/ 37 h 128"/>
                <a:gd name="T16" fmla="*/ 0 w 88"/>
                <a:gd name="T17" fmla="*/ 64 h 128"/>
                <a:gd name="T18" fmla="*/ 10 w 88"/>
                <a:gd name="T19" fmla="*/ 91 h 128"/>
                <a:gd name="T20" fmla="*/ 16 w 88"/>
                <a:gd name="T21" fmla="*/ 121 h 128"/>
                <a:gd name="T22" fmla="*/ 24 w 88"/>
                <a:gd name="T23" fmla="*/ 128 h 128"/>
                <a:gd name="T24" fmla="*/ 56 w 88"/>
                <a:gd name="T25" fmla="*/ 128 h 128"/>
                <a:gd name="T26" fmla="*/ 64 w 88"/>
                <a:gd name="T27" fmla="*/ 121 h 128"/>
                <a:gd name="T28" fmla="*/ 70 w 88"/>
                <a:gd name="T29" fmla="*/ 91 h 128"/>
                <a:gd name="T30" fmla="*/ 79 w 88"/>
                <a:gd name="T31" fmla="*/ 72 h 128"/>
                <a:gd name="T32" fmla="*/ 80 w 88"/>
                <a:gd name="T33" fmla="*/ 72 h 128"/>
                <a:gd name="T34" fmla="*/ 88 w 88"/>
                <a:gd name="T35" fmla="*/ 64 h 128"/>
                <a:gd name="T36" fmla="*/ 80 w 88"/>
                <a:gd name="T37" fmla="*/ 56 h 128"/>
                <a:gd name="T38" fmla="*/ 24 w 88"/>
                <a:gd name="T39" fmla="*/ 8 h 128"/>
                <a:gd name="T40" fmla="*/ 56 w 88"/>
                <a:gd name="T41" fmla="*/ 8 h 128"/>
                <a:gd name="T42" fmla="*/ 60 w 88"/>
                <a:gd name="T43" fmla="*/ 30 h 128"/>
                <a:gd name="T44" fmla="*/ 40 w 88"/>
                <a:gd name="T45" fmla="*/ 24 h 128"/>
                <a:gd name="T46" fmla="*/ 20 w 88"/>
                <a:gd name="T47" fmla="*/ 30 h 128"/>
                <a:gd name="T48" fmla="*/ 24 w 88"/>
                <a:gd name="T49" fmla="*/ 8 h 128"/>
                <a:gd name="T50" fmla="*/ 56 w 88"/>
                <a:gd name="T51" fmla="*/ 120 h 128"/>
                <a:gd name="T52" fmla="*/ 24 w 88"/>
                <a:gd name="T53" fmla="*/ 120 h 128"/>
                <a:gd name="T54" fmla="*/ 20 w 88"/>
                <a:gd name="T55" fmla="*/ 98 h 128"/>
                <a:gd name="T56" fmla="*/ 40 w 88"/>
                <a:gd name="T57" fmla="*/ 104 h 128"/>
                <a:gd name="T58" fmla="*/ 60 w 88"/>
                <a:gd name="T59" fmla="*/ 98 h 128"/>
                <a:gd name="T60" fmla="*/ 56 w 88"/>
                <a:gd name="T61" fmla="*/ 120 h 128"/>
                <a:gd name="T62" fmla="*/ 40 w 88"/>
                <a:gd name="T63" fmla="*/ 96 h 128"/>
                <a:gd name="T64" fmla="*/ 8 w 88"/>
                <a:gd name="T65" fmla="*/ 64 h 128"/>
                <a:gd name="T66" fmla="*/ 40 w 88"/>
                <a:gd name="T67" fmla="*/ 32 h 128"/>
                <a:gd name="T68" fmla="*/ 72 w 88"/>
                <a:gd name="T69" fmla="*/ 64 h 128"/>
                <a:gd name="T70" fmla="*/ 40 w 88"/>
                <a:gd name="T71" fmla="*/ 96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128">
                  <a:moveTo>
                    <a:pt x="80" y="56"/>
                  </a:moveTo>
                  <a:cubicBezTo>
                    <a:pt x="80" y="56"/>
                    <a:pt x="79" y="56"/>
                    <a:pt x="79" y="56"/>
                  </a:cubicBezTo>
                  <a:cubicBezTo>
                    <a:pt x="78" y="49"/>
                    <a:pt x="75" y="43"/>
                    <a:pt x="70" y="38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7" y="3"/>
                    <a:pt x="17" y="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4" y="44"/>
                    <a:pt x="0" y="53"/>
                    <a:pt x="0" y="64"/>
                  </a:cubicBezTo>
                  <a:cubicBezTo>
                    <a:pt x="0" y="74"/>
                    <a:pt x="4" y="84"/>
                    <a:pt x="10" y="9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5"/>
                    <a:pt x="20" y="128"/>
                    <a:pt x="24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60" y="128"/>
                    <a:pt x="63" y="125"/>
                    <a:pt x="64" y="12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5"/>
                    <a:pt x="78" y="79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4" y="72"/>
                    <a:pt x="88" y="68"/>
                    <a:pt x="88" y="64"/>
                  </a:cubicBezTo>
                  <a:cubicBezTo>
                    <a:pt x="88" y="60"/>
                    <a:pt x="84" y="56"/>
                    <a:pt x="80" y="56"/>
                  </a:cubicBezTo>
                  <a:close/>
                  <a:moveTo>
                    <a:pt x="24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55" y="26"/>
                    <a:pt x="48" y="24"/>
                    <a:pt x="40" y="24"/>
                  </a:cubicBezTo>
                  <a:cubicBezTo>
                    <a:pt x="33" y="24"/>
                    <a:pt x="26" y="26"/>
                    <a:pt x="20" y="30"/>
                  </a:cubicBezTo>
                  <a:lnTo>
                    <a:pt x="24" y="8"/>
                  </a:lnTo>
                  <a:close/>
                  <a:moveTo>
                    <a:pt x="56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6" y="102"/>
                    <a:pt x="33" y="104"/>
                    <a:pt x="40" y="104"/>
                  </a:cubicBezTo>
                  <a:cubicBezTo>
                    <a:pt x="47" y="104"/>
                    <a:pt x="54" y="102"/>
                    <a:pt x="60" y="98"/>
                  </a:cubicBezTo>
                  <a:lnTo>
                    <a:pt x="56" y="120"/>
                  </a:lnTo>
                  <a:close/>
                  <a:moveTo>
                    <a:pt x="40" y="96"/>
                  </a:moveTo>
                  <a:cubicBezTo>
                    <a:pt x="22" y="96"/>
                    <a:pt x="8" y="82"/>
                    <a:pt x="8" y="64"/>
                  </a:cubicBezTo>
                  <a:cubicBezTo>
                    <a:pt x="8" y="46"/>
                    <a:pt x="22" y="32"/>
                    <a:pt x="40" y="32"/>
                  </a:cubicBezTo>
                  <a:cubicBezTo>
                    <a:pt x="58" y="32"/>
                    <a:pt x="72" y="46"/>
                    <a:pt x="72" y="64"/>
                  </a:cubicBezTo>
                  <a:cubicBezTo>
                    <a:pt x="72" y="82"/>
                    <a:pt x="58" y="96"/>
                    <a:pt x="4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62" name="Freeform 347"/>
            <p:cNvSpPr/>
            <p:nvPr/>
          </p:nvSpPr>
          <p:spPr bwMode="auto">
            <a:xfrm>
              <a:off x="8037513" y="3305175"/>
              <a:ext cx="90488" cy="90488"/>
            </a:xfrm>
            <a:custGeom>
              <a:gdLst>
                <a:gd name="T0" fmla="*/ 24 w 24"/>
                <a:gd name="T1" fmla="*/ 0 h 24"/>
                <a:gd name="T2" fmla="*/ 22 w 24"/>
                <a:gd name="T3" fmla="*/ 0 h 24"/>
                <a:gd name="T4" fmla="*/ 1 w 24"/>
                <a:gd name="T5" fmla="*/ 17 h 24"/>
                <a:gd name="T6" fmla="*/ 0 w 24"/>
                <a:gd name="T7" fmla="*/ 20 h 24"/>
                <a:gd name="T8" fmla="*/ 1 w 24"/>
                <a:gd name="T9" fmla="*/ 23 h 24"/>
                <a:gd name="T10" fmla="*/ 4 w 24"/>
                <a:gd name="T11" fmla="*/ 24 h 24"/>
                <a:gd name="T12" fmla="*/ 7 w 24"/>
                <a:gd name="T13" fmla="*/ 23 h 24"/>
                <a:gd name="T14" fmla="*/ 14 w 24"/>
                <a:gd name="T15" fmla="*/ 14 h 24"/>
                <a:gd name="T16" fmla="*/ 24 w 24"/>
                <a:gd name="T17" fmla="*/ 2 h 24"/>
                <a:gd name="T18" fmla="*/ 24 w 24"/>
                <a:gd name="T19" fmla="*/ 0 h 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1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6" y="24"/>
                    <a:pt x="7" y="2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89880" y="2596128"/>
            <a:ext cx="3271440" cy="652901"/>
            <a:chOff x="7392861" y="4666174"/>
            <a:chExt cx="2385913" cy="652901"/>
          </a:xfrm>
        </p:grpSpPr>
        <p:sp>
          <p:nvSpPr>
            <p:cNvPr id="64" name="出自【趣你的PPT】(微信:qunideppt)：最优质的PPT资源库"/>
            <p:cNvSpPr txBox="1"/>
            <p:nvPr/>
          </p:nvSpPr>
          <p:spPr>
            <a:xfrm>
              <a:off x="7392862" y="4666174"/>
              <a:ext cx="12579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出自【趣你的PPT】(微信:qunideppt)：最优质的PPT资源库"/>
            <p:cNvSpPr txBox="1"/>
            <p:nvPr/>
          </p:nvSpPr>
          <p:spPr>
            <a:xfrm>
              <a:off x="7392861" y="4949743"/>
              <a:ext cx="2385913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00000"/>
                </a:lnSpc>
                <a:spcBef>
                  <a:spcPct val="20000"/>
                </a:spcBef>
                <a:buNone/>
              </a:pPr>
              <a:r>
                <a:rPr lang="zh-CN" altLang="en-US" sz="1200">
                  <a:latin typeface="微软雅黑" panose="020b0503020204020204" charset="-122"/>
                  <a:ea typeface="微软雅黑" panose="020b0503020204020204" charset="-122"/>
                </a:rPr>
                <a:t>单击此处编辑您要的内容，建议您在展示时采用微软雅黑字体</a:t>
              </a:r>
              <a:endParaRPr lang="zh-CN" altLang="en-US" sz="12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Oval 5"/>
          <p:cNvSpPr/>
          <p:nvPr/>
        </p:nvSpPr>
        <p:spPr>
          <a:xfrm>
            <a:off x="6282231" y="5018086"/>
            <a:ext cx="716973" cy="71697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Freeform 350"/>
          <p:cNvSpPr>
            <a:spLocks noEditPoints="1"/>
          </p:cNvSpPr>
          <p:nvPr/>
        </p:nvSpPr>
        <p:spPr bwMode="auto">
          <a:xfrm>
            <a:off x="6409318" y="5201715"/>
            <a:ext cx="466799" cy="349714"/>
          </a:xfrm>
          <a:custGeom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68" name="出自【趣你的PPT】(微信:qunideppt)：最优质的PPT资源库"/>
          <p:cNvSpPr txBox="1"/>
          <p:nvPr/>
        </p:nvSpPr>
        <p:spPr>
          <a:xfrm>
            <a:off x="7289881" y="5050122"/>
            <a:ext cx="17248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出自【趣你的PPT】(微信:qunideppt)：最优质的PPT资源库"/>
          <p:cNvSpPr txBox="1"/>
          <p:nvPr/>
        </p:nvSpPr>
        <p:spPr>
          <a:xfrm>
            <a:off x="7289880" y="5333691"/>
            <a:ext cx="327144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</a:t>
            </a:r>
            <a:endParaRPr lang="zh-CN" altLang="en-US" sz="12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Oval 4"/>
          <p:cNvSpPr/>
          <p:nvPr/>
        </p:nvSpPr>
        <p:spPr>
          <a:xfrm>
            <a:off x="6282231" y="3794376"/>
            <a:ext cx="716973" cy="716973"/>
          </a:xfrm>
          <a:prstGeom prst="ellips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Freeform 348"/>
          <p:cNvSpPr>
            <a:spLocks noEditPoints="1"/>
          </p:cNvSpPr>
          <p:nvPr/>
        </p:nvSpPr>
        <p:spPr bwMode="auto">
          <a:xfrm>
            <a:off x="6407318" y="3919463"/>
            <a:ext cx="466799" cy="466799"/>
          </a:xfrm>
          <a:custGeom>
            <a:gdLst>
              <a:gd name="T0" fmla="*/ 83 w 128"/>
              <a:gd name="T1" fmla="*/ 40 h 128"/>
              <a:gd name="T2" fmla="*/ 64 w 128"/>
              <a:gd name="T3" fmla="*/ 0 h 128"/>
              <a:gd name="T4" fmla="*/ 36 w 128"/>
              <a:gd name="T5" fmla="*/ 41 h 128"/>
              <a:gd name="T6" fmla="*/ 32 w 128"/>
              <a:gd name="T7" fmla="*/ 43 h 128"/>
              <a:gd name="T8" fmla="*/ 12 w 128"/>
              <a:gd name="T9" fmla="*/ 40 h 128"/>
              <a:gd name="T10" fmla="*/ 0 w 128"/>
              <a:gd name="T11" fmla="*/ 116 h 128"/>
              <a:gd name="T12" fmla="*/ 24 w 128"/>
              <a:gd name="T13" fmla="*/ 128 h 128"/>
              <a:gd name="T14" fmla="*/ 35 w 128"/>
              <a:gd name="T15" fmla="*/ 121 h 128"/>
              <a:gd name="T16" fmla="*/ 36 w 128"/>
              <a:gd name="T17" fmla="*/ 121 h 128"/>
              <a:gd name="T18" fmla="*/ 76 w 128"/>
              <a:gd name="T19" fmla="*/ 128 h 128"/>
              <a:gd name="T20" fmla="*/ 112 w 128"/>
              <a:gd name="T21" fmla="*/ 120 h 128"/>
              <a:gd name="T22" fmla="*/ 114 w 128"/>
              <a:gd name="T23" fmla="*/ 109 h 128"/>
              <a:gd name="T24" fmla="*/ 121 w 128"/>
              <a:gd name="T25" fmla="*/ 88 h 128"/>
              <a:gd name="T26" fmla="*/ 124 w 128"/>
              <a:gd name="T27" fmla="*/ 67 h 128"/>
              <a:gd name="T28" fmla="*/ 128 w 128"/>
              <a:gd name="T29" fmla="*/ 58 h 128"/>
              <a:gd name="T30" fmla="*/ 117 w 128"/>
              <a:gd name="T31" fmla="*/ 42 h 128"/>
              <a:gd name="T32" fmla="*/ 24 w 128"/>
              <a:gd name="T33" fmla="*/ 120 h 128"/>
              <a:gd name="T34" fmla="*/ 8 w 128"/>
              <a:gd name="T35" fmla="*/ 116 h 128"/>
              <a:gd name="T36" fmla="*/ 12 w 128"/>
              <a:gd name="T37" fmla="*/ 48 h 128"/>
              <a:gd name="T38" fmla="*/ 28 w 128"/>
              <a:gd name="T39" fmla="*/ 52 h 128"/>
              <a:gd name="T40" fmla="*/ 120 w 128"/>
              <a:gd name="T41" fmla="*/ 58 h 128"/>
              <a:gd name="T42" fmla="*/ 104 w 128"/>
              <a:gd name="T43" fmla="*/ 64 h 128"/>
              <a:gd name="T44" fmla="*/ 104 w 128"/>
              <a:gd name="T45" fmla="*/ 68 h 128"/>
              <a:gd name="T46" fmla="*/ 118 w 128"/>
              <a:gd name="T47" fmla="*/ 75 h 128"/>
              <a:gd name="T48" fmla="*/ 100 w 128"/>
              <a:gd name="T49" fmla="*/ 84 h 128"/>
              <a:gd name="T50" fmla="*/ 100 w 128"/>
              <a:gd name="T51" fmla="*/ 88 h 128"/>
              <a:gd name="T52" fmla="*/ 113 w 128"/>
              <a:gd name="T53" fmla="*/ 96 h 128"/>
              <a:gd name="T54" fmla="*/ 96 w 128"/>
              <a:gd name="T55" fmla="*/ 104 h 128"/>
              <a:gd name="T56" fmla="*/ 96 w 128"/>
              <a:gd name="T57" fmla="*/ 108 h 128"/>
              <a:gd name="T58" fmla="*/ 106 w 128"/>
              <a:gd name="T59" fmla="*/ 114 h 128"/>
              <a:gd name="T60" fmla="*/ 98 w 128"/>
              <a:gd name="T61" fmla="*/ 120 h 128"/>
              <a:gd name="T62" fmla="*/ 54 w 128"/>
              <a:gd name="T63" fmla="*/ 117 h 128"/>
              <a:gd name="T64" fmla="*/ 32 w 128"/>
              <a:gd name="T65" fmla="*/ 110 h 128"/>
              <a:gd name="T66" fmla="*/ 35 w 128"/>
              <a:gd name="T67" fmla="*/ 50 h 128"/>
              <a:gd name="T68" fmla="*/ 60 w 128"/>
              <a:gd name="T69" fmla="*/ 12 h 128"/>
              <a:gd name="T70" fmla="*/ 76 w 128"/>
              <a:gd name="T71" fmla="*/ 27 h 128"/>
              <a:gd name="T72" fmla="*/ 115 w 128"/>
              <a:gd name="T73" fmla="*/ 50 h 128"/>
              <a:gd name="T74" fmla="*/ 120 w 128"/>
              <a:gd name="T75" fmla="*/ 5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7" y="42"/>
                </a:moveTo>
                <a:cubicBezTo>
                  <a:pt x="112" y="41"/>
                  <a:pt x="100" y="41"/>
                  <a:pt x="83" y="40"/>
                </a:cubicBezTo>
                <a:cubicBezTo>
                  <a:pt x="84" y="36"/>
                  <a:pt x="84" y="33"/>
                  <a:pt x="84" y="27"/>
                </a:cubicBezTo>
                <a:cubicBezTo>
                  <a:pt x="84" y="13"/>
                  <a:pt x="73" y="0"/>
                  <a:pt x="64" y="0"/>
                </a:cubicBezTo>
                <a:cubicBezTo>
                  <a:pt x="57" y="0"/>
                  <a:pt x="52" y="5"/>
                  <a:pt x="52" y="12"/>
                </a:cubicBezTo>
                <a:cubicBezTo>
                  <a:pt x="52" y="20"/>
                  <a:pt x="49" y="34"/>
                  <a:pt x="36" y="41"/>
                </a:cubicBezTo>
                <a:cubicBezTo>
                  <a:pt x="35" y="41"/>
                  <a:pt x="32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30" y="41"/>
                  <a:pt x="27" y="40"/>
                  <a:pt x="24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5" y="40"/>
                  <a:pt x="0" y="45"/>
                  <a:pt x="0" y="5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9" y="128"/>
                  <a:pt x="33" y="125"/>
                  <a:pt x="35" y="121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21"/>
                  <a:pt x="35" y="121"/>
                  <a:pt x="36" y="121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8" y="122"/>
                  <a:pt x="43" y="123"/>
                  <a:pt x="52" y="125"/>
                </a:cubicBezTo>
                <a:cubicBezTo>
                  <a:pt x="54" y="126"/>
                  <a:pt x="65" y="128"/>
                  <a:pt x="76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5" y="128"/>
                  <a:pt x="109" y="125"/>
                  <a:pt x="112" y="120"/>
                </a:cubicBezTo>
                <a:cubicBezTo>
                  <a:pt x="112" y="120"/>
                  <a:pt x="113" y="118"/>
                  <a:pt x="114" y="116"/>
                </a:cubicBezTo>
                <a:cubicBezTo>
                  <a:pt x="115" y="114"/>
                  <a:pt x="115" y="112"/>
                  <a:pt x="114" y="109"/>
                </a:cubicBezTo>
                <a:cubicBezTo>
                  <a:pt x="118" y="106"/>
                  <a:pt x="120" y="102"/>
                  <a:pt x="121" y="99"/>
                </a:cubicBezTo>
                <a:cubicBezTo>
                  <a:pt x="122" y="94"/>
                  <a:pt x="122" y="90"/>
                  <a:pt x="121" y="88"/>
                </a:cubicBezTo>
                <a:cubicBezTo>
                  <a:pt x="123" y="85"/>
                  <a:pt x="125" y="82"/>
                  <a:pt x="126" y="77"/>
                </a:cubicBezTo>
                <a:cubicBezTo>
                  <a:pt x="127" y="73"/>
                  <a:pt x="126" y="70"/>
                  <a:pt x="124" y="67"/>
                </a:cubicBezTo>
                <a:cubicBezTo>
                  <a:pt x="127" y="65"/>
                  <a:pt x="128" y="61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8" y="57"/>
                  <a:pt x="128" y="56"/>
                </a:cubicBezTo>
                <a:cubicBezTo>
                  <a:pt x="128" y="51"/>
                  <a:pt x="125" y="44"/>
                  <a:pt x="117" y="42"/>
                </a:cubicBezTo>
                <a:close/>
                <a:moveTo>
                  <a:pt x="28" y="116"/>
                </a:moveTo>
                <a:cubicBezTo>
                  <a:pt x="28" y="118"/>
                  <a:pt x="26" y="120"/>
                  <a:pt x="24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0"/>
                  <a:pt x="10" y="48"/>
                  <a:pt x="12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6" y="48"/>
                  <a:pt x="28" y="50"/>
                  <a:pt x="28" y="52"/>
                </a:cubicBezTo>
                <a:lnTo>
                  <a:pt x="28" y="116"/>
                </a:lnTo>
                <a:close/>
                <a:moveTo>
                  <a:pt x="120" y="58"/>
                </a:moveTo>
                <a:cubicBezTo>
                  <a:pt x="120" y="60"/>
                  <a:pt x="119" y="64"/>
                  <a:pt x="112" y="64"/>
                </a:cubicBezTo>
                <a:cubicBezTo>
                  <a:pt x="106" y="64"/>
                  <a:pt x="104" y="64"/>
                  <a:pt x="104" y="64"/>
                </a:cubicBezTo>
                <a:cubicBezTo>
                  <a:pt x="103" y="64"/>
                  <a:pt x="102" y="65"/>
                  <a:pt x="102" y="66"/>
                </a:cubicBezTo>
                <a:cubicBezTo>
                  <a:pt x="102" y="67"/>
                  <a:pt x="103" y="68"/>
                  <a:pt x="104" y="68"/>
                </a:cubicBezTo>
                <a:cubicBezTo>
                  <a:pt x="104" y="68"/>
                  <a:pt x="106" y="68"/>
                  <a:pt x="112" y="68"/>
                </a:cubicBezTo>
                <a:cubicBezTo>
                  <a:pt x="118" y="68"/>
                  <a:pt x="119" y="73"/>
                  <a:pt x="118" y="75"/>
                </a:cubicBezTo>
                <a:cubicBezTo>
                  <a:pt x="118" y="78"/>
                  <a:pt x="116" y="84"/>
                  <a:pt x="110" y="84"/>
                </a:cubicBezTo>
                <a:cubicBezTo>
                  <a:pt x="103" y="84"/>
                  <a:pt x="100" y="84"/>
                  <a:pt x="100" y="84"/>
                </a:cubicBezTo>
                <a:cubicBezTo>
                  <a:pt x="99" y="84"/>
                  <a:pt x="98" y="85"/>
                  <a:pt x="98" y="86"/>
                </a:cubicBezTo>
                <a:cubicBezTo>
                  <a:pt x="98" y="87"/>
                  <a:pt x="99" y="88"/>
                  <a:pt x="100" y="88"/>
                </a:cubicBezTo>
                <a:cubicBezTo>
                  <a:pt x="100" y="88"/>
                  <a:pt x="105" y="88"/>
                  <a:pt x="108" y="88"/>
                </a:cubicBezTo>
                <a:cubicBezTo>
                  <a:pt x="115" y="88"/>
                  <a:pt x="114" y="93"/>
                  <a:pt x="113" y="96"/>
                </a:cubicBezTo>
                <a:cubicBezTo>
                  <a:pt x="112" y="100"/>
                  <a:pt x="111" y="104"/>
                  <a:pt x="103" y="104"/>
                </a:cubicBezTo>
                <a:cubicBezTo>
                  <a:pt x="100" y="104"/>
                  <a:pt x="96" y="104"/>
                  <a:pt x="96" y="104"/>
                </a:cubicBezTo>
                <a:cubicBezTo>
                  <a:pt x="95" y="104"/>
                  <a:pt x="94" y="105"/>
                  <a:pt x="94" y="106"/>
                </a:cubicBezTo>
                <a:cubicBezTo>
                  <a:pt x="94" y="107"/>
                  <a:pt x="95" y="108"/>
                  <a:pt x="96" y="108"/>
                </a:cubicBezTo>
                <a:cubicBezTo>
                  <a:pt x="96" y="108"/>
                  <a:pt x="99" y="108"/>
                  <a:pt x="102" y="108"/>
                </a:cubicBezTo>
                <a:cubicBezTo>
                  <a:pt x="107" y="108"/>
                  <a:pt x="107" y="112"/>
                  <a:pt x="106" y="114"/>
                </a:cubicBezTo>
                <a:cubicBezTo>
                  <a:pt x="106" y="115"/>
                  <a:pt x="105" y="116"/>
                  <a:pt x="105" y="117"/>
                </a:cubicBezTo>
                <a:cubicBezTo>
                  <a:pt x="104" y="119"/>
                  <a:pt x="102" y="120"/>
                  <a:pt x="98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65" y="120"/>
                  <a:pt x="54" y="118"/>
                  <a:pt x="54" y="117"/>
                </a:cubicBezTo>
                <a:cubicBezTo>
                  <a:pt x="37" y="114"/>
                  <a:pt x="36" y="113"/>
                  <a:pt x="35" y="113"/>
                </a:cubicBezTo>
                <a:cubicBezTo>
                  <a:pt x="35" y="113"/>
                  <a:pt x="32" y="112"/>
                  <a:pt x="32" y="110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2"/>
                  <a:pt x="33" y="51"/>
                  <a:pt x="35" y="50"/>
                </a:cubicBezTo>
                <a:cubicBezTo>
                  <a:pt x="35" y="50"/>
                  <a:pt x="36" y="50"/>
                  <a:pt x="36" y="50"/>
                </a:cubicBezTo>
                <a:cubicBezTo>
                  <a:pt x="54" y="42"/>
                  <a:pt x="60" y="26"/>
                  <a:pt x="60" y="12"/>
                </a:cubicBezTo>
                <a:cubicBezTo>
                  <a:pt x="60" y="10"/>
                  <a:pt x="62" y="8"/>
                  <a:pt x="64" y="8"/>
                </a:cubicBezTo>
                <a:cubicBezTo>
                  <a:pt x="68" y="8"/>
                  <a:pt x="76" y="16"/>
                  <a:pt x="76" y="27"/>
                </a:cubicBezTo>
                <a:cubicBezTo>
                  <a:pt x="76" y="36"/>
                  <a:pt x="75" y="38"/>
                  <a:pt x="72" y="48"/>
                </a:cubicBezTo>
                <a:cubicBezTo>
                  <a:pt x="112" y="48"/>
                  <a:pt x="112" y="49"/>
                  <a:pt x="115" y="50"/>
                </a:cubicBezTo>
                <a:cubicBezTo>
                  <a:pt x="120" y="51"/>
                  <a:pt x="120" y="54"/>
                  <a:pt x="120" y="56"/>
                </a:cubicBezTo>
                <a:cubicBezTo>
                  <a:pt x="120" y="57"/>
                  <a:pt x="120" y="57"/>
                  <a:pt x="120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72" name="Freeform 349"/>
          <p:cNvSpPr>
            <a:spLocks noEditPoints="1"/>
          </p:cNvSpPr>
          <p:nvPr/>
        </p:nvSpPr>
        <p:spPr bwMode="auto">
          <a:xfrm>
            <a:off x="6450454" y="4298448"/>
            <a:ext cx="43136" cy="43136"/>
          </a:xfrm>
          <a:custGeom>
            <a:gdLst>
              <a:gd name="T0" fmla="*/ 6 w 12"/>
              <a:gd name="T1" fmla="*/ 0 h 12"/>
              <a:gd name="T2" fmla="*/ 0 w 12"/>
              <a:gd name="T3" fmla="*/ 6 h 12"/>
              <a:gd name="T4" fmla="*/ 6 w 12"/>
              <a:gd name="T5" fmla="*/ 12 h 12"/>
              <a:gd name="T6" fmla="*/ 12 w 12"/>
              <a:gd name="T7" fmla="*/ 6 h 12"/>
              <a:gd name="T8" fmla="*/ 6 w 12"/>
              <a:gd name="T9" fmla="*/ 0 h 12"/>
              <a:gd name="T10" fmla="*/ 6 w 12"/>
              <a:gd name="T11" fmla="*/ 8 h 12"/>
              <a:gd name="T12" fmla="*/ 4 w 12"/>
              <a:gd name="T13" fmla="*/ 6 h 12"/>
              <a:gd name="T14" fmla="*/ 6 w 12"/>
              <a:gd name="T15" fmla="*/ 4 h 12"/>
              <a:gd name="T16" fmla="*/ 8 w 12"/>
              <a:gd name="T17" fmla="*/ 6 h 12"/>
              <a:gd name="T18" fmla="*/ 6 w 12"/>
              <a:gd name="T19" fmla="*/ 8 h 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12">
                <a:moveTo>
                  <a:pt x="6" y="0"/>
                </a:move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9" y="12"/>
                  <a:pt x="12" y="9"/>
                  <a:pt x="12" y="6"/>
                </a:cubicBezTo>
                <a:cubicBezTo>
                  <a:pt x="12" y="3"/>
                  <a:pt x="9" y="0"/>
                  <a:pt x="6" y="0"/>
                </a:cubicBezTo>
                <a:close/>
                <a:moveTo>
                  <a:pt x="6" y="8"/>
                </a:moveTo>
                <a:cubicBezTo>
                  <a:pt x="5" y="8"/>
                  <a:pt x="4" y="7"/>
                  <a:pt x="4" y="6"/>
                </a:cubicBezTo>
                <a:cubicBezTo>
                  <a:pt x="4" y="5"/>
                  <a:pt x="5" y="4"/>
                  <a:pt x="6" y="4"/>
                </a:cubicBezTo>
                <a:cubicBezTo>
                  <a:pt x="7" y="4"/>
                  <a:pt x="8" y="5"/>
                  <a:pt x="8" y="6"/>
                </a:cubicBezTo>
                <a:cubicBezTo>
                  <a:pt x="8" y="7"/>
                  <a:pt x="7" y="8"/>
                  <a:pt x="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73" name="出自【趣你的PPT】(微信:qunideppt)：最优质的PPT资源库"/>
          <p:cNvSpPr txBox="1"/>
          <p:nvPr/>
        </p:nvSpPr>
        <p:spPr>
          <a:xfrm>
            <a:off x="7289881" y="3826412"/>
            <a:ext cx="172486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出自【趣你的PPT】(微信:qunideppt)：最优质的PPT资源库"/>
          <p:cNvSpPr txBox="1"/>
          <p:nvPr/>
        </p:nvSpPr>
        <p:spPr>
          <a:xfrm>
            <a:off x="7289880" y="4109981"/>
            <a:ext cx="327144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</a:rPr>
              <a:t>单击此处编辑您要的内容，建议您在展示时采用微软雅黑字体</a:t>
            </a:r>
            <a:endParaRPr lang="zh-CN" altLang="en-US" sz="12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15" y="2160270"/>
            <a:ext cx="5269230" cy="376999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2" grpId="0" animBg="1"/>
      <p:bldP spid="66" grpId="0" animBg="1"/>
      <p:bldP spid="67" grpId="0" animBg="1"/>
      <p:bldP spid="68" grpId="0"/>
      <p:bldP spid="69" grpId="0"/>
      <p:bldP spid="70" grpId="0" animBg="1"/>
      <p:bldP spid="71" grpId="0" animBg="1"/>
      <p:bldP spid="72" grpId="0" animBg="1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PART.3</a:t>
            </a:r>
            <a:endParaRPr lang="en-US" altLang="zh-CN" b="1">
              <a:solidFill>
                <a:srgbClr val="D1021A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92576" y="4287111"/>
            <a:ext cx="32800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146408" y="3225103"/>
            <a:ext cx="254734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537563" y="2259056"/>
            <a:ext cx="17537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22"/>
          <p:cNvSpPr/>
          <p:nvPr/>
        </p:nvSpPr>
        <p:spPr>
          <a:xfrm>
            <a:off x="5759831" y="1552047"/>
            <a:ext cx="1325476" cy="707009"/>
          </a:xfrm>
          <a:custGeom>
            <a:gdLst>
              <a:gd name="connsiteX0" fmla="*/ 879792 w 1759583"/>
              <a:gd name="connsiteY0" fmla="*/ 0 h 932397"/>
              <a:gd name="connsiteX1" fmla="*/ 1759583 w 1759583"/>
              <a:gd name="connsiteY1" fmla="*/ 932397 h 932397"/>
              <a:gd name="connsiteX2" fmla="*/ 1135140 w 1759583"/>
              <a:gd name="connsiteY2" fmla="*/ 932397 h 932397"/>
              <a:gd name="connsiteX3" fmla="*/ 879791 w 1759583"/>
              <a:gd name="connsiteY3" fmla="*/ 649267 h 932397"/>
              <a:gd name="connsiteX4" fmla="*/ 624442 w 1759583"/>
              <a:gd name="connsiteY4" fmla="*/ 932397 h 932397"/>
              <a:gd name="connsiteX5" fmla="*/ 0 w 1759583"/>
              <a:gd name="connsiteY5" fmla="*/ 932397 h 9323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9582" h="932397">
                <a:moveTo>
                  <a:pt x="879792" y="0"/>
                </a:moveTo>
                <a:lnTo>
                  <a:pt x="1759583" y="932397"/>
                </a:lnTo>
                <a:lnTo>
                  <a:pt x="1135140" y="932397"/>
                </a:lnTo>
                <a:lnTo>
                  <a:pt x="879791" y="649267"/>
                </a:lnTo>
                <a:lnTo>
                  <a:pt x="624442" y="932397"/>
                </a:lnTo>
                <a:lnTo>
                  <a:pt x="0" y="93239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24"/>
          <p:cNvSpPr/>
          <p:nvPr/>
        </p:nvSpPr>
        <p:spPr>
          <a:xfrm>
            <a:off x="5419998" y="2120510"/>
            <a:ext cx="2000165" cy="1116219"/>
          </a:xfrm>
          <a:custGeom>
            <a:gdLst>
              <a:gd name="connsiteX0" fmla="*/ 1327620 w 2655239"/>
              <a:gd name="connsiteY0" fmla="*/ 0 h 1472059"/>
              <a:gd name="connsiteX1" fmla="*/ 2655239 w 2655239"/>
              <a:gd name="connsiteY1" fmla="*/ 1472059 h 1472059"/>
              <a:gd name="connsiteX2" fmla="*/ 1858196 w 2655239"/>
              <a:gd name="connsiteY2" fmla="*/ 1472059 h 1472059"/>
              <a:gd name="connsiteX3" fmla="*/ 1330921 w 2655239"/>
              <a:gd name="connsiteY3" fmla="*/ 887419 h 1472059"/>
              <a:gd name="connsiteX4" fmla="*/ 803646 w 2655239"/>
              <a:gd name="connsiteY4" fmla="*/ 1472059 h 1472059"/>
              <a:gd name="connsiteX5" fmla="*/ 0 w 2655239"/>
              <a:gd name="connsiteY5" fmla="*/ 1472059 h 14720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55239" h="1472059">
                <a:moveTo>
                  <a:pt x="1327620" y="0"/>
                </a:moveTo>
                <a:lnTo>
                  <a:pt x="2655239" y="1472059"/>
                </a:lnTo>
                <a:lnTo>
                  <a:pt x="1858196" y="1472059"/>
                </a:lnTo>
                <a:lnTo>
                  <a:pt x="1330921" y="887419"/>
                </a:lnTo>
                <a:lnTo>
                  <a:pt x="803646" y="1472059"/>
                </a:lnTo>
                <a:lnTo>
                  <a:pt x="0" y="1472059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28"/>
          <p:cNvSpPr/>
          <p:nvPr/>
        </p:nvSpPr>
        <p:spPr>
          <a:xfrm>
            <a:off x="4934932" y="3813968"/>
            <a:ext cx="2964115" cy="1654164"/>
          </a:xfrm>
          <a:custGeom>
            <a:gdLst>
              <a:gd name="connsiteX0" fmla="*/ 1967446 w 3934892"/>
              <a:gd name="connsiteY0" fmla="*/ 0 h 2181496"/>
              <a:gd name="connsiteX1" fmla="*/ 3934892 w 3934892"/>
              <a:gd name="connsiteY1" fmla="*/ 2181496 h 2181496"/>
              <a:gd name="connsiteX2" fmla="*/ 2718901 w 3934892"/>
              <a:gd name="connsiteY2" fmla="*/ 2181496 h 2181496"/>
              <a:gd name="connsiteX3" fmla="*/ 1967446 w 3934892"/>
              <a:gd name="connsiteY3" fmla="*/ 1348286 h 2181496"/>
              <a:gd name="connsiteX4" fmla="*/ 1215991 w 3934892"/>
              <a:gd name="connsiteY4" fmla="*/ 2181496 h 2181496"/>
              <a:gd name="connsiteX5" fmla="*/ 0 w 3934892"/>
              <a:gd name="connsiteY5" fmla="*/ 2181496 h 218149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34892" h="2181496">
                <a:moveTo>
                  <a:pt x="1967446" y="0"/>
                </a:moveTo>
                <a:lnTo>
                  <a:pt x="3934892" y="2181496"/>
                </a:lnTo>
                <a:lnTo>
                  <a:pt x="2718901" y="2181496"/>
                </a:lnTo>
                <a:lnTo>
                  <a:pt x="1967446" y="1348286"/>
                </a:lnTo>
                <a:lnTo>
                  <a:pt x="1215991" y="2181496"/>
                </a:lnTo>
                <a:lnTo>
                  <a:pt x="0" y="218149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26"/>
          <p:cNvSpPr/>
          <p:nvPr/>
        </p:nvSpPr>
        <p:spPr>
          <a:xfrm>
            <a:off x="5146408" y="2865532"/>
            <a:ext cx="2547343" cy="1421579"/>
          </a:xfrm>
          <a:custGeom>
            <a:gdLst>
              <a:gd name="connsiteX0" fmla="*/ 1690812 w 3381623"/>
              <a:gd name="connsiteY0" fmla="*/ 0 h 1874765"/>
              <a:gd name="connsiteX1" fmla="*/ 3381623 w 3381623"/>
              <a:gd name="connsiteY1" fmla="*/ 1874765 h 1874765"/>
              <a:gd name="connsiteX2" fmla="*/ 2365357 w 3381623"/>
              <a:gd name="connsiteY2" fmla="*/ 1874765 h 1874765"/>
              <a:gd name="connsiteX3" fmla="*/ 1690813 w 3381623"/>
              <a:gd name="connsiteY3" fmla="*/ 1126833 h 1874765"/>
              <a:gd name="connsiteX4" fmla="*/ 1016269 w 3381623"/>
              <a:gd name="connsiteY4" fmla="*/ 1874765 h 1874765"/>
              <a:gd name="connsiteX5" fmla="*/ 0 w 3381623"/>
              <a:gd name="connsiteY5" fmla="*/ 1874765 h 18747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1623" h="1874765">
                <a:moveTo>
                  <a:pt x="1690812" y="0"/>
                </a:moveTo>
                <a:lnTo>
                  <a:pt x="3381623" y="1874765"/>
                </a:lnTo>
                <a:lnTo>
                  <a:pt x="2365357" y="1874765"/>
                </a:lnTo>
                <a:lnTo>
                  <a:pt x="1690813" y="1126833"/>
                </a:lnTo>
                <a:lnTo>
                  <a:pt x="1016269" y="1874765"/>
                </a:lnTo>
                <a:lnTo>
                  <a:pt x="0" y="187476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4505706" y="5468132"/>
            <a:ext cx="37800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Subtitle 2"/>
          <p:cNvSpPr txBox="1"/>
          <p:nvPr/>
        </p:nvSpPr>
        <p:spPr bwMode="auto">
          <a:xfrm>
            <a:off x="1950867" y="123131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395220" y="177800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3" name="Subtitle 2"/>
          <p:cNvSpPr txBox="1"/>
          <p:nvPr/>
        </p:nvSpPr>
        <p:spPr bwMode="auto">
          <a:xfrm>
            <a:off x="7899547" y="204919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43900" y="25958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5" name="Subtitle 2"/>
          <p:cNvSpPr txBox="1"/>
          <p:nvPr/>
        </p:nvSpPr>
        <p:spPr bwMode="auto">
          <a:xfrm>
            <a:off x="1058057" y="294073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2410" y="348742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7" name="Subtitle 2"/>
          <p:cNvSpPr txBox="1"/>
          <p:nvPr/>
        </p:nvSpPr>
        <p:spPr bwMode="auto">
          <a:xfrm>
            <a:off x="8584077" y="423169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28430" y="477837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" grpId="0" animBg="1"/>
      <p:bldP spid="13" grpId="0" animBg="1"/>
      <p:bldP spid="86" grpId="0"/>
      <p:bldP spid="87" grpId="0"/>
      <p:bldP spid="3" grpId="0"/>
      <p:bldP spid="5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70813" b="77244"/>
          <a:stretch>
            <a:fillRect/>
          </a:stretch>
        </p:blipFill>
        <p:spPr>
          <a:xfrm>
            <a:off x="2559685" y="2006600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296524" y="-798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0424" y="911527"/>
            <a:ext cx="995680" cy="5835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目录</a:t>
            </a:r>
            <a:endParaRPr lang="zh-CN" altLang="en-US" sz="320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2270" y="823687"/>
            <a:ext cx="4571998" cy="773790"/>
            <a:chOff x="4564337" y="378280"/>
            <a:chExt cx="3063327" cy="773790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4564337" y="1152070"/>
              <a:ext cx="3063327" cy="0"/>
            </a:xfrm>
            <a:prstGeom prst="line">
              <a:avLst/>
            </a:prstGeom>
            <a:ln>
              <a:solidFill>
                <a:srgbClr val="D102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564337" y="378280"/>
              <a:ext cx="3063327" cy="0"/>
            </a:xfrm>
            <a:prstGeom prst="line">
              <a:avLst/>
            </a:prstGeom>
            <a:ln>
              <a:solidFill>
                <a:srgbClr val="D102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009630" y="220746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24144" y="3152473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09630" y="4097479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09539" y="5042486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r="70813" b="77244"/>
          <a:stretch>
            <a:fillRect/>
          </a:stretch>
        </p:blipFill>
        <p:spPr>
          <a:xfrm>
            <a:off x="4295775" y="-59055"/>
            <a:ext cx="2127885" cy="156146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019468" y="2229560"/>
            <a:ext cx="460172" cy="611800"/>
            <a:chOff x="3570822" y="1323833"/>
            <a:chExt cx="460172" cy="61180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70822" y="1935633"/>
              <a:ext cx="455519" cy="0"/>
            </a:xfrm>
            <a:prstGeom prst="line">
              <a:avLst/>
            </a:prstGeom>
            <a:ln>
              <a:solidFill>
                <a:srgbClr val="FC61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4030994" y="1323833"/>
              <a:ext cx="0" cy="611800"/>
            </a:xfrm>
            <a:prstGeom prst="line">
              <a:avLst/>
            </a:prstGeom>
            <a:ln>
              <a:solidFill>
                <a:srgbClr val="FC611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flipH="1">
            <a:off x="7797753" y="2649124"/>
            <a:ext cx="463141" cy="166996"/>
            <a:chOff x="3559936" y="1768637"/>
            <a:chExt cx="463141" cy="166996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559936" y="1935633"/>
              <a:ext cx="45551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4023077" y="1768637"/>
              <a:ext cx="0" cy="16699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 flipV="1">
            <a:off x="8239122" y="1950620"/>
            <a:ext cx="455519" cy="166996"/>
            <a:chOff x="3581708" y="1757751"/>
            <a:chExt cx="455519" cy="166996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3581708" y="1924747"/>
              <a:ext cx="455519" cy="0"/>
            </a:xfrm>
            <a:prstGeom prst="line">
              <a:avLst/>
            </a:prstGeom>
            <a:ln>
              <a:solidFill>
                <a:srgbClr val="1C2B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 flipV="1">
              <a:off x="4033963" y="1757751"/>
              <a:ext cx="0" cy="166996"/>
            </a:xfrm>
            <a:prstGeom prst="line">
              <a:avLst/>
            </a:prstGeom>
            <a:ln>
              <a:solidFill>
                <a:srgbClr val="1C2B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 flipH="1" flipV="1">
            <a:off x="8222712" y="3403416"/>
            <a:ext cx="249531" cy="166996"/>
            <a:chOff x="3762660" y="1768637"/>
            <a:chExt cx="249531" cy="166996"/>
          </a:xfrm>
        </p:grpSpPr>
        <p:cxnSp>
          <p:nvCxnSpPr>
            <p:cNvPr id="57" name="直接连接符 56"/>
            <p:cNvCxnSpPr/>
            <p:nvPr/>
          </p:nvCxnSpPr>
          <p:spPr>
            <a:xfrm flipV="1">
              <a:off x="3762660" y="1935633"/>
              <a:ext cx="241908" cy="0"/>
            </a:xfrm>
            <a:prstGeom prst="line">
              <a:avLst/>
            </a:prstGeom>
            <a:ln>
              <a:solidFill>
                <a:srgbClr val="FFC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 flipV="1">
              <a:off x="4012191" y="1768637"/>
              <a:ext cx="0" cy="166996"/>
            </a:xfrm>
            <a:prstGeom prst="line">
              <a:avLst/>
            </a:prstGeom>
            <a:ln>
              <a:solidFill>
                <a:srgbClr val="FFC5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8985435" y="2502660"/>
            <a:ext cx="296044" cy="745396"/>
            <a:chOff x="6184822" y="1458021"/>
            <a:chExt cx="296044" cy="745396"/>
          </a:xfrm>
          <a:solidFill>
            <a:schemeClr val="bg1"/>
          </a:solidFill>
        </p:grpSpPr>
        <p:sp>
          <p:nvSpPr>
            <p:cNvPr id="60" name="Freeform 44"/>
            <p:cNvSpPr/>
            <p:nvPr/>
          </p:nvSpPr>
          <p:spPr bwMode="auto">
            <a:xfrm>
              <a:off x="6184822" y="1586659"/>
              <a:ext cx="296044" cy="616758"/>
            </a:xfrm>
            <a:custGeom>
              <a:gdLst>
                <a:gd name="T0" fmla="*/ 54 w 71"/>
                <a:gd name="T1" fmla="*/ 0 h 148"/>
                <a:gd name="T2" fmla="*/ 18 w 71"/>
                <a:gd name="T3" fmla="*/ 0 h 148"/>
                <a:gd name="T4" fmla="*/ 0 w 71"/>
                <a:gd name="T5" fmla="*/ 14 h 148"/>
                <a:gd name="T6" fmla="*/ 0 w 71"/>
                <a:gd name="T7" fmla="*/ 15 h 148"/>
                <a:gd name="T8" fmla="*/ 0 w 71"/>
                <a:gd name="T9" fmla="*/ 17 h 148"/>
                <a:gd name="T10" fmla="*/ 0 w 71"/>
                <a:gd name="T11" fmla="*/ 66 h 148"/>
                <a:gd name="T12" fmla="*/ 6 w 71"/>
                <a:gd name="T13" fmla="*/ 72 h 148"/>
                <a:gd name="T14" fmla="*/ 12 w 71"/>
                <a:gd name="T15" fmla="*/ 66 h 148"/>
                <a:gd name="T16" fmla="*/ 12 w 71"/>
                <a:gd name="T17" fmla="*/ 24 h 148"/>
                <a:gd name="T18" fmla="*/ 17 w 71"/>
                <a:gd name="T19" fmla="*/ 24 h 148"/>
                <a:gd name="T20" fmla="*/ 17 w 71"/>
                <a:gd name="T21" fmla="*/ 65 h 148"/>
                <a:gd name="T22" fmla="*/ 17 w 71"/>
                <a:gd name="T23" fmla="*/ 66 h 148"/>
                <a:gd name="T24" fmla="*/ 17 w 71"/>
                <a:gd name="T25" fmla="*/ 139 h 148"/>
                <a:gd name="T26" fmla="*/ 25 w 71"/>
                <a:gd name="T27" fmla="*/ 148 h 148"/>
                <a:gd name="T28" fmla="*/ 33 w 71"/>
                <a:gd name="T29" fmla="*/ 139 h 148"/>
                <a:gd name="T30" fmla="*/ 33 w 71"/>
                <a:gd name="T31" fmla="*/ 75 h 148"/>
                <a:gd name="T32" fmla="*/ 37 w 71"/>
                <a:gd name="T33" fmla="*/ 75 h 148"/>
                <a:gd name="T34" fmla="*/ 37 w 71"/>
                <a:gd name="T35" fmla="*/ 139 h 148"/>
                <a:gd name="T36" fmla="*/ 45 w 71"/>
                <a:gd name="T37" fmla="*/ 148 h 148"/>
                <a:gd name="T38" fmla="*/ 54 w 71"/>
                <a:gd name="T39" fmla="*/ 139 h 148"/>
                <a:gd name="T40" fmla="*/ 54 w 71"/>
                <a:gd name="T41" fmla="*/ 65 h 148"/>
                <a:gd name="T42" fmla="*/ 54 w 71"/>
                <a:gd name="T43" fmla="*/ 64 h 148"/>
                <a:gd name="T44" fmla="*/ 54 w 71"/>
                <a:gd name="T45" fmla="*/ 24 h 148"/>
                <a:gd name="T46" fmla="*/ 58 w 71"/>
                <a:gd name="T47" fmla="*/ 24 h 148"/>
                <a:gd name="T48" fmla="*/ 58 w 71"/>
                <a:gd name="T49" fmla="*/ 66 h 148"/>
                <a:gd name="T50" fmla="*/ 64 w 71"/>
                <a:gd name="T51" fmla="*/ 72 h 148"/>
                <a:gd name="T52" fmla="*/ 71 w 71"/>
                <a:gd name="T53" fmla="*/ 66 h 148"/>
                <a:gd name="T54" fmla="*/ 71 w 71"/>
                <a:gd name="T55" fmla="*/ 17 h 148"/>
                <a:gd name="T56" fmla="*/ 71 w 71"/>
                <a:gd name="T57" fmla="*/ 15 h 148"/>
                <a:gd name="T58" fmla="*/ 71 w 71"/>
                <a:gd name="T59" fmla="*/ 14 h 148"/>
                <a:gd name="T60" fmla="*/ 54 w 71"/>
                <a:gd name="T61" fmla="*/ 0 h 1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148">
                  <a:moveTo>
                    <a:pt x="54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5" y="0"/>
                    <a:pt x="0" y="11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3" y="72"/>
                    <a:pt x="6" y="72"/>
                  </a:cubicBezTo>
                  <a:cubicBezTo>
                    <a:pt x="9" y="72"/>
                    <a:pt x="12" y="70"/>
                    <a:pt x="12" y="6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6"/>
                    <a:pt x="17" y="66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44"/>
                    <a:pt x="21" y="148"/>
                    <a:pt x="25" y="148"/>
                  </a:cubicBezTo>
                  <a:cubicBezTo>
                    <a:pt x="30" y="148"/>
                    <a:pt x="33" y="144"/>
                    <a:pt x="33" y="139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139"/>
                    <a:pt x="37" y="139"/>
                    <a:pt x="37" y="139"/>
                  </a:cubicBezTo>
                  <a:cubicBezTo>
                    <a:pt x="37" y="144"/>
                    <a:pt x="41" y="148"/>
                    <a:pt x="45" y="148"/>
                  </a:cubicBezTo>
                  <a:cubicBezTo>
                    <a:pt x="50" y="148"/>
                    <a:pt x="54" y="144"/>
                    <a:pt x="54" y="139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70"/>
                    <a:pt x="61" y="72"/>
                    <a:pt x="64" y="72"/>
                  </a:cubicBezTo>
                  <a:cubicBezTo>
                    <a:pt x="68" y="72"/>
                    <a:pt x="71" y="70"/>
                    <a:pt x="71" y="6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9"/>
                    <a:pt x="65" y="0"/>
                    <a:pt x="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88161A"/>
                </a:solidFill>
              </a:endParaRPr>
            </a:p>
          </p:txBody>
        </p:sp>
        <p:sp>
          <p:nvSpPr>
            <p:cNvPr id="61" name="Oval 45"/>
            <p:cNvSpPr>
              <a:spLocks noChangeArrowheads="1"/>
            </p:cNvSpPr>
            <p:nvPr/>
          </p:nvSpPr>
          <p:spPr bwMode="auto">
            <a:xfrm>
              <a:off x="6272931" y="1458021"/>
              <a:ext cx="116303" cy="11630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88161A"/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10319171" y="1828796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88161A"/>
                </a:solidFill>
              </a:rPr>
              <a:t>·</a:t>
            </a:r>
            <a:endParaRPr lang="zh-CN" altLang="en-US" sz="4400">
              <a:solidFill>
                <a:srgbClr val="88161A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123520" y="1768418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88161A"/>
                </a:solidFill>
              </a:rPr>
              <a:t>58%</a:t>
            </a:r>
            <a:endParaRPr lang="zh-CN" altLang="en-US" sz="2400">
              <a:solidFill>
                <a:srgbClr val="88161A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084606" y="1548272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88161A"/>
                </a:solidFill>
              </a:rPr>
              <a:t>·</a:t>
            </a:r>
            <a:endParaRPr lang="zh-CN" altLang="en-US" sz="4400">
              <a:solidFill>
                <a:srgbClr val="88161A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20469" y="171991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88161A"/>
                </a:solidFill>
              </a:rPr>
              <a:t>17%</a:t>
            </a:r>
            <a:endParaRPr lang="zh-CN" altLang="en-US" sz="2400">
              <a:solidFill>
                <a:srgbClr val="88161A"/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430051" y="2209463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88161A"/>
                </a:solidFill>
              </a:rPr>
              <a:t>13%</a:t>
            </a:r>
            <a:endParaRPr lang="zh-CN" altLang="en-US" sz="2400">
              <a:solidFill>
                <a:srgbClr val="88161A"/>
              </a:solidFill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7638164" y="2258588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88161A"/>
                </a:solidFill>
              </a:rPr>
              <a:t>·</a:t>
            </a:r>
            <a:endParaRPr lang="zh-CN" altLang="en-US" sz="4400">
              <a:solidFill>
                <a:srgbClr val="88161A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852817" y="3583621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88161A"/>
                </a:solidFill>
              </a:rPr>
              <a:t>12%</a:t>
            </a:r>
            <a:endParaRPr lang="zh-CN" altLang="en-US" sz="2400">
              <a:solidFill>
                <a:srgbClr val="88161A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060930" y="3182370"/>
            <a:ext cx="3273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rgbClr val="88161A"/>
                </a:solidFill>
              </a:rPr>
              <a:t>·</a:t>
            </a:r>
            <a:endParaRPr lang="zh-CN" altLang="en-US" sz="4400">
              <a:solidFill>
                <a:srgbClr val="88161A"/>
              </a:solidFill>
            </a:endParaRPr>
          </a:p>
        </p:txBody>
      </p:sp>
      <p:graphicFrame>
        <p:nvGraphicFramePr>
          <p:cNvPr id="130" name="图表 129"/>
          <p:cNvGraphicFramePr/>
          <p:nvPr/>
        </p:nvGraphicFramePr>
        <p:xfrm>
          <a:off x="7396151" y="1808404"/>
          <a:ext cx="3434400" cy="20736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137" name="文本框 136"/>
          <p:cNvSpPr txBox="1"/>
          <p:nvPr/>
        </p:nvSpPr>
        <p:spPr>
          <a:xfrm>
            <a:off x="5429781" y="4264833"/>
            <a:ext cx="74068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请在此输入您的文字内容，请在此输入您的文字</a:t>
            </a:r>
            <a:r>
              <a:rPr lang="zh-CN" altLang="en-US" sz="1600" b="1" smtClean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内容</a:t>
            </a:r>
            <a:endParaRPr lang="en-US" altLang="zh-CN" sz="1600" b="1" smtClean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请在此输入您的文字内容，请在此</a:t>
            </a:r>
            <a:r>
              <a:rPr lang="zh-CN" altLang="en-US" sz="1600" b="1" smtClean="0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输入您的文字内容</a:t>
            </a:r>
            <a:endParaRPr lang="zh-CN" altLang="en-US" sz="1600" b="1" smtClean="0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865" y="1454785"/>
            <a:ext cx="4225290" cy="422529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04" grpId="0"/>
      <p:bldP spid="105" grpId="0"/>
      <p:bldP spid="2" grpId="0"/>
      <p:bldP spid="107" grpId="0"/>
      <p:bldP spid="108" grpId="0"/>
      <p:bldP spid="109" grpId="0"/>
      <p:bldP spid="110" grpId="0"/>
      <p:bldP spid="1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43175" y="1525270"/>
            <a:ext cx="7405370" cy="3700145"/>
            <a:chOff x="5452" y="3782"/>
            <a:chExt cx="8433" cy="4046"/>
          </a:xfrm>
        </p:grpSpPr>
        <p:sp>
          <p:nvSpPr>
            <p:cNvPr id="37" name="椭圆 36"/>
            <p:cNvSpPr/>
            <p:nvPr/>
          </p:nvSpPr>
          <p:spPr>
            <a:xfrm>
              <a:off x="8595" y="5114"/>
              <a:ext cx="2715" cy="2715"/>
            </a:xfrm>
            <a:prstGeom prst="ellipse">
              <a:avLst/>
            </a:prstGeom>
            <a:solidFill>
              <a:srgbClr val="565F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2705" y="5879"/>
              <a:ext cx="1180" cy="1182"/>
            </a:xfrm>
            <a:prstGeom prst="ellipse">
              <a:avLst/>
            </a:prstGeom>
            <a:solidFill>
              <a:srgbClr val="565F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2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60</a:t>
              </a:r>
              <a:r>
                <a:rPr lang="en-US" altLang="zh-CN" sz="9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9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452" y="4549"/>
              <a:ext cx="813" cy="810"/>
            </a:xfrm>
            <a:prstGeom prst="ellipse">
              <a:avLst/>
            </a:prstGeom>
            <a:solidFill>
              <a:srgbClr val="CB334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6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40</a:t>
              </a:r>
              <a:r>
                <a:rPr lang="en-US" altLang="zh-CN" sz="7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  <a:endParaRPr lang="zh-CN" altLang="en-US" sz="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40" name="直接连接符 39"/>
            <p:cNvCxnSpPr>
              <a:stCxn id="37" idx="6"/>
              <a:endCxn id="38" idx="2"/>
            </p:cNvCxnSpPr>
            <p:nvPr/>
          </p:nvCxnSpPr>
          <p:spPr>
            <a:xfrm flipV="1">
              <a:off x="11310" y="6470"/>
              <a:ext cx="1395" cy="2"/>
            </a:xfrm>
            <a:prstGeom prst="line">
              <a:avLst/>
            </a:prstGeom>
            <a:ln>
              <a:solidFill>
                <a:srgbClr val="AB1D2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>
              <a:stCxn id="36" idx="2"/>
              <a:endCxn id="39" idx="6"/>
            </p:cNvCxnSpPr>
            <p:nvPr/>
          </p:nvCxnSpPr>
          <p:spPr>
            <a:xfrm flipH="1" flipV="1">
              <a:off x="6265" y="4954"/>
              <a:ext cx="1752" cy="1"/>
            </a:xfrm>
            <a:prstGeom prst="line">
              <a:avLst/>
            </a:prstGeom>
            <a:ln>
              <a:solidFill>
                <a:srgbClr val="D806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017" y="3782"/>
              <a:ext cx="2348" cy="2345"/>
            </a:xfrm>
            <a:prstGeom prst="ellipse">
              <a:avLst/>
            </a:prstGeom>
            <a:solidFill>
              <a:srgbClr val="CB334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anchor="b"/>
            <a:lstStyle/>
            <a:p>
              <a:pPr algn="ctr">
                <a:defRPr/>
              </a:pPr>
              <a:r>
                <a:rPr lang="zh-CN" altLang="en-US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9047" y="4147"/>
              <a:ext cx="348" cy="655"/>
            </a:xfrm>
            <a:custGeom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9625" y="6157"/>
              <a:ext cx="652" cy="485"/>
            </a:xfrm>
            <a:custGeom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68580" tIns="34290" rIns="68580" bIns="540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90" name="Subtitle 2"/>
          <p:cNvSpPr txBox="1"/>
          <p:nvPr/>
        </p:nvSpPr>
        <p:spPr bwMode="auto">
          <a:xfrm>
            <a:off x="1862602" y="315854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255520" y="369697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3" name="Subtitle 2"/>
          <p:cNvSpPr txBox="1"/>
          <p:nvPr/>
        </p:nvSpPr>
        <p:spPr bwMode="auto">
          <a:xfrm>
            <a:off x="7766832" y="46882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9750" y="522668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025209" y="4570664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5209" y="4042027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25209" y="3492753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25209" y="2960939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6" name="文本框 9"/>
          <p:cNvSpPr txBox="1">
            <a:spLocks noChangeArrowheads="1"/>
          </p:cNvSpPr>
          <p:nvPr/>
        </p:nvSpPr>
        <p:spPr bwMode="auto">
          <a:xfrm>
            <a:off x="5336859" y="2870452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40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025209" y="3492753"/>
            <a:ext cx="1912937" cy="217487"/>
          </a:xfrm>
          <a:prstGeom prst="roundRect">
            <a:avLst>
              <a:gd name="adj" fmla="val 50000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59" name="文本框 24"/>
          <p:cNvSpPr txBox="1">
            <a:spLocks noChangeArrowheads="1"/>
          </p:cNvSpPr>
          <p:nvPr/>
        </p:nvSpPr>
        <p:spPr bwMode="auto">
          <a:xfrm>
            <a:off x="5336859" y="3407028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50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25208" y="4042027"/>
            <a:ext cx="3346450" cy="215900"/>
          </a:xfrm>
          <a:prstGeom prst="roundRect">
            <a:avLst>
              <a:gd name="adj" fmla="val 50000"/>
            </a:avLst>
          </a:prstGeom>
          <a:solidFill>
            <a:srgbClr val="CB3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2" name="文本框 28"/>
          <p:cNvSpPr txBox="1">
            <a:spLocks noChangeArrowheads="1"/>
          </p:cNvSpPr>
          <p:nvPr/>
        </p:nvSpPr>
        <p:spPr bwMode="auto">
          <a:xfrm>
            <a:off x="5336859" y="3945189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80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25209" y="4570664"/>
            <a:ext cx="955675" cy="215900"/>
          </a:xfrm>
          <a:prstGeom prst="roundRect">
            <a:avLst>
              <a:gd name="adj" fmla="val 50000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5" name="文本框 32"/>
          <p:cNvSpPr txBox="1">
            <a:spLocks noChangeArrowheads="1"/>
          </p:cNvSpPr>
          <p:nvPr/>
        </p:nvSpPr>
        <p:spPr bwMode="auto">
          <a:xfrm>
            <a:off x="5336859" y="4481764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ea typeface="微软雅黑" panose="020b0503020204020204" charset="-122"/>
              </a:rPr>
              <a:t>20</a:t>
            </a:r>
            <a:r>
              <a:rPr lang="en-US" altLang="zh-CN" sz="1600">
                <a:ea typeface="微软雅黑" panose="020b0503020204020204" charset="-122"/>
              </a:rPr>
              <a:t>%</a:t>
            </a:r>
            <a:endParaRPr lang="zh-CN" altLang="en-US" sz="1600"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25208" y="2960939"/>
            <a:ext cx="1433512" cy="215900"/>
          </a:xfrm>
          <a:prstGeom prst="roundRect">
            <a:avLst>
              <a:gd name="adj" fmla="val 50000"/>
            </a:avLst>
          </a:prstGeom>
          <a:solidFill>
            <a:srgbClr val="CB33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3423"/>
          <a:stretch>
            <a:fillRect/>
          </a:stretch>
        </p:blipFill>
        <p:spPr>
          <a:xfrm>
            <a:off x="6464935" y="1124585"/>
            <a:ext cx="4953635" cy="478409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18" grpId="0" animBg="1"/>
      <p:bldP spid="3" grpId="0" animBg="1"/>
      <p:bldP spid="2056" grpId="0"/>
      <p:bldP spid="23" grpId="0" animBg="1"/>
      <p:bldP spid="2059" grpId="0"/>
      <p:bldP spid="27" grpId="0" animBg="1"/>
      <p:bldP spid="2062" grpId="0"/>
      <p:bldP spid="31" grpId="0" animBg="1"/>
      <p:bldP spid="2065" grpId="0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PART.4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104" name="Freeform 7"/>
          <p:cNvSpPr/>
          <p:nvPr/>
        </p:nvSpPr>
        <p:spPr bwMode="auto">
          <a:xfrm>
            <a:off x="7013330" y="2111565"/>
            <a:ext cx="3006725" cy="1362075"/>
          </a:xfrm>
          <a:custGeom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7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</a:path>
            </a:pathLst>
          </a:custGeom>
          <a:solidFill>
            <a:srgbClr val="565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05" name="Freeform 8"/>
          <p:cNvSpPr/>
          <p:nvPr/>
        </p:nvSpPr>
        <p:spPr bwMode="auto">
          <a:xfrm>
            <a:off x="4555245" y="2908490"/>
            <a:ext cx="3006725" cy="1362075"/>
          </a:xfrm>
          <a:custGeom>
            <a:gdLst>
              <a:gd name="T0" fmla="*/ 951 w 951"/>
              <a:gd name="T1" fmla="*/ 193 h 431"/>
              <a:gd name="T2" fmla="*/ 758 w 951"/>
              <a:gd name="T3" fmla="*/ 0 h 431"/>
              <a:gd name="T4" fmla="*/ 193 w 951"/>
              <a:gd name="T5" fmla="*/ 1 h 431"/>
              <a:gd name="T6" fmla="*/ 0 w 951"/>
              <a:gd name="T7" fmla="*/ 194 h 431"/>
              <a:gd name="T8" fmla="*/ 951 w 951"/>
              <a:gd name="T9" fmla="*/ 193 h 4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193"/>
                </a:moveTo>
                <a:cubicBezTo>
                  <a:pt x="758" y="0"/>
                  <a:pt x="758" y="0"/>
                  <a:pt x="758" y="0"/>
                </a:cubicBezTo>
                <a:cubicBezTo>
                  <a:pt x="593" y="132"/>
                  <a:pt x="358" y="133"/>
                  <a:pt x="193" y="1"/>
                </a:cubicBezTo>
                <a:cubicBezTo>
                  <a:pt x="0" y="194"/>
                  <a:pt x="0" y="194"/>
                  <a:pt x="0" y="194"/>
                </a:cubicBezTo>
                <a:cubicBezTo>
                  <a:pt x="272" y="431"/>
                  <a:pt x="679" y="431"/>
                  <a:pt x="951" y="193"/>
                </a:cubicBezTo>
              </a:path>
            </a:pathLst>
          </a:custGeom>
          <a:solidFill>
            <a:schemeClr val="bg1"/>
          </a:solidFill>
          <a:ln>
            <a:solidFill>
              <a:srgbClr val="8816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2100018" y="2111565"/>
            <a:ext cx="3006725" cy="1362075"/>
          </a:xfrm>
          <a:custGeom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rgbClr val="565F3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4" name="Freeform 9"/>
          <p:cNvSpPr>
            <a:spLocks noEditPoints="1"/>
          </p:cNvSpPr>
          <p:nvPr/>
        </p:nvSpPr>
        <p:spPr bwMode="auto">
          <a:xfrm>
            <a:off x="3370970" y="3351403"/>
            <a:ext cx="444500" cy="442913"/>
          </a:xfrm>
          <a:custGeom>
            <a:gdLst>
              <a:gd name="T0" fmla="*/ 71 w 141"/>
              <a:gd name="T1" fmla="*/ 140 h 140"/>
              <a:gd name="T2" fmla="*/ 0 w 141"/>
              <a:gd name="T3" fmla="*/ 70 h 140"/>
              <a:gd name="T4" fmla="*/ 71 w 141"/>
              <a:gd name="T5" fmla="*/ 0 h 140"/>
              <a:gd name="T6" fmla="*/ 141 w 141"/>
              <a:gd name="T7" fmla="*/ 70 h 140"/>
              <a:gd name="T8" fmla="*/ 71 w 141"/>
              <a:gd name="T9" fmla="*/ 140 h 140"/>
              <a:gd name="T10" fmla="*/ 71 w 141"/>
              <a:gd name="T11" fmla="*/ 1 h 140"/>
              <a:gd name="T12" fmla="*/ 2 w 141"/>
              <a:gd name="T13" fmla="*/ 70 h 140"/>
              <a:gd name="T14" fmla="*/ 71 w 141"/>
              <a:gd name="T15" fmla="*/ 139 h 140"/>
              <a:gd name="T16" fmla="*/ 139 w 141"/>
              <a:gd name="T17" fmla="*/ 70 h 140"/>
              <a:gd name="T18" fmla="*/ 71 w 141"/>
              <a:gd name="T19" fmla="*/ 1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1" y="140"/>
                </a:moveTo>
                <a:cubicBezTo>
                  <a:pt x="32" y="140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1" y="31"/>
                  <a:pt x="141" y="70"/>
                </a:cubicBezTo>
                <a:cubicBezTo>
                  <a:pt x="141" y="109"/>
                  <a:pt x="110" y="140"/>
                  <a:pt x="71" y="140"/>
                </a:cubicBezTo>
                <a:close/>
                <a:moveTo>
                  <a:pt x="71" y="1"/>
                </a:moveTo>
                <a:cubicBezTo>
                  <a:pt x="33" y="1"/>
                  <a:pt x="2" y="32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ubicBezTo>
                  <a:pt x="109" y="139"/>
                  <a:pt x="139" y="108"/>
                  <a:pt x="139" y="70"/>
                </a:cubicBezTo>
                <a:cubicBezTo>
                  <a:pt x="139" y="32"/>
                  <a:pt x="109" y="1"/>
                  <a:pt x="71" y="1"/>
                </a:cubicBezTo>
                <a:close/>
              </a:path>
            </a:pathLst>
          </a:custGeom>
          <a:solidFill>
            <a:srgbClr val="FFC543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5" name="Rectangle 10"/>
          <p:cNvSpPr>
            <a:spLocks noChangeArrowheads="1"/>
          </p:cNvSpPr>
          <p:nvPr/>
        </p:nvSpPr>
        <p:spPr bwMode="auto">
          <a:xfrm>
            <a:off x="3591633" y="3157728"/>
            <a:ext cx="6350" cy="193675"/>
          </a:xfrm>
          <a:prstGeom prst="rect">
            <a:avLst/>
          </a:prstGeom>
          <a:solidFill>
            <a:srgbClr val="FFC54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6" name="Rectangle 11"/>
          <p:cNvSpPr>
            <a:spLocks noChangeArrowheads="1"/>
          </p:cNvSpPr>
          <p:nvPr/>
        </p:nvSpPr>
        <p:spPr bwMode="auto">
          <a:xfrm>
            <a:off x="3591633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7" name="Rectangle 12"/>
          <p:cNvSpPr>
            <a:spLocks noChangeArrowheads="1"/>
          </p:cNvSpPr>
          <p:nvPr/>
        </p:nvSpPr>
        <p:spPr bwMode="auto">
          <a:xfrm>
            <a:off x="3591633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8" name="Freeform 16"/>
          <p:cNvSpPr>
            <a:spLocks noEditPoints="1"/>
          </p:cNvSpPr>
          <p:nvPr/>
        </p:nvSpPr>
        <p:spPr bwMode="auto">
          <a:xfrm>
            <a:off x="5836358" y="2584640"/>
            <a:ext cx="446087" cy="446088"/>
          </a:xfrm>
          <a:custGeom>
            <a:gdLst>
              <a:gd name="T0" fmla="*/ 71 w 141"/>
              <a:gd name="T1" fmla="*/ 0 h 141"/>
              <a:gd name="T2" fmla="*/ 141 w 141"/>
              <a:gd name="T3" fmla="*/ 70 h 141"/>
              <a:gd name="T4" fmla="*/ 71 w 141"/>
              <a:gd name="T5" fmla="*/ 141 h 141"/>
              <a:gd name="T6" fmla="*/ 0 w 141"/>
              <a:gd name="T7" fmla="*/ 70 h 141"/>
              <a:gd name="T8" fmla="*/ 71 w 141"/>
              <a:gd name="T9" fmla="*/ 0 h 141"/>
              <a:gd name="T10" fmla="*/ 71 w 141"/>
              <a:gd name="T11" fmla="*/ 139 h 141"/>
              <a:gd name="T12" fmla="*/ 139 w 141"/>
              <a:gd name="T13" fmla="*/ 70 h 141"/>
              <a:gd name="T14" fmla="*/ 71 w 141"/>
              <a:gd name="T15" fmla="*/ 2 h 141"/>
              <a:gd name="T16" fmla="*/ 2 w 141"/>
              <a:gd name="T17" fmla="*/ 70 h 141"/>
              <a:gd name="T18" fmla="*/ 71 w 141"/>
              <a:gd name="T19" fmla="*/ 139 h 1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1">
                <a:moveTo>
                  <a:pt x="71" y="0"/>
                </a:moveTo>
                <a:cubicBezTo>
                  <a:pt x="109" y="0"/>
                  <a:pt x="141" y="32"/>
                  <a:pt x="141" y="70"/>
                </a:cubicBezTo>
                <a:cubicBezTo>
                  <a:pt x="141" y="109"/>
                  <a:pt x="109" y="141"/>
                  <a:pt x="71" y="141"/>
                </a:cubicBezTo>
                <a:cubicBezTo>
                  <a:pt x="32" y="141"/>
                  <a:pt x="0" y="109"/>
                  <a:pt x="0" y="70"/>
                </a:cubicBezTo>
                <a:cubicBezTo>
                  <a:pt x="0" y="32"/>
                  <a:pt x="32" y="0"/>
                  <a:pt x="71" y="0"/>
                </a:cubicBezTo>
                <a:close/>
                <a:moveTo>
                  <a:pt x="71" y="139"/>
                </a:moveTo>
                <a:cubicBezTo>
                  <a:pt x="108" y="139"/>
                  <a:pt x="139" y="108"/>
                  <a:pt x="139" y="70"/>
                </a:cubicBezTo>
                <a:cubicBezTo>
                  <a:pt x="139" y="33"/>
                  <a:pt x="108" y="2"/>
                  <a:pt x="71" y="2"/>
                </a:cubicBezTo>
                <a:cubicBezTo>
                  <a:pt x="33" y="2"/>
                  <a:pt x="2" y="33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lose/>
              </a:path>
            </a:pathLst>
          </a:custGeom>
          <a:solidFill>
            <a:srgbClr val="ABA9B3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19" name="Rectangle 17"/>
          <p:cNvSpPr>
            <a:spLocks noChangeArrowheads="1"/>
          </p:cNvSpPr>
          <p:nvPr/>
        </p:nvSpPr>
        <p:spPr bwMode="auto">
          <a:xfrm>
            <a:off x="6057020" y="3027553"/>
            <a:ext cx="6350" cy="196850"/>
          </a:xfrm>
          <a:prstGeom prst="rect">
            <a:avLst/>
          </a:prstGeom>
          <a:solidFill>
            <a:srgbClr val="ABA9B3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0" name="Rectangle 18"/>
          <p:cNvSpPr>
            <a:spLocks noChangeArrowheads="1"/>
          </p:cNvSpPr>
          <p:nvPr/>
        </p:nvSpPr>
        <p:spPr bwMode="auto">
          <a:xfrm>
            <a:off x="6057020" y="3224403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1" name="Rectangle 19"/>
          <p:cNvSpPr>
            <a:spLocks noChangeArrowheads="1"/>
          </p:cNvSpPr>
          <p:nvPr/>
        </p:nvSpPr>
        <p:spPr bwMode="auto">
          <a:xfrm>
            <a:off x="6057020" y="39133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2" name="Freeform 20"/>
          <p:cNvSpPr>
            <a:spLocks noEditPoints="1"/>
          </p:cNvSpPr>
          <p:nvPr/>
        </p:nvSpPr>
        <p:spPr bwMode="auto">
          <a:xfrm>
            <a:off x="8293808" y="3351403"/>
            <a:ext cx="444500" cy="442913"/>
          </a:xfrm>
          <a:custGeom>
            <a:gdLst>
              <a:gd name="T0" fmla="*/ 70 w 141"/>
              <a:gd name="T1" fmla="*/ 140 h 140"/>
              <a:gd name="T2" fmla="*/ 0 w 141"/>
              <a:gd name="T3" fmla="*/ 70 h 140"/>
              <a:gd name="T4" fmla="*/ 70 w 141"/>
              <a:gd name="T5" fmla="*/ 0 h 140"/>
              <a:gd name="T6" fmla="*/ 141 w 141"/>
              <a:gd name="T7" fmla="*/ 70 h 140"/>
              <a:gd name="T8" fmla="*/ 70 w 141"/>
              <a:gd name="T9" fmla="*/ 140 h 140"/>
              <a:gd name="T10" fmla="*/ 70 w 141"/>
              <a:gd name="T11" fmla="*/ 1 h 140"/>
              <a:gd name="T12" fmla="*/ 2 w 141"/>
              <a:gd name="T13" fmla="*/ 70 h 140"/>
              <a:gd name="T14" fmla="*/ 70 w 141"/>
              <a:gd name="T15" fmla="*/ 139 h 140"/>
              <a:gd name="T16" fmla="*/ 139 w 141"/>
              <a:gd name="T17" fmla="*/ 70 h 140"/>
              <a:gd name="T18" fmla="*/ 70 w 141"/>
              <a:gd name="T19" fmla="*/ 1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0" y="140"/>
                </a:moveTo>
                <a:cubicBezTo>
                  <a:pt x="31" y="140"/>
                  <a:pt x="0" y="109"/>
                  <a:pt x="0" y="70"/>
                </a:cubicBezTo>
                <a:cubicBezTo>
                  <a:pt x="0" y="31"/>
                  <a:pt x="31" y="0"/>
                  <a:pt x="70" y="0"/>
                </a:cubicBezTo>
                <a:cubicBezTo>
                  <a:pt x="109" y="0"/>
                  <a:pt x="141" y="31"/>
                  <a:pt x="141" y="70"/>
                </a:cubicBezTo>
                <a:cubicBezTo>
                  <a:pt x="141" y="109"/>
                  <a:pt x="109" y="140"/>
                  <a:pt x="70" y="140"/>
                </a:cubicBezTo>
                <a:close/>
                <a:moveTo>
                  <a:pt x="70" y="1"/>
                </a:moveTo>
                <a:cubicBezTo>
                  <a:pt x="32" y="1"/>
                  <a:pt x="2" y="32"/>
                  <a:pt x="2" y="70"/>
                </a:cubicBezTo>
                <a:cubicBezTo>
                  <a:pt x="2" y="108"/>
                  <a:pt x="32" y="139"/>
                  <a:pt x="70" y="139"/>
                </a:cubicBezTo>
                <a:cubicBezTo>
                  <a:pt x="108" y="139"/>
                  <a:pt x="139" y="108"/>
                  <a:pt x="139" y="70"/>
                </a:cubicBezTo>
                <a:cubicBezTo>
                  <a:pt x="139" y="32"/>
                  <a:pt x="108" y="1"/>
                  <a:pt x="70" y="1"/>
                </a:cubicBezTo>
                <a:close/>
              </a:path>
            </a:pathLst>
          </a:custGeom>
          <a:solidFill>
            <a:srgbClr val="C9AE00"/>
          </a:solidFill>
          <a:ln w="9525">
            <a:solidFill>
              <a:srgbClr val="88161A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3" name="Rectangle 21"/>
          <p:cNvSpPr>
            <a:spLocks noChangeArrowheads="1"/>
          </p:cNvSpPr>
          <p:nvPr/>
        </p:nvSpPr>
        <p:spPr bwMode="auto">
          <a:xfrm>
            <a:off x="8511295" y="3157728"/>
            <a:ext cx="6350" cy="193675"/>
          </a:xfrm>
          <a:prstGeom prst="rect">
            <a:avLst/>
          </a:prstGeom>
          <a:solidFill>
            <a:srgbClr val="C9AE00"/>
          </a:solidFill>
          <a:ln w="9525">
            <a:solidFill>
              <a:srgbClr val="88161A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4" name="Rectangle 22"/>
          <p:cNvSpPr>
            <a:spLocks noChangeArrowheads="1"/>
          </p:cNvSpPr>
          <p:nvPr/>
        </p:nvSpPr>
        <p:spPr bwMode="auto">
          <a:xfrm>
            <a:off x="8511295" y="2986278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5" name="Rectangle 23"/>
          <p:cNvSpPr>
            <a:spLocks noChangeArrowheads="1"/>
          </p:cNvSpPr>
          <p:nvPr/>
        </p:nvSpPr>
        <p:spPr bwMode="auto">
          <a:xfrm>
            <a:off x="8511295" y="2297303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6" name="Freeform 24"/>
          <p:cNvSpPr/>
          <p:nvPr/>
        </p:nvSpPr>
        <p:spPr bwMode="auto">
          <a:xfrm>
            <a:off x="3483683" y="3473640"/>
            <a:ext cx="231775" cy="225425"/>
          </a:xfrm>
          <a:custGeom>
            <a:gdLst>
              <a:gd name="T0" fmla="*/ 69 w 73"/>
              <a:gd name="T1" fmla="*/ 9 h 71"/>
              <a:gd name="T2" fmla="*/ 62 w 73"/>
              <a:gd name="T3" fmla="*/ 3 h 71"/>
              <a:gd name="T4" fmla="*/ 42 w 73"/>
              <a:gd name="T5" fmla="*/ 3 h 71"/>
              <a:gd name="T6" fmla="*/ 36 w 73"/>
              <a:gd name="T7" fmla="*/ 8 h 71"/>
              <a:gd name="T8" fmla="*/ 19 w 73"/>
              <a:gd name="T9" fmla="*/ 1 h 71"/>
              <a:gd name="T10" fmla="*/ 3 w 73"/>
              <a:gd name="T11" fmla="*/ 11 h 71"/>
              <a:gd name="T12" fmla="*/ 2 w 73"/>
              <a:gd name="T13" fmla="*/ 29 h 71"/>
              <a:gd name="T14" fmla="*/ 11 w 73"/>
              <a:gd name="T15" fmla="*/ 46 h 71"/>
              <a:gd name="T16" fmla="*/ 24 w 73"/>
              <a:gd name="T17" fmla="*/ 61 h 71"/>
              <a:gd name="T18" fmla="*/ 31 w 73"/>
              <a:gd name="T19" fmla="*/ 67 h 71"/>
              <a:gd name="T20" fmla="*/ 35 w 73"/>
              <a:gd name="T21" fmla="*/ 70 h 71"/>
              <a:gd name="T22" fmla="*/ 38 w 73"/>
              <a:gd name="T23" fmla="*/ 70 h 71"/>
              <a:gd name="T24" fmla="*/ 40 w 73"/>
              <a:gd name="T25" fmla="*/ 68 h 71"/>
              <a:gd name="T26" fmla="*/ 66 w 73"/>
              <a:gd name="T27" fmla="*/ 40 h 71"/>
              <a:gd name="T28" fmla="*/ 70 w 73"/>
              <a:gd name="T29" fmla="*/ 32 h 71"/>
              <a:gd name="T30" fmla="*/ 69 w 73"/>
              <a:gd name="T31" fmla="*/ 9 h 7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3" h="71">
                <a:moveTo>
                  <a:pt x="69" y="9"/>
                </a:moveTo>
                <a:cubicBezTo>
                  <a:pt x="67" y="6"/>
                  <a:pt x="65" y="4"/>
                  <a:pt x="62" y="3"/>
                </a:cubicBezTo>
                <a:cubicBezTo>
                  <a:pt x="55" y="0"/>
                  <a:pt x="48" y="0"/>
                  <a:pt x="42" y="3"/>
                </a:cubicBezTo>
                <a:cubicBezTo>
                  <a:pt x="40" y="4"/>
                  <a:pt x="38" y="6"/>
                  <a:pt x="36" y="8"/>
                </a:cubicBezTo>
                <a:cubicBezTo>
                  <a:pt x="33" y="3"/>
                  <a:pt x="25" y="0"/>
                  <a:pt x="19" y="1"/>
                </a:cubicBezTo>
                <a:cubicBezTo>
                  <a:pt x="12" y="1"/>
                  <a:pt x="6" y="5"/>
                  <a:pt x="3" y="11"/>
                </a:cubicBezTo>
                <a:cubicBezTo>
                  <a:pt x="0" y="16"/>
                  <a:pt x="0" y="23"/>
                  <a:pt x="2" y="29"/>
                </a:cubicBezTo>
                <a:cubicBezTo>
                  <a:pt x="4" y="35"/>
                  <a:pt x="7" y="41"/>
                  <a:pt x="11" y="46"/>
                </a:cubicBezTo>
                <a:cubicBezTo>
                  <a:pt x="15" y="51"/>
                  <a:pt x="19" y="56"/>
                  <a:pt x="24" y="61"/>
                </a:cubicBezTo>
                <a:cubicBezTo>
                  <a:pt x="26" y="63"/>
                  <a:pt x="29" y="65"/>
                  <a:pt x="31" y="67"/>
                </a:cubicBezTo>
                <a:cubicBezTo>
                  <a:pt x="33" y="68"/>
                  <a:pt x="34" y="69"/>
                  <a:pt x="35" y="70"/>
                </a:cubicBezTo>
                <a:cubicBezTo>
                  <a:pt x="36" y="71"/>
                  <a:pt x="37" y="71"/>
                  <a:pt x="38" y="70"/>
                </a:cubicBezTo>
                <a:cubicBezTo>
                  <a:pt x="38" y="70"/>
                  <a:pt x="39" y="69"/>
                  <a:pt x="40" y="68"/>
                </a:cubicBezTo>
                <a:cubicBezTo>
                  <a:pt x="50" y="60"/>
                  <a:pt x="59" y="51"/>
                  <a:pt x="66" y="40"/>
                </a:cubicBezTo>
                <a:cubicBezTo>
                  <a:pt x="68" y="38"/>
                  <a:pt x="69" y="35"/>
                  <a:pt x="70" y="32"/>
                </a:cubicBezTo>
                <a:cubicBezTo>
                  <a:pt x="73" y="24"/>
                  <a:pt x="73" y="16"/>
                  <a:pt x="69" y="9"/>
                </a:cubicBezTo>
                <a:close/>
              </a:path>
            </a:pathLst>
          </a:custGeom>
          <a:solidFill>
            <a:srgbClr val="AB1D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7" name="Freeform 25"/>
          <p:cNvSpPr/>
          <p:nvPr/>
        </p:nvSpPr>
        <p:spPr bwMode="auto">
          <a:xfrm>
            <a:off x="5944308" y="2816415"/>
            <a:ext cx="233362" cy="98425"/>
          </a:xfrm>
          <a:custGeom>
            <a:gdLst>
              <a:gd name="T0" fmla="*/ 74 w 74"/>
              <a:gd name="T1" fmla="*/ 31 h 31"/>
              <a:gd name="T2" fmla="*/ 37 w 74"/>
              <a:gd name="T3" fmla="*/ 0 h 31"/>
              <a:gd name="T4" fmla="*/ 0 w 74"/>
              <a:gd name="T5" fmla="*/ 31 h 31"/>
              <a:gd name="T6" fmla="*/ 74 w 74"/>
              <a:gd name="T7" fmla="*/ 31 h 3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31">
                <a:moveTo>
                  <a:pt x="74" y="31"/>
                </a:moveTo>
                <a:cubicBezTo>
                  <a:pt x="73" y="14"/>
                  <a:pt x="57" y="0"/>
                  <a:pt x="37" y="0"/>
                </a:cubicBezTo>
                <a:cubicBezTo>
                  <a:pt x="16" y="0"/>
                  <a:pt x="0" y="14"/>
                  <a:pt x="0" y="31"/>
                </a:cubicBezTo>
                <a:lnTo>
                  <a:pt x="74" y="31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88161A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8" name="Oval 26"/>
          <p:cNvSpPr>
            <a:spLocks noChangeArrowheads="1"/>
          </p:cNvSpPr>
          <p:nvPr/>
        </p:nvSpPr>
        <p:spPr bwMode="auto">
          <a:xfrm>
            <a:off x="6001458" y="2686240"/>
            <a:ext cx="115887" cy="117475"/>
          </a:xfrm>
          <a:prstGeom prst="ellipse">
            <a:avLst/>
          </a:prstGeom>
          <a:solidFill>
            <a:srgbClr val="88161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29" name="Freeform 27"/>
          <p:cNvSpPr>
            <a:spLocks noEditPoints="1"/>
          </p:cNvSpPr>
          <p:nvPr/>
        </p:nvSpPr>
        <p:spPr bwMode="auto">
          <a:xfrm>
            <a:off x="8365245" y="3441890"/>
            <a:ext cx="247650" cy="257175"/>
          </a:xfrm>
          <a:custGeom>
            <a:gdLst>
              <a:gd name="T0" fmla="*/ 20 w 78"/>
              <a:gd name="T1" fmla="*/ 77 h 81"/>
              <a:gd name="T2" fmla="*/ 73 w 78"/>
              <a:gd name="T3" fmla="*/ 0 h 81"/>
              <a:gd name="T4" fmla="*/ 20 w 78"/>
              <a:gd name="T5" fmla="*/ 77 h 81"/>
              <a:gd name="T6" fmla="*/ 24 w 78"/>
              <a:gd name="T7" fmla="*/ 80 h 81"/>
              <a:gd name="T8" fmla="*/ 49 w 78"/>
              <a:gd name="T9" fmla="*/ 78 h 81"/>
              <a:gd name="T10" fmla="*/ 76 w 78"/>
              <a:gd name="T11" fmla="*/ 36 h 81"/>
              <a:gd name="T12" fmla="*/ 77 w 78"/>
              <a:gd name="T13" fmla="*/ 3 h 81"/>
              <a:gd name="T14" fmla="*/ 24 w 78"/>
              <a:gd name="T15" fmla="*/ 80 h 8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20" y="77"/>
                </a:moveTo>
                <a:cubicBezTo>
                  <a:pt x="0" y="57"/>
                  <a:pt x="14" y="10"/>
                  <a:pt x="73" y="0"/>
                </a:cubicBezTo>
                <a:cubicBezTo>
                  <a:pt x="47" y="25"/>
                  <a:pt x="35" y="42"/>
                  <a:pt x="20" y="77"/>
                </a:cubicBezTo>
                <a:close/>
                <a:moveTo>
                  <a:pt x="24" y="80"/>
                </a:moveTo>
                <a:cubicBezTo>
                  <a:pt x="33" y="81"/>
                  <a:pt x="41" y="81"/>
                  <a:pt x="49" y="78"/>
                </a:cubicBezTo>
                <a:cubicBezTo>
                  <a:pt x="66" y="73"/>
                  <a:pt x="78" y="60"/>
                  <a:pt x="76" y="36"/>
                </a:cubicBezTo>
                <a:cubicBezTo>
                  <a:pt x="75" y="25"/>
                  <a:pt x="73" y="13"/>
                  <a:pt x="77" y="3"/>
                </a:cubicBezTo>
                <a:cubicBezTo>
                  <a:pt x="50" y="29"/>
                  <a:pt x="38" y="46"/>
                  <a:pt x="24" y="80"/>
                </a:cubicBezTo>
                <a:close/>
              </a:path>
            </a:pathLst>
          </a:custGeom>
          <a:solidFill>
            <a:srgbClr val="AB1D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88161A"/>
              </a:solidFill>
            </a:endParaRPr>
          </a:p>
        </p:txBody>
      </p:sp>
      <p:sp>
        <p:nvSpPr>
          <p:cNvPr id="130" name="TextBox 26"/>
          <p:cNvSpPr txBox="1"/>
          <p:nvPr/>
        </p:nvSpPr>
        <p:spPr>
          <a:xfrm>
            <a:off x="3218777" y="239590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400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1" name="TextBox 34"/>
          <p:cNvSpPr txBox="1"/>
          <p:nvPr/>
        </p:nvSpPr>
        <p:spPr>
          <a:xfrm>
            <a:off x="8138834" y="236499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400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2" name="TextBox 35"/>
          <p:cNvSpPr txBox="1"/>
          <p:nvPr/>
        </p:nvSpPr>
        <p:spPr>
          <a:xfrm>
            <a:off x="5679352" y="3310318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mtClean="0">
                <a:solidFill>
                  <a:srgbClr val="88161A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4000">
              <a:solidFill>
                <a:srgbClr val="88161A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3" name="TextBox 48"/>
          <p:cNvSpPr txBox="1"/>
          <p:nvPr/>
        </p:nvSpPr>
        <p:spPr>
          <a:xfrm>
            <a:off x="4801119" y="1858774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4" name="TextBox 48"/>
          <p:cNvSpPr txBox="1"/>
          <p:nvPr/>
        </p:nvSpPr>
        <p:spPr>
          <a:xfrm>
            <a:off x="2275407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" name="TextBox 48"/>
          <p:cNvSpPr txBox="1"/>
          <p:nvPr/>
        </p:nvSpPr>
        <p:spPr>
          <a:xfrm>
            <a:off x="7195069" y="4390212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点击添加您的标题</a:t>
            </a:r>
            <a:r>
              <a:rPr lang="en-US" altLang="zh-CN" sz="2300" b="1">
                <a:solidFill>
                  <a:srgbClr val="88161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300" b="1">
              <a:solidFill>
                <a:srgbClr val="88161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5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/>
      <p:bldP spid="131" grpId="0"/>
      <p:bldP spid="132" grpId="0"/>
      <p:bldP spid="133" grpId="0"/>
      <p:bldP spid="134" grpId="0"/>
      <p:bldP spid="1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3335" y="2363470"/>
            <a:ext cx="12171680" cy="2891790"/>
          </a:xfrm>
          <a:prstGeom prst="rect">
            <a:avLst/>
          </a:prstGeom>
          <a:solidFill>
            <a:srgbClr val="D1021A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780" y="157480"/>
            <a:ext cx="3098165" cy="3119755"/>
          </a:xfrm>
          <a:prstGeom prst="rect">
            <a:avLst/>
          </a:prstGeom>
        </p:spPr>
      </p:pic>
      <p:sp>
        <p:nvSpPr>
          <p:cNvPr id="95" name="文本框 7"/>
          <p:cNvSpPr txBox="1">
            <a:spLocks noChangeArrowheads="1"/>
          </p:cNvSpPr>
          <p:nvPr/>
        </p:nvSpPr>
        <p:spPr bwMode="auto">
          <a:xfrm>
            <a:off x="1478756" y="3302261"/>
            <a:ext cx="8374380" cy="101473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D1021A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defTabSz="685800"/>
            <a:r>
              <a:rPr lang="en-US" altLang="zh-CN" sz="6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</a:t>
            </a:r>
            <a:r>
              <a:rPr lang="zh-CN" altLang="en-US" sz="600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演示完毕 感谢观看</a:t>
            </a:r>
            <a:endParaRPr lang="zh-CN" altLang="en-US" sz="600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70813" b="77244"/>
          <a:stretch>
            <a:fillRect/>
          </a:stretch>
        </p:blipFill>
        <p:spPr>
          <a:xfrm>
            <a:off x="2644775" y="2098675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337799" y="-671878"/>
            <a:ext cx="3672842" cy="50628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-1" y="4637313"/>
            <a:ext cx="1119145" cy="222068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751070" y="2071370"/>
            <a:ext cx="3178175" cy="3455035"/>
            <a:chOff x="7482" y="3262"/>
            <a:chExt cx="5005" cy="5441"/>
          </a:xfrm>
          <a:solidFill>
            <a:schemeClr val="lt1"/>
          </a:solidFill>
        </p:grpSpPr>
        <p:sp>
          <p:nvSpPr>
            <p:cNvPr id="8" name="Oval 21"/>
            <p:cNvSpPr/>
            <p:nvPr/>
          </p:nvSpPr>
          <p:spPr bwMode="auto">
            <a:xfrm>
              <a:off x="7913" y="8357"/>
              <a:ext cx="4004" cy="347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Freeform: Shape 4"/>
            <p:cNvSpPr/>
            <p:nvPr/>
          </p:nvSpPr>
          <p:spPr bwMode="auto">
            <a:xfrm>
              <a:off x="8681" y="3318"/>
              <a:ext cx="1304" cy="1346"/>
            </a:xfrm>
            <a:custGeom>
              <a:gdLst>
                <a:gd name="T0" fmla="*/ 0 w 18779"/>
                <a:gd name="T1" fmla="*/ 0 h 18961"/>
                <a:gd name="T2" fmla="*/ 0 w 18779"/>
                <a:gd name="T3" fmla="*/ 0 h 18961"/>
                <a:gd name="T4" fmla="*/ 0 w 18779"/>
                <a:gd name="T5" fmla="*/ 0 h 18961"/>
                <a:gd name="T6" fmla="*/ 0 w 18779"/>
                <a:gd name="T7" fmla="*/ 0 h 18961"/>
                <a:gd name="T8" fmla="*/ 0 w 18779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79" h="18961">
                  <a:moveTo>
                    <a:pt x="15613" y="18961"/>
                  </a:moveTo>
                  <a:cubicBezTo>
                    <a:pt x="16591" y="17548"/>
                    <a:pt x="17662" y="16090"/>
                    <a:pt x="18779" y="14586"/>
                  </a:cubicBezTo>
                  <a:cubicBezTo>
                    <a:pt x="12495" y="6247"/>
                    <a:pt x="4395" y="-2639"/>
                    <a:pt x="763" y="733"/>
                  </a:cubicBezTo>
                  <a:cubicBezTo>
                    <a:pt x="-2821" y="4424"/>
                    <a:pt x="6908" y="12718"/>
                    <a:pt x="15613" y="18961"/>
                  </a:cubicBezTo>
                  <a:close/>
                  <a:moveTo>
                    <a:pt x="15613" y="18961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Freeform: Shape 5"/>
            <p:cNvSpPr/>
            <p:nvPr/>
          </p:nvSpPr>
          <p:spPr bwMode="auto">
            <a:xfrm>
              <a:off x="7482" y="3318"/>
              <a:ext cx="3107" cy="3052"/>
            </a:xfrm>
            <a:custGeom>
              <a:gdLst>
                <a:gd name="T0" fmla="*/ 4 w 19199"/>
                <a:gd name="T1" fmla="*/ 0 h 21600"/>
                <a:gd name="T2" fmla="*/ 10 w 19199"/>
                <a:gd name="T3" fmla="*/ 4 h 21600"/>
                <a:gd name="T4" fmla="*/ 6 w 19199"/>
                <a:gd name="T5" fmla="*/ 6 h 21600"/>
                <a:gd name="T6" fmla="*/ 0 w 19199"/>
                <a:gd name="T7" fmla="*/ 2 h 21600"/>
                <a:gd name="T8" fmla="*/ 4 w 19199"/>
                <a:gd name="T9" fmla="*/ 0 h 21600"/>
                <a:gd name="T10" fmla="*/ 4 w 19199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7740" y="0"/>
                  </a:moveTo>
                  <a:cubicBezTo>
                    <a:pt x="5005" y="3135"/>
                    <a:pt x="19199" y="13134"/>
                    <a:pt x="19199" y="13134"/>
                  </a:cubicBezTo>
                  <a:cubicBezTo>
                    <a:pt x="11813" y="21600"/>
                    <a:pt x="11813" y="21600"/>
                    <a:pt x="11813" y="21600"/>
                  </a:cubicBezTo>
                  <a:cubicBezTo>
                    <a:pt x="11813" y="21600"/>
                    <a:pt x="-2401" y="11601"/>
                    <a:pt x="354" y="8466"/>
                  </a:cubicBezTo>
                  <a:lnTo>
                    <a:pt x="7740" y="0"/>
                  </a:lnTo>
                  <a:close/>
                  <a:moveTo>
                    <a:pt x="7740" y="0"/>
                  </a:moveTo>
                </a:path>
              </a:pathLst>
            </a:custGeom>
            <a:solidFill>
              <a:srgbClr val="D1021A">
                <a:alpha val="85000"/>
              </a:srgb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59" name="Freeform: Shape 6"/>
            <p:cNvSpPr/>
            <p:nvPr/>
          </p:nvSpPr>
          <p:spPr bwMode="auto">
            <a:xfrm>
              <a:off x="11132" y="4463"/>
              <a:ext cx="1354" cy="1313"/>
            </a:xfrm>
            <a:custGeom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0" name="Freeform: Shape 7"/>
            <p:cNvSpPr/>
            <p:nvPr/>
          </p:nvSpPr>
          <p:spPr bwMode="auto">
            <a:xfrm>
              <a:off x="9379" y="3262"/>
              <a:ext cx="3053" cy="3108"/>
            </a:xfrm>
            <a:custGeom>
              <a:gdLst>
                <a:gd name="T0" fmla="*/ 6 w 21600"/>
                <a:gd name="T1" fmla="*/ 4 h 19199"/>
                <a:gd name="T2" fmla="*/ 2 w 21600"/>
                <a:gd name="T3" fmla="*/ 10 h 19199"/>
                <a:gd name="T4" fmla="*/ 0 w 21600"/>
                <a:gd name="T5" fmla="*/ 6 h 19199"/>
                <a:gd name="T6" fmla="*/ 4 w 21600"/>
                <a:gd name="T7" fmla="*/ 0 h 19199"/>
                <a:gd name="T8" fmla="*/ 6 w 21600"/>
                <a:gd name="T9" fmla="*/ 4 h 19199"/>
                <a:gd name="T10" fmla="*/ 6 w 21600"/>
                <a:gd name="T11" fmla="*/ 4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21600" y="7740"/>
                  </a:moveTo>
                  <a:cubicBezTo>
                    <a:pt x="18465" y="5005"/>
                    <a:pt x="8466" y="19199"/>
                    <a:pt x="8466" y="19199"/>
                  </a:cubicBezTo>
                  <a:cubicBezTo>
                    <a:pt x="0" y="11813"/>
                    <a:pt x="0" y="11813"/>
                    <a:pt x="0" y="11813"/>
                  </a:cubicBezTo>
                  <a:cubicBezTo>
                    <a:pt x="0" y="11813"/>
                    <a:pt x="9999" y="-2401"/>
                    <a:pt x="13134" y="354"/>
                  </a:cubicBezTo>
                  <a:lnTo>
                    <a:pt x="21600" y="7740"/>
                  </a:lnTo>
                  <a:close/>
                  <a:moveTo>
                    <a:pt x="21600" y="7740"/>
                  </a:moveTo>
                </a:path>
              </a:pathLst>
            </a:custGeom>
            <a:solidFill>
              <a:srgbClr val="565F3F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1" name="Freeform: Shape 8"/>
            <p:cNvSpPr/>
            <p:nvPr/>
          </p:nvSpPr>
          <p:spPr bwMode="auto">
            <a:xfrm>
              <a:off x="11132" y="4467"/>
              <a:ext cx="1354" cy="1313"/>
            </a:xfrm>
            <a:custGeom>
              <a:gdLst>
                <a:gd name="T0" fmla="*/ 0 w 18961"/>
                <a:gd name="T1" fmla="*/ 0 h 18779"/>
                <a:gd name="T2" fmla="*/ 0 w 18961"/>
                <a:gd name="T3" fmla="*/ 0 h 18779"/>
                <a:gd name="T4" fmla="*/ 0 w 18961"/>
                <a:gd name="T5" fmla="*/ 0 h 18779"/>
                <a:gd name="T6" fmla="*/ 0 w 18961"/>
                <a:gd name="T7" fmla="*/ 0 h 18779"/>
                <a:gd name="T8" fmla="*/ 0 w 18961"/>
                <a:gd name="T9" fmla="*/ 0 h 187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779">
                  <a:moveTo>
                    <a:pt x="0" y="15613"/>
                  </a:moveTo>
                  <a:cubicBezTo>
                    <a:pt x="1413" y="16591"/>
                    <a:pt x="2871" y="17662"/>
                    <a:pt x="4375" y="18779"/>
                  </a:cubicBezTo>
                  <a:cubicBezTo>
                    <a:pt x="12714" y="12495"/>
                    <a:pt x="21600" y="4395"/>
                    <a:pt x="18228" y="763"/>
                  </a:cubicBezTo>
                  <a:cubicBezTo>
                    <a:pt x="14537" y="-2821"/>
                    <a:pt x="6243" y="6908"/>
                    <a:pt x="0" y="15613"/>
                  </a:cubicBezTo>
                  <a:close/>
                  <a:moveTo>
                    <a:pt x="0" y="15613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2" name="Freeform: Shape 9"/>
            <p:cNvSpPr/>
            <p:nvPr/>
          </p:nvSpPr>
          <p:spPr bwMode="auto">
            <a:xfrm>
              <a:off x="7482" y="5783"/>
              <a:ext cx="1346" cy="1307"/>
            </a:xfrm>
            <a:custGeom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3" name="Freeform: Shape 10"/>
            <p:cNvSpPr/>
            <p:nvPr/>
          </p:nvSpPr>
          <p:spPr bwMode="auto">
            <a:xfrm>
              <a:off x="7532" y="5178"/>
              <a:ext cx="3052" cy="3109"/>
            </a:xfrm>
            <a:custGeom>
              <a:gdLst>
                <a:gd name="T0" fmla="*/ 0 w 21600"/>
                <a:gd name="T1" fmla="*/ 6 h 19199"/>
                <a:gd name="T2" fmla="*/ 4 w 21600"/>
                <a:gd name="T3" fmla="*/ 0 h 19199"/>
                <a:gd name="T4" fmla="*/ 6 w 21600"/>
                <a:gd name="T5" fmla="*/ 4 h 19199"/>
                <a:gd name="T6" fmla="*/ 2 w 21600"/>
                <a:gd name="T7" fmla="*/ 9 h 19199"/>
                <a:gd name="T8" fmla="*/ 0 w 21600"/>
                <a:gd name="T9" fmla="*/ 6 h 19199"/>
                <a:gd name="T10" fmla="*/ 0 w 21600"/>
                <a:gd name="T11" fmla="*/ 6 h 19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19199">
                  <a:moveTo>
                    <a:pt x="0" y="11459"/>
                  </a:moveTo>
                  <a:cubicBezTo>
                    <a:pt x="3135" y="14194"/>
                    <a:pt x="13134" y="0"/>
                    <a:pt x="13134" y="0"/>
                  </a:cubicBezTo>
                  <a:cubicBezTo>
                    <a:pt x="21600" y="7386"/>
                    <a:pt x="21600" y="7386"/>
                    <a:pt x="21600" y="7386"/>
                  </a:cubicBezTo>
                  <a:cubicBezTo>
                    <a:pt x="21600" y="7386"/>
                    <a:pt x="11601" y="21600"/>
                    <a:pt x="8466" y="18845"/>
                  </a:cubicBezTo>
                  <a:lnTo>
                    <a:pt x="0" y="11459"/>
                  </a:lnTo>
                  <a:close/>
                  <a:moveTo>
                    <a:pt x="0" y="11459"/>
                  </a:moveTo>
                </a:path>
              </a:pathLst>
            </a:custGeom>
            <a:solidFill>
              <a:srgbClr val="565F3F"/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4" name="Freeform: Shape 11"/>
            <p:cNvSpPr/>
            <p:nvPr/>
          </p:nvSpPr>
          <p:spPr bwMode="auto">
            <a:xfrm>
              <a:off x="7482" y="5783"/>
              <a:ext cx="1346" cy="1307"/>
            </a:xfrm>
            <a:custGeom>
              <a:gdLst>
                <a:gd name="T0" fmla="*/ 0 w 18961"/>
                <a:gd name="T1" fmla="*/ 0 h 18808"/>
                <a:gd name="T2" fmla="*/ 0 w 18961"/>
                <a:gd name="T3" fmla="*/ 0 h 18808"/>
                <a:gd name="T4" fmla="*/ 0 w 18961"/>
                <a:gd name="T5" fmla="*/ 0 h 18808"/>
                <a:gd name="T6" fmla="*/ 0 w 18961"/>
                <a:gd name="T7" fmla="*/ 0 h 18808"/>
                <a:gd name="T8" fmla="*/ 0 w 18961"/>
                <a:gd name="T9" fmla="*/ 0 h 188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961" h="18808">
                  <a:moveTo>
                    <a:pt x="18961" y="3166"/>
                  </a:moveTo>
                  <a:cubicBezTo>
                    <a:pt x="17548" y="2188"/>
                    <a:pt x="16090" y="1117"/>
                    <a:pt x="14586" y="0"/>
                  </a:cubicBezTo>
                  <a:cubicBezTo>
                    <a:pt x="6247" y="6284"/>
                    <a:pt x="-2639" y="14384"/>
                    <a:pt x="733" y="18062"/>
                  </a:cubicBezTo>
                  <a:cubicBezTo>
                    <a:pt x="4424" y="21600"/>
                    <a:pt x="12718" y="11871"/>
                    <a:pt x="18961" y="3166"/>
                  </a:cubicBezTo>
                  <a:close/>
                  <a:moveTo>
                    <a:pt x="18961" y="3166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5" name="Freeform: Shape 12"/>
            <p:cNvSpPr/>
            <p:nvPr/>
          </p:nvSpPr>
          <p:spPr bwMode="auto">
            <a:xfrm>
              <a:off x="9985" y="6944"/>
              <a:ext cx="1305" cy="1346"/>
            </a:xfrm>
            <a:custGeom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pFill/>
            <a:ln w="9525" cap="flat">
              <a:solidFill>
                <a:schemeClr val="tx1">
                  <a:alpha val="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6" name="Freeform: Shape 13"/>
            <p:cNvSpPr/>
            <p:nvPr/>
          </p:nvSpPr>
          <p:spPr bwMode="auto">
            <a:xfrm>
              <a:off x="9379" y="5189"/>
              <a:ext cx="3109" cy="3051"/>
            </a:xfrm>
            <a:custGeom>
              <a:gdLst>
                <a:gd name="T0" fmla="*/ 6 w 19199"/>
                <a:gd name="T1" fmla="*/ 6 h 21600"/>
                <a:gd name="T2" fmla="*/ 0 w 19199"/>
                <a:gd name="T3" fmla="*/ 2 h 21600"/>
                <a:gd name="T4" fmla="*/ 4 w 19199"/>
                <a:gd name="T5" fmla="*/ 0 h 21600"/>
                <a:gd name="T6" fmla="*/ 9 w 19199"/>
                <a:gd name="T7" fmla="*/ 4 h 21600"/>
                <a:gd name="T8" fmla="*/ 6 w 19199"/>
                <a:gd name="T9" fmla="*/ 6 h 21600"/>
                <a:gd name="T10" fmla="*/ 6 w 19199"/>
                <a:gd name="T11" fmla="*/ 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199" h="21600">
                  <a:moveTo>
                    <a:pt x="11459" y="21600"/>
                  </a:moveTo>
                  <a:cubicBezTo>
                    <a:pt x="14194" y="18465"/>
                    <a:pt x="0" y="8466"/>
                    <a:pt x="0" y="8466"/>
                  </a:cubicBezTo>
                  <a:cubicBezTo>
                    <a:pt x="7386" y="0"/>
                    <a:pt x="7386" y="0"/>
                    <a:pt x="7386" y="0"/>
                  </a:cubicBezTo>
                  <a:cubicBezTo>
                    <a:pt x="7386" y="0"/>
                    <a:pt x="21600" y="9999"/>
                    <a:pt x="18845" y="13134"/>
                  </a:cubicBezTo>
                  <a:lnTo>
                    <a:pt x="11459" y="21600"/>
                  </a:lnTo>
                  <a:close/>
                  <a:moveTo>
                    <a:pt x="11459" y="21600"/>
                  </a:moveTo>
                </a:path>
              </a:pathLst>
            </a:custGeom>
            <a:solidFill>
              <a:srgbClr val="D1021A">
                <a:alpha val="85000"/>
              </a:srgbClr>
            </a:solidFill>
            <a:ln w="38100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7" name="Freeform: Shape 14"/>
            <p:cNvSpPr/>
            <p:nvPr/>
          </p:nvSpPr>
          <p:spPr bwMode="auto">
            <a:xfrm>
              <a:off x="9985" y="6941"/>
              <a:ext cx="1305" cy="1344"/>
            </a:xfrm>
            <a:custGeom>
              <a:gdLst>
                <a:gd name="T0" fmla="*/ 0 w 18808"/>
                <a:gd name="T1" fmla="*/ 0 h 18961"/>
                <a:gd name="T2" fmla="*/ 0 w 18808"/>
                <a:gd name="T3" fmla="*/ 0 h 18961"/>
                <a:gd name="T4" fmla="*/ 0 w 18808"/>
                <a:gd name="T5" fmla="*/ 0 h 18961"/>
                <a:gd name="T6" fmla="*/ 0 w 18808"/>
                <a:gd name="T7" fmla="*/ 0 h 18961"/>
                <a:gd name="T8" fmla="*/ 0 w 18808"/>
                <a:gd name="T9" fmla="*/ 0 h 18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08" h="18961">
                  <a:moveTo>
                    <a:pt x="3166" y="0"/>
                  </a:moveTo>
                  <a:cubicBezTo>
                    <a:pt x="2188" y="1413"/>
                    <a:pt x="1117" y="2871"/>
                    <a:pt x="0" y="4375"/>
                  </a:cubicBezTo>
                  <a:cubicBezTo>
                    <a:pt x="6284" y="12714"/>
                    <a:pt x="14384" y="21600"/>
                    <a:pt x="18062" y="18228"/>
                  </a:cubicBezTo>
                  <a:cubicBezTo>
                    <a:pt x="21600" y="14537"/>
                    <a:pt x="11871" y="6243"/>
                    <a:pt x="3166" y="0"/>
                  </a:cubicBezTo>
                  <a:close/>
                  <a:moveTo>
                    <a:pt x="3166" y="0"/>
                  </a:move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8" name="Oval 15"/>
            <p:cNvSpPr/>
            <p:nvPr/>
          </p:nvSpPr>
          <p:spPr bwMode="auto">
            <a:xfrm>
              <a:off x="9000" y="4832"/>
              <a:ext cx="1892" cy="1889"/>
            </a:xfrm>
            <a:prstGeom prst="ellipse">
              <a:avLst/>
            </a:prstGeom>
            <a:grpFill/>
            <a:ln w="9525">
              <a:solidFill>
                <a:schemeClr val="tx1">
                  <a:alpha val="0"/>
                </a:schemeClr>
              </a:solidFill>
              <a:round/>
            </a:ln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</a:t>
              </a:r>
              <a:endParaRPr lang="zh-CN" altLang="en-US" sz="1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74" name="Subtitle 2"/>
          <p:cNvSpPr txBox="1"/>
          <p:nvPr/>
        </p:nvSpPr>
        <p:spPr bwMode="auto">
          <a:xfrm>
            <a:off x="846602" y="21336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90955" y="268033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70" name="Subtitle 2"/>
          <p:cNvSpPr txBox="1"/>
          <p:nvPr/>
        </p:nvSpPr>
        <p:spPr bwMode="auto">
          <a:xfrm>
            <a:off x="843427" y="43453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290955" y="4872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72" name="Subtitle 2"/>
          <p:cNvSpPr txBox="1"/>
          <p:nvPr/>
        </p:nvSpPr>
        <p:spPr bwMode="auto">
          <a:xfrm>
            <a:off x="8738382" y="228732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182735" y="283400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  <p:sp>
        <p:nvSpPr>
          <p:cNvPr id="11" name="Subtitle 2"/>
          <p:cNvSpPr txBox="1"/>
          <p:nvPr/>
        </p:nvSpPr>
        <p:spPr bwMode="auto">
          <a:xfrm>
            <a:off x="8735207" y="434535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en-US" altLang="zh-CN" sz="1065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 Light" panose="020b03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82735" y="487299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/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69" grpId="0"/>
      <p:bldP spid="70" grpId="0"/>
      <p:bldP spid="71" grpId="0"/>
      <p:bldP spid="72" grpId="0"/>
      <p:bldP spid="73" grpId="0"/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2240" y="2590800"/>
            <a:ext cx="9048115" cy="2136140"/>
            <a:chOff x="1915" y="3450"/>
            <a:chExt cx="10570" cy="2495"/>
          </a:xfrm>
        </p:grpSpPr>
        <p:sp>
          <p:nvSpPr>
            <p:cNvPr id="18441" name="任意多边形 18440"/>
            <p:cNvSpPr/>
            <p:nvPr/>
          </p:nvSpPr>
          <p:spPr>
            <a:xfrm>
              <a:off x="3935" y="4698"/>
              <a:ext cx="2493" cy="1247"/>
            </a:xfrm>
            <a:custGeom>
              <a:rect l="0" t="0" r="0" b="0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565F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任意多边形 18441"/>
            <p:cNvSpPr/>
            <p:nvPr/>
          </p:nvSpPr>
          <p:spPr>
            <a:xfrm>
              <a:off x="5953" y="3450"/>
              <a:ext cx="2495" cy="1248"/>
            </a:xfrm>
            <a:custGeom>
              <a:rect l="0" t="0" r="0" b="0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任意多边形 18442"/>
            <p:cNvSpPr/>
            <p:nvPr/>
          </p:nvSpPr>
          <p:spPr>
            <a:xfrm>
              <a:off x="7973" y="4698"/>
              <a:ext cx="2492" cy="1247"/>
            </a:xfrm>
            <a:custGeom>
              <a:rect l="0" t="0" r="0" b="0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solidFill>
              <a:srgbClr val="565F3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任意多边形 18443"/>
            <p:cNvSpPr/>
            <p:nvPr/>
          </p:nvSpPr>
          <p:spPr>
            <a:xfrm>
              <a:off x="1915" y="3450"/>
              <a:ext cx="2495" cy="1483"/>
            </a:xfrm>
            <a:custGeom>
              <a:rect l="0" t="0" r="0" b="0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任意多边形 18444"/>
            <p:cNvSpPr/>
            <p:nvPr/>
          </p:nvSpPr>
          <p:spPr>
            <a:xfrm>
              <a:off x="9990" y="3450"/>
              <a:ext cx="2495" cy="1483"/>
            </a:xfrm>
            <a:custGeom>
              <a:rect l="0" t="0" r="0" b="0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solidFill>
              <a:srgbClr val="D8283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Subtitle 2"/>
          <p:cNvSpPr txBox="1"/>
          <p:nvPr/>
        </p:nvSpPr>
        <p:spPr bwMode="auto">
          <a:xfrm>
            <a:off x="1412387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05305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Subtitle 2"/>
          <p:cNvSpPr txBox="1"/>
          <p:nvPr/>
        </p:nvSpPr>
        <p:spPr bwMode="auto">
          <a:xfrm>
            <a:off x="5052842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45760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ubtitle 2"/>
          <p:cNvSpPr txBox="1"/>
          <p:nvPr/>
        </p:nvSpPr>
        <p:spPr bwMode="auto">
          <a:xfrm>
            <a:off x="8338332" y="981129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31250" y="1519555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ubtitle 2"/>
          <p:cNvSpPr txBox="1"/>
          <p:nvPr/>
        </p:nvSpPr>
        <p:spPr bwMode="auto">
          <a:xfrm>
            <a:off x="2748427" y="48387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41345" y="53771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Subtitle 2"/>
          <p:cNvSpPr txBox="1"/>
          <p:nvPr/>
        </p:nvSpPr>
        <p:spPr bwMode="auto">
          <a:xfrm>
            <a:off x="6399042" y="483875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1960" y="5377180"/>
            <a:ext cx="254000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此处填写内容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9" grpId="0"/>
      <p:bldP spid="3" grpId="0"/>
      <p:bldP spid="5" grpId="0"/>
      <p:bldP spid="7" grpId="0"/>
      <p:bldP spid="8" grpId="0"/>
      <p:bldP spid="9" grpId="0"/>
      <p:bldP spid="10" grpId="0"/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79895" y="4251960"/>
            <a:ext cx="5427980" cy="1717675"/>
          </a:xfrm>
          <a:prstGeom prst="rect">
            <a:avLst/>
          </a:prstGeom>
          <a:solidFill>
            <a:srgbClr val="C23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5"/>
          <p:cNvSpPr/>
          <p:nvPr/>
        </p:nvSpPr>
        <p:spPr>
          <a:xfrm>
            <a:off x="7666990" y="1487805"/>
            <a:ext cx="3336925" cy="2421255"/>
          </a:xfrm>
          <a:prstGeom prst="rect">
            <a:avLst/>
          </a:prstGeom>
          <a:noFill/>
          <a:ln w="38100">
            <a:solidFill>
              <a:srgbClr val="565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16"/>
          <p:cNvSpPr txBox="1"/>
          <p:nvPr/>
        </p:nvSpPr>
        <p:spPr>
          <a:xfrm>
            <a:off x="8706628" y="2468736"/>
            <a:ext cx="1752600" cy="1129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sz="240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THIS</a:t>
            </a:r>
            <a:r>
              <a:rPr lang="en-US" sz="24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 </a:t>
            </a:r>
            <a:r>
              <a:rPr lang="en-US" sz="240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IS</a:t>
            </a:r>
            <a:endParaRPr lang="en-US" sz="240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  <a:p>
            <a:pPr>
              <a:lnSpc>
                <a:spcPts val="2700"/>
              </a:lnSpc>
            </a:pPr>
            <a:r>
              <a:rPr lang="en-US" sz="240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AWESOME</a:t>
            </a:r>
            <a:endParaRPr lang="en-US" sz="240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  <a:p>
            <a:pPr>
              <a:lnSpc>
                <a:spcPts val="2700"/>
              </a:lnSpc>
            </a:pPr>
            <a:r>
              <a:rPr lang="en-US" sz="2400" smtClean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ontserrat" panose="00000500000000000000" charset="0"/>
              </a:rPr>
              <a:t>TITLE</a:t>
            </a:r>
            <a:endParaRPr lang="en-US" sz="2400" smtClean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ontserrat" panose="00000500000000000000" charset="0"/>
            </a:endParaRPr>
          </a:p>
        </p:txBody>
      </p:sp>
      <p:sp>
        <p:nvSpPr>
          <p:cNvPr id="11" name="Subtitle 2"/>
          <p:cNvSpPr txBox="1"/>
          <p:nvPr/>
        </p:nvSpPr>
        <p:spPr bwMode="auto">
          <a:xfrm>
            <a:off x="6975622" y="4443784"/>
            <a:ext cx="2750331" cy="8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12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12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12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12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12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12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Tx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Lantinghei SC Demibold" charset="-122"/>
                <a:sym typeface="时尚中黑简体" panose="01010104010101010101" charset="-122"/>
              </a:rPr>
              <a:t>输入你的标题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  <a:p>
            <a:pPr algn="ctr" eaLnBrk="1" hangingPunct="1">
              <a:lnSpc>
                <a:spcPct val="120000"/>
              </a:lnSpc>
              <a:buFontTx/>
              <a:buNone/>
            </a:pP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Lantinghei SC Demibold" charset="-122"/>
              <a:sym typeface="时尚中黑简体" panose="0101010401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320" y="2148205"/>
            <a:ext cx="6800215" cy="3821430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PART.1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29166" y="1849583"/>
            <a:ext cx="2950006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60%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29164" y="2540860"/>
            <a:ext cx="5325652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80%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29166" y="3232137"/>
            <a:ext cx="3741888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68%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9165" y="3923413"/>
            <a:ext cx="2000377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48%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9165" y="4614691"/>
            <a:ext cx="4533770" cy="576064"/>
          </a:xfrm>
          <a:prstGeom prst="rect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76%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29165" y="5305967"/>
            <a:ext cx="4000754" cy="576064"/>
          </a:xfrm>
          <a:prstGeom prst="rect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70%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1687451" y="2598529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1689107" y="2042002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1457474" y="2183185"/>
            <a:ext cx="241814" cy="208407"/>
          </a:xfrm>
          <a:prstGeom prst="triangle">
            <a:avLst/>
          </a:prstGeom>
          <a:solidFill>
            <a:srgbClr val="D82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1687451" y="4755737"/>
            <a:ext cx="306552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30"/>
          <p:cNvSpPr txBox="1"/>
          <p:nvPr/>
        </p:nvSpPr>
        <p:spPr>
          <a:xfrm>
            <a:off x="1682585" y="4109264"/>
            <a:ext cx="1415403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1457474" y="4340394"/>
            <a:ext cx="241814" cy="208407"/>
          </a:xfrm>
          <a:prstGeom prst="triangle">
            <a:avLst/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9" grpId="0" animBg="1"/>
      <p:bldP spid="10" grpId="0" animBg="1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500145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2700" y="-59055"/>
            <a:ext cx="12195810" cy="68992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723880" y="3067257"/>
            <a:ext cx="4209176" cy="710326"/>
            <a:chOff x="4150600" y="1393760"/>
            <a:chExt cx="4209176" cy="71032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圆角矩形 52"/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D102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D1021A"/>
            </a:solidFill>
            <a:ln w="1206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endParaRPr 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199662" y="1524911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加入你的标题描述</a:t>
              </a:r>
              <a:endParaRPr lang="zh-CN" altLang="en-US" sz="24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r="70813" b="77244"/>
          <a:stretch>
            <a:fillRect/>
          </a:stretch>
        </p:blipFill>
        <p:spPr>
          <a:xfrm>
            <a:off x="2489200" y="2216150"/>
            <a:ext cx="2127885" cy="15614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489585" y="-1197610"/>
            <a:ext cx="3395345" cy="46805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1963">
            <a:off x="6997597" y="1637970"/>
            <a:ext cx="4399805" cy="6064963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" y="30480"/>
            <a:ext cx="1623695" cy="1635125"/>
          </a:xfrm>
          <a:prstGeom prst="rect">
            <a:avLst/>
          </a:prstGeom>
        </p:spPr>
      </p:pic>
      <p:sp>
        <p:nvSpPr>
          <p:cNvPr id="12" name="Rectangle 10"/>
          <p:cNvSpPr/>
          <p:nvPr/>
        </p:nvSpPr>
        <p:spPr>
          <a:xfrm>
            <a:off x="1967865" y="881635"/>
            <a:ext cx="1806079" cy="100075"/>
          </a:xfrm>
          <a:prstGeom prst="rect">
            <a:avLst/>
          </a:prstGeom>
          <a:solidFill>
            <a:srgbClr val="D10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3280" y="426720"/>
            <a:ext cx="1831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rgbClr val="D1021A"/>
                </a:solidFill>
              </a:rPr>
              <a:t>PART.2</a:t>
            </a:r>
            <a:endParaRPr lang="en-US" altLang="zh-CN" b="1">
              <a:solidFill>
                <a:srgbClr val="D1021A"/>
              </a:solidFill>
            </a:endParaRPr>
          </a:p>
        </p:txBody>
      </p:sp>
      <p:sp>
        <p:nvSpPr>
          <p:cNvPr id="5" name="Shape 220"/>
          <p:cNvSpPr/>
          <p:nvPr/>
        </p:nvSpPr>
        <p:spPr>
          <a:xfrm>
            <a:off x="-2167890" y="965200"/>
            <a:ext cx="5904230" cy="2814320"/>
          </a:xfrm>
          <a:prstGeom prst="rect">
            <a:avLst/>
          </a:prstGeom>
          <a:ln w="12700">
            <a:miter lim="400000"/>
          </a:ln>
        </p:spPr>
        <p:txBody>
          <a:bodyPr wrap="square" lIns="22859" tIns="22859" rIns="22859" bIns="22859">
            <a:spAutoFit/>
          </a:bodyPr>
          <a:lstStyle/>
          <a:p>
            <a:pPr algn="r">
              <a:defRPr sz="5200">
                <a:latin typeface="Lato Heavy" panose="020f0502020204030203"/>
                <a:ea typeface="Lato Heavy" panose="020f0502020204030203"/>
                <a:cs typeface="Lato Heavy" panose="020f0502020204030203"/>
                <a:sym typeface="Lato Heavy" panose="020f0502020204030203"/>
              </a:defRPr>
            </a:pPr>
            <a:r>
              <a:rPr lang="en-US" sz="9000">
                <a:solidFill>
                  <a:srgbClr val="D1021A"/>
                </a:solidFill>
                <a:latin typeface="Playfair Display" panose="00000500000000000000" pitchFamily="50" charset="-94"/>
              </a:rPr>
              <a:t>THE</a:t>
            </a:r>
            <a:endParaRPr lang="en-US" sz="9000">
              <a:solidFill>
                <a:srgbClr val="D1021A"/>
              </a:solidFill>
              <a:latin typeface="Playfair Display" panose="00000500000000000000" pitchFamily="50" charset="-94"/>
            </a:endParaRPr>
          </a:p>
          <a:p>
            <a:pPr algn="r">
              <a:defRPr sz="5200">
                <a:latin typeface="Lato Heavy" panose="020f0502020204030203"/>
                <a:ea typeface="Lato Heavy" panose="020f0502020204030203"/>
                <a:cs typeface="Lato Heavy" panose="020f0502020204030203"/>
                <a:sym typeface="Lato Heavy" panose="020f0502020204030203"/>
              </a:defRPr>
            </a:pPr>
            <a:r>
              <a:rPr lang="en-US" sz="9000">
                <a:solidFill>
                  <a:srgbClr val="D1021A"/>
                </a:solidFill>
                <a:latin typeface="Playfair Display" panose="00000500000000000000" pitchFamily="50" charset="-94"/>
              </a:rPr>
              <a:t>PLACE</a:t>
            </a:r>
            <a:endParaRPr lang="en-US" sz="9000">
              <a:solidFill>
                <a:srgbClr val="D1021A"/>
              </a:solidFill>
              <a:latin typeface="Playfair Display" panose="00000500000000000000" pitchFamily="50" charset="-94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24522" y="3569586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99456" y="359794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L 形 7"/>
          <p:cNvSpPr/>
          <p:nvPr/>
        </p:nvSpPr>
        <p:spPr>
          <a:xfrm rot="16200000">
            <a:off x="4583345" y="581576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565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0545" y="1021715"/>
            <a:ext cx="5626100" cy="5389245"/>
          </a:xfrm>
          <a:prstGeom prst="rect">
            <a:avLst/>
          </a:prstGeom>
        </p:spPr>
      </p:pic>
    </p:spTree>
  </p:cSld>
  <p:clrMapOvr>
    <a:masterClrMapping/>
  </p:clrMapOvr>
  <p:transition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222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3">
      <vt:lpstr>Arial</vt:lpstr>
      <vt:lpstr>Calibri Light</vt:lpstr>
      <vt:lpstr>宋体</vt:lpstr>
      <vt:lpstr>Calibri</vt:lpstr>
      <vt:lpstr>方正姚体</vt:lpstr>
      <vt:lpstr>Harrington</vt:lpstr>
      <vt:lpstr>华康海报体W12(P)</vt:lpstr>
      <vt:lpstr>华文中宋</vt:lpstr>
      <vt:lpstr>微软雅黑</vt:lpstr>
      <vt:lpstr>Lantinghei SC Demibold</vt:lpstr>
      <vt:lpstr>时尚中黑简体</vt:lpstr>
      <vt:lpstr>Open Sans Light</vt:lpstr>
      <vt:lpstr>Montserrat</vt:lpstr>
      <vt:lpstr>Lato Heavy</vt:lpstr>
      <vt:lpstr>Playfair Display</vt:lpstr>
      <vt:lpstr>华文细黑</vt:lpstr>
      <vt:lpstr>Impact</vt:lpstr>
      <vt:lpstr>Arial Unicode MS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王方方1420520428</cp:lastModifiedBy>
  <cp:revision>4</cp:revision>
  <dcterms:created xsi:type="dcterms:W3CDTF">2017-11-28T13:55:00Z</dcterms:created>
  <dcterms:modified xsi:type="dcterms:W3CDTF">2023-10-15T17:43:24Z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2052-10.1.0.6929</vt:lpwstr>
  </property>
</Properties>
</file>