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267" r:id="rId3"/>
    <p:sldId id="546" r:id="rId4"/>
    <p:sldId id="270" r:id="rId5"/>
    <p:sldId id="259" r:id="rId6"/>
    <p:sldId id="274" r:id="rId7"/>
    <p:sldId id="271" r:id="rId8"/>
    <p:sldId id="547" r:id="rId9"/>
    <p:sldId id="257" r:id="rId10"/>
    <p:sldId id="264" r:id="rId11"/>
    <p:sldId id="263" r:id="rId12"/>
    <p:sldId id="266" r:id="rId13"/>
    <p:sldId id="268" r:id="rId14"/>
    <p:sldId id="548" r:id="rId15"/>
    <p:sldId id="269" r:id="rId16"/>
    <p:sldId id="275" r:id="rId17"/>
    <p:sldId id="258" r:id="rId18"/>
    <p:sldId id="261" r:id="rId19"/>
    <p:sldId id="549" r:id="rId20"/>
    <p:sldId id="262" r:id="rId21"/>
    <p:sldId id="260" r:id="rId22"/>
    <p:sldId id="265" r:id="rId23"/>
    <p:sldId id="272" r:id="rId24"/>
    <p:sldId id="564" r:id="rId25"/>
    <p:sldId id="276" r:id="rId26"/>
  </p:sldIdLst>
  <p:sldSz cx="12192000" cy="6858000"/>
  <p:notesSz cx="6858000" cy="9144000"/>
  <p:embeddedFontLst>
    <p:embeddedFont>
      <p:font typeface="仓耳玄三M W05" panose="02020400000000000000" pitchFamily="18" charset="-122"/>
      <p:regular r:id="rId28"/>
    </p:embeddedFont>
  </p:embeddedFontLst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7E64"/>
    <a:srgbClr val="DCE7E1"/>
    <a:srgbClr val="CFDCD3"/>
    <a:srgbClr val="F9D0D8"/>
    <a:srgbClr val="F9D3DB"/>
    <a:srgbClr val="CDBF97"/>
    <a:srgbClr val="8D7545"/>
    <a:srgbClr val="ECE8E5"/>
    <a:srgbClr val="E4CBCB"/>
    <a:srgbClr val="A88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37" autoAdjust="0"/>
    <p:restoredTop sz="94660"/>
  </p:normalViewPr>
  <p:slideViewPr>
    <p:cSldViewPr snapToGrid="0">
      <p:cViewPr>
        <p:scale>
          <a:sx n="75" d="100"/>
          <a:sy n="75" d="100"/>
        </p:scale>
        <p:origin x="691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1pPr>
          </a:lstStyle>
          <a:p>
            <a:fld id="{11577D22-AD28-43FC-8EB4-B134A7D334C3}" type="datetimeFigureOut">
              <a:rPr lang="zh-CN" altLang="en-US" smtClean="0"/>
              <a:pPr/>
              <a:t>2019/7/28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仓耳玄三M W05" panose="02020400000000000000" pitchFamily="18" charset="-122"/>
                <a:ea typeface="仓耳玄三M W05" panose="02020400000000000000" pitchFamily="18" charset="-122"/>
              </a:defRPr>
            </a:lvl1pPr>
          </a:lstStyle>
          <a:p>
            <a:fld id="{DA8C8EFA-96ED-4A18-B46D-8BDC030E3AF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仓耳玄三M W05" panose="02020400000000000000" pitchFamily="18" charset="-122"/>
        <a:ea typeface="仓耳玄三M W05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仓耳玄三M W05" panose="02020400000000000000" pitchFamily="18" charset="-122"/>
        <a:ea typeface="仓耳玄三M W05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仓耳玄三M W05" panose="02020400000000000000" pitchFamily="18" charset="-122"/>
        <a:ea typeface="仓耳玄三M W05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仓耳玄三M W05" panose="02020400000000000000" pitchFamily="18" charset="-122"/>
        <a:ea typeface="仓耳玄三M W05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仓耳玄三M W05" panose="02020400000000000000" pitchFamily="18" charset="-122"/>
        <a:ea typeface="仓耳玄三M W05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049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187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279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82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703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ptop_mockup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6365962" y="1016302"/>
            <a:ext cx="4137675" cy="260682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仓耳玄三M W05" panose="02020400000000000000" pitchFamily="18" charset="-122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79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ptop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30425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仓耳玄三M W05" panose="02020400000000000000" pitchFamily="18" charset="-122"/>
              </a:defRPr>
            </a:lvl1pPr>
          </a:lstStyle>
          <a:p>
            <a:endParaRPr lang="en-US" dirty="0"/>
          </a:p>
        </p:txBody>
      </p:sp>
      <p:sp>
        <p:nvSpPr>
          <p:cNvPr id="32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008040" y="1068158"/>
            <a:ext cx="4220717" cy="2671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仓耳玄三M W05" panose="02020400000000000000" pitchFamily="18" charset="-122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809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DC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E3E04263-D4F6-4DC8-B161-9BC2B2E2824E}"/>
              </a:ext>
            </a:extLst>
          </p:cNvPr>
          <p:cNvSpPr/>
          <p:nvPr/>
        </p:nvSpPr>
        <p:spPr>
          <a:xfrm>
            <a:off x="1055077" y="773723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243AF20-D545-4195-9DC0-AE2AC463444D}"/>
              </a:ext>
            </a:extLst>
          </p:cNvPr>
          <p:cNvSpPr/>
          <p:nvPr/>
        </p:nvSpPr>
        <p:spPr>
          <a:xfrm>
            <a:off x="10503877" y="4173416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84DFFA7-FDE7-408C-94B1-B81AF9023B3C}"/>
              </a:ext>
            </a:extLst>
          </p:cNvPr>
          <p:cNvSpPr/>
          <p:nvPr/>
        </p:nvSpPr>
        <p:spPr>
          <a:xfrm>
            <a:off x="7104184" y="-1934308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D39E3D8-0E7C-44B1-8C2D-3373C206C4AB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8F67F3F-09C7-47C7-BB9C-77B38387BF36}"/>
              </a:ext>
            </a:extLst>
          </p:cNvPr>
          <p:cNvSpPr/>
          <p:nvPr/>
        </p:nvSpPr>
        <p:spPr>
          <a:xfrm>
            <a:off x="8159262" y="773722"/>
            <a:ext cx="2813537" cy="5310554"/>
          </a:xfrm>
          <a:prstGeom prst="rect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12" name="图片 11" descr="图片包含 餐桌, 室内, 婚礼, 蛋糕&#10;&#10;描述已自动生成">
            <a:extLst>
              <a:ext uri="{FF2B5EF4-FFF2-40B4-BE49-F238E27FC236}">
                <a16:creationId xmlns:a16="http://schemas.microsoft.com/office/drawing/2014/main" id="{5B44117F-9B8A-47B6-9376-0B760D58E5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" r="25512"/>
          <a:stretch/>
        </p:blipFill>
        <p:spPr>
          <a:xfrm>
            <a:off x="5943599" y="1524000"/>
            <a:ext cx="3868616" cy="386861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2AD153C-3BEF-4F73-AE3F-4624F14E3BC6}"/>
              </a:ext>
            </a:extLst>
          </p:cNvPr>
          <p:cNvSpPr/>
          <p:nvPr/>
        </p:nvSpPr>
        <p:spPr>
          <a:xfrm>
            <a:off x="5585898" y="4986166"/>
            <a:ext cx="715402" cy="695668"/>
          </a:xfrm>
          <a:prstGeom prst="rect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6D28B71-7ECE-4105-8D52-DD9645AF8355}"/>
              </a:ext>
            </a:extLst>
          </p:cNvPr>
          <p:cNvSpPr/>
          <p:nvPr/>
        </p:nvSpPr>
        <p:spPr>
          <a:xfrm>
            <a:off x="-1934308" y="1524001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E4DB313-BBF9-4168-9322-D78E8F668C5B}"/>
              </a:ext>
            </a:extLst>
          </p:cNvPr>
          <p:cNvSpPr/>
          <p:nvPr/>
        </p:nvSpPr>
        <p:spPr>
          <a:xfrm>
            <a:off x="2468879" y="1542696"/>
            <a:ext cx="1645920" cy="336453"/>
          </a:xfrm>
          <a:prstGeom prst="rect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95D412-274F-4B8F-8459-99EFFD1519B6}"/>
              </a:ext>
            </a:extLst>
          </p:cNvPr>
          <p:cNvSpPr txBox="1"/>
          <p:nvPr/>
        </p:nvSpPr>
        <p:spPr>
          <a:xfrm>
            <a:off x="2265046" y="2361448"/>
            <a:ext cx="32389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清新</a:t>
            </a:r>
            <a:endParaRPr lang="en-US" altLang="zh-CN" sz="66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  <a:p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作品集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CDFC97-6A65-49D4-9CD0-A06A75AB4722}"/>
              </a:ext>
            </a:extLst>
          </p:cNvPr>
          <p:cNvSpPr txBox="1"/>
          <p:nvPr/>
        </p:nvSpPr>
        <p:spPr>
          <a:xfrm>
            <a:off x="2392616" y="4642338"/>
            <a:ext cx="2501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ZUO PIN JI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10" name="5c63cfae186cf">
            <a:hlinkClick r:id="" action="ppaction://media"/>
            <a:extLst>
              <a:ext uri="{FF2B5EF4-FFF2-40B4-BE49-F238E27FC236}">
                <a16:creationId xmlns:a16="http://schemas.microsoft.com/office/drawing/2014/main" id="{537C62BD-CEE7-4294-A15B-0524F91EA7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321435" y="-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232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  <p:bldP spid="8" grpId="0" animBg="1"/>
      <p:bldP spid="2" grpId="0" animBg="1"/>
      <p:bldP spid="3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3" name="图片 2" descr="图片包含 服装&#10;&#10;描述已自动生成">
            <a:extLst>
              <a:ext uri="{FF2B5EF4-FFF2-40B4-BE49-F238E27FC236}">
                <a16:creationId xmlns:a16="http://schemas.microsoft.com/office/drawing/2014/main" id="{A5EA0F43-6D1B-41E7-9103-4513F60FB3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113" y="1049940"/>
            <a:ext cx="3398534" cy="475812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7539946-2612-4413-BDB8-C879F29BF0F2}"/>
              </a:ext>
            </a:extLst>
          </p:cNvPr>
          <p:cNvGrpSpPr/>
          <p:nvPr/>
        </p:nvGrpSpPr>
        <p:grpSpPr>
          <a:xfrm>
            <a:off x="2147809" y="2763019"/>
            <a:ext cx="3771936" cy="2475255"/>
            <a:chOff x="5394700" y="1317507"/>
            <a:chExt cx="3369088" cy="2475255"/>
          </a:xfrm>
        </p:grpSpPr>
        <p:sp>
          <p:nvSpPr>
            <p:cNvPr id="5" name="TextBox 19">
              <a:extLst>
                <a:ext uri="{FF2B5EF4-FFF2-40B4-BE49-F238E27FC236}">
                  <a16:creationId xmlns:a16="http://schemas.microsoft.com/office/drawing/2014/main" id="{B1D2A687-C7EC-4323-9484-85EEFB51E617}"/>
                </a:ext>
              </a:extLst>
            </p:cNvPr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3C16BA5-608C-46E3-A54F-B59E26D78F3F}"/>
                </a:ext>
              </a:extLst>
            </p:cNvPr>
            <p:cNvSpPr txBox="1"/>
            <p:nvPr/>
          </p:nvSpPr>
          <p:spPr>
            <a:xfrm>
              <a:off x="5394700" y="1871787"/>
              <a:ext cx="3369088" cy="19209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fieldThe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</a:t>
              </a:r>
            </a:p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fiel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FC100E9-531F-4927-A563-C341E694E5F5}"/>
              </a:ext>
            </a:extLst>
          </p:cNvPr>
          <p:cNvGrpSpPr/>
          <p:nvPr/>
        </p:nvGrpSpPr>
        <p:grpSpPr>
          <a:xfrm>
            <a:off x="2189895" y="1818285"/>
            <a:ext cx="3687763" cy="668337"/>
            <a:chOff x="1055687" y="2151063"/>
            <a:chExt cx="3687763" cy="668337"/>
          </a:xfrm>
          <a:solidFill>
            <a:srgbClr val="4E7E64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2ECEE80-5F6B-4277-9622-BD14752F85A2}"/>
                </a:ext>
              </a:extLst>
            </p:cNvPr>
            <p:cNvSpPr/>
            <p:nvPr/>
          </p:nvSpPr>
          <p:spPr>
            <a:xfrm>
              <a:off x="1055688" y="2151063"/>
              <a:ext cx="3687762" cy="668337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9" name="TextBox 19">
              <a:extLst>
                <a:ext uri="{FF2B5EF4-FFF2-40B4-BE49-F238E27FC236}">
                  <a16:creationId xmlns:a16="http://schemas.microsoft.com/office/drawing/2014/main" id="{3BE5AE3D-554E-4E1C-B2F6-6717EC4C2BAA}"/>
                </a:ext>
              </a:extLst>
            </p:cNvPr>
            <p:cNvSpPr txBox="1"/>
            <p:nvPr/>
          </p:nvSpPr>
          <p:spPr>
            <a:xfrm>
              <a:off x="1055687" y="2283310"/>
              <a:ext cx="368776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solidFill>
                  <a:schemeClr val="bg1"/>
                </a:solidFill>
                <a:latin typeface="仓耳玄三M W05" panose="020204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6886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96FBA4A-375E-44EF-AA21-146150721F54}"/>
              </a:ext>
            </a:extLst>
          </p:cNvPr>
          <p:cNvGrpSpPr/>
          <p:nvPr/>
        </p:nvGrpSpPr>
        <p:grpSpPr>
          <a:xfrm>
            <a:off x="2155256" y="1818520"/>
            <a:ext cx="8178800" cy="3423420"/>
            <a:chOff x="1918799" y="-13553"/>
            <a:chExt cx="8178800" cy="3077562"/>
          </a:xfrm>
        </p:grpSpPr>
        <p:sp>
          <p:nvSpPr>
            <p:cNvPr id="5" name="TextBox 19">
              <a:extLst>
                <a:ext uri="{FF2B5EF4-FFF2-40B4-BE49-F238E27FC236}">
                  <a16:creationId xmlns:a16="http://schemas.microsoft.com/office/drawing/2014/main" id="{C65ED342-8AE0-4FDC-AA62-CE6B0E3E35A2}"/>
                </a:ext>
              </a:extLst>
            </p:cNvPr>
            <p:cNvSpPr txBox="1"/>
            <p:nvPr/>
          </p:nvSpPr>
          <p:spPr>
            <a:xfrm>
              <a:off x="5072568" y="1287430"/>
              <a:ext cx="2444433" cy="3596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8A3AEF4-C2B1-4C81-9416-3967A6021E6B}"/>
                </a:ext>
              </a:extLst>
            </p:cNvPr>
            <p:cNvSpPr txBox="1"/>
            <p:nvPr/>
          </p:nvSpPr>
          <p:spPr>
            <a:xfrm>
              <a:off x="5072569" y="1752129"/>
              <a:ext cx="5025030" cy="131188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orThe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computer, or print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theThe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presentation and make it into a film to be used in a wider field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A6457B7-7166-42B0-87B5-7C725A9ACDBF}"/>
                </a:ext>
              </a:extLst>
            </p:cNvPr>
            <p:cNvSpPr txBox="1"/>
            <p:nvPr/>
          </p:nvSpPr>
          <p:spPr>
            <a:xfrm>
              <a:off x="1918799" y="-13553"/>
              <a:ext cx="8178800" cy="6135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orThe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computer, or print </a:t>
              </a:r>
              <a:r>
                <a:rPr lang="en-US" altLang="zh-CN" sz="1050" dirty="0" err="1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theThe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 presentation and make it into a film to be used in a wider field</a:t>
              </a:r>
            </a:p>
          </p:txBody>
        </p:sp>
      </p:grpSp>
      <p:pic>
        <p:nvPicPr>
          <p:cNvPr id="9" name="图片 8" descr="图片包含 植物, 天空, 鲜花&#10;&#10;描述已自动生成">
            <a:extLst>
              <a:ext uri="{FF2B5EF4-FFF2-40B4-BE49-F238E27FC236}">
                <a16:creationId xmlns:a16="http://schemas.microsoft.com/office/drawing/2014/main" id="{01FA9B1E-1D42-45A9-BF78-9D37E222E9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3"/>
          <a:stretch/>
        </p:blipFill>
        <p:spPr>
          <a:xfrm>
            <a:off x="2155256" y="2844628"/>
            <a:ext cx="2703855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585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D866E36-61B2-4CDE-B130-B41F3676A4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113" y="1167255"/>
            <a:ext cx="3012561" cy="4519080"/>
          </a:xfrm>
          <a:prstGeom prst="rect">
            <a:avLst/>
          </a:prstGeom>
        </p:spPr>
      </p:pic>
      <p:sp>
        <p:nvSpPr>
          <p:cNvPr id="5" name="TextBox 19">
            <a:extLst>
              <a:ext uri="{FF2B5EF4-FFF2-40B4-BE49-F238E27FC236}">
                <a16:creationId xmlns:a16="http://schemas.microsoft.com/office/drawing/2014/main" id="{7DA4EBCF-368B-4C22-9836-A0EF69966283}"/>
              </a:ext>
            </a:extLst>
          </p:cNvPr>
          <p:cNvSpPr txBox="1"/>
          <p:nvPr/>
        </p:nvSpPr>
        <p:spPr>
          <a:xfrm>
            <a:off x="2176118" y="3426795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标题文字添加</a:t>
            </a:r>
            <a:endParaRPr lang="en-US" sz="2000" dirty="0">
              <a:latin typeface="仓耳玄三M W05" panose="02020400000000000000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43AC49-6C38-428C-936D-28A2022110C3}"/>
              </a:ext>
            </a:extLst>
          </p:cNvPr>
          <p:cNvSpPr txBox="1"/>
          <p:nvPr/>
        </p:nvSpPr>
        <p:spPr>
          <a:xfrm>
            <a:off x="2176118" y="3943717"/>
            <a:ext cx="4715239" cy="1459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orThe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user can demonstrate on a projector or computer, or print the presentation and make it into a film to be used in a wider field computer, or print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theThe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user can demonstrate on a projector or computer, or print the presentation and make it into a film to be used in a wider field presentation and make it into a film to be used in a wider field</a:t>
            </a:r>
          </a:p>
        </p:txBody>
      </p:sp>
      <p:pic>
        <p:nvPicPr>
          <p:cNvPr id="7" name="图片 6" descr="图片包含 植物, 天空, 鲜花&#10;&#10;描述已自动生成">
            <a:extLst>
              <a:ext uri="{FF2B5EF4-FFF2-40B4-BE49-F238E27FC236}">
                <a16:creationId xmlns:a16="http://schemas.microsoft.com/office/drawing/2014/main" id="{24819F72-9A70-479B-9577-83000577B6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3"/>
          <a:stretch/>
        </p:blipFill>
        <p:spPr>
          <a:xfrm>
            <a:off x="4334361" y="1314732"/>
            <a:ext cx="2700501" cy="1767726"/>
          </a:xfrm>
          <a:prstGeom prst="rect">
            <a:avLst/>
          </a:prstGeom>
        </p:spPr>
      </p:pic>
      <p:pic>
        <p:nvPicPr>
          <p:cNvPr id="8" name="图片 7" descr="图片包含 地面, 户外, 动物, 猫&#10;&#10;描述已自动生成">
            <a:extLst>
              <a:ext uri="{FF2B5EF4-FFF2-40B4-BE49-F238E27FC236}">
                <a16:creationId xmlns:a16="http://schemas.microsoft.com/office/drawing/2014/main" id="{73339679-3ADE-4401-B2B4-0F81DA178F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2303362" y="1314732"/>
            <a:ext cx="1784749" cy="178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535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3" name="图片 2" descr="图片包含 盘子, 苹果, 绿色, 室内&#10;&#10;描述已自动生成">
            <a:extLst>
              <a:ext uri="{FF2B5EF4-FFF2-40B4-BE49-F238E27FC236}">
                <a16:creationId xmlns:a16="http://schemas.microsoft.com/office/drawing/2014/main" id="{DFEEA06C-7C2B-4D25-A011-BF1F3500C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584" y="1604117"/>
            <a:ext cx="3846415" cy="3846415"/>
          </a:xfrm>
          <a:prstGeom prst="rect">
            <a:avLst/>
          </a:prstGeom>
        </p:spPr>
      </p:pic>
      <p:sp>
        <p:nvSpPr>
          <p:cNvPr id="20" name="left-quotes_39368">
            <a:extLst>
              <a:ext uri="{FF2B5EF4-FFF2-40B4-BE49-F238E27FC236}">
                <a16:creationId xmlns:a16="http://schemas.microsoft.com/office/drawing/2014/main" id="{0B8A5C9B-9BA1-4B62-8D63-368DCFC75E2B}"/>
              </a:ext>
            </a:extLst>
          </p:cNvPr>
          <p:cNvSpPr>
            <a:spLocks noChangeAspect="1"/>
          </p:cNvSpPr>
          <p:nvPr/>
        </p:nvSpPr>
        <p:spPr bwMode="auto">
          <a:xfrm>
            <a:off x="6096000" y="1871565"/>
            <a:ext cx="609685" cy="591322"/>
          </a:xfrm>
          <a:custGeom>
            <a:avLst/>
            <a:gdLst>
              <a:gd name="T0" fmla="*/ 108 w 314"/>
              <a:gd name="T1" fmla="*/ 0 h 305"/>
              <a:gd name="T2" fmla="*/ 144 w 314"/>
              <a:gd name="T3" fmla="*/ 2 h 305"/>
              <a:gd name="T4" fmla="*/ 144 w 314"/>
              <a:gd name="T5" fmla="*/ 63 h 305"/>
              <a:gd name="T6" fmla="*/ 70 w 314"/>
              <a:gd name="T7" fmla="*/ 132 h 305"/>
              <a:gd name="T8" fmla="*/ 70 w 314"/>
              <a:gd name="T9" fmla="*/ 159 h 305"/>
              <a:gd name="T10" fmla="*/ 122 w 314"/>
              <a:gd name="T11" fmla="*/ 159 h 305"/>
              <a:gd name="T12" fmla="*/ 122 w 314"/>
              <a:gd name="T13" fmla="*/ 305 h 305"/>
              <a:gd name="T14" fmla="*/ 0 w 314"/>
              <a:gd name="T15" fmla="*/ 305 h 305"/>
              <a:gd name="T16" fmla="*/ 0 w 314"/>
              <a:gd name="T17" fmla="*/ 148 h 305"/>
              <a:gd name="T18" fmla="*/ 108 w 314"/>
              <a:gd name="T19" fmla="*/ 0 h 305"/>
              <a:gd name="T20" fmla="*/ 314 w 314"/>
              <a:gd name="T21" fmla="*/ 63 h 305"/>
              <a:gd name="T22" fmla="*/ 314 w 314"/>
              <a:gd name="T23" fmla="*/ 2 h 305"/>
              <a:gd name="T24" fmla="*/ 284 w 314"/>
              <a:gd name="T25" fmla="*/ 0 h 305"/>
              <a:gd name="T26" fmla="*/ 176 w 314"/>
              <a:gd name="T27" fmla="*/ 148 h 305"/>
              <a:gd name="T28" fmla="*/ 176 w 314"/>
              <a:gd name="T29" fmla="*/ 305 h 305"/>
              <a:gd name="T30" fmla="*/ 298 w 314"/>
              <a:gd name="T31" fmla="*/ 305 h 305"/>
              <a:gd name="T32" fmla="*/ 298 w 314"/>
              <a:gd name="T33" fmla="*/ 160 h 305"/>
              <a:gd name="T34" fmla="*/ 246 w 314"/>
              <a:gd name="T35" fmla="*/ 160 h 305"/>
              <a:gd name="T36" fmla="*/ 246 w 314"/>
              <a:gd name="T37" fmla="*/ 132 h 305"/>
              <a:gd name="T38" fmla="*/ 314 w 314"/>
              <a:gd name="T39" fmla="*/ 6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4" h="305">
                <a:moveTo>
                  <a:pt x="108" y="0"/>
                </a:moveTo>
                <a:cubicBezTo>
                  <a:pt x="116" y="0"/>
                  <a:pt x="128" y="1"/>
                  <a:pt x="144" y="2"/>
                </a:cubicBezTo>
                <a:lnTo>
                  <a:pt x="144" y="63"/>
                </a:lnTo>
                <a:cubicBezTo>
                  <a:pt x="94" y="63"/>
                  <a:pt x="70" y="86"/>
                  <a:pt x="70" y="132"/>
                </a:cubicBezTo>
                <a:lnTo>
                  <a:pt x="70" y="159"/>
                </a:lnTo>
                <a:lnTo>
                  <a:pt x="122" y="159"/>
                </a:lnTo>
                <a:lnTo>
                  <a:pt x="122" y="305"/>
                </a:lnTo>
                <a:lnTo>
                  <a:pt x="0" y="305"/>
                </a:lnTo>
                <a:lnTo>
                  <a:pt x="0" y="148"/>
                </a:lnTo>
                <a:cubicBezTo>
                  <a:pt x="0" y="49"/>
                  <a:pt x="36" y="0"/>
                  <a:pt x="108" y="0"/>
                </a:cubicBezTo>
                <a:close/>
                <a:moveTo>
                  <a:pt x="314" y="63"/>
                </a:moveTo>
                <a:lnTo>
                  <a:pt x="314" y="2"/>
                </a:lnTo>
                <a:cubicBezTo>
                  <a:pt x="299" y="1"/>
                  <a:pt x="289" y="0"/>
                  <a:pt x="284" y="0"/>
                </a:cubicBezTo>
                <a:cubicBezTo>
                  <a:pt x="212" y="0"/>
                  <a:pt x="176" y="50"/>
                  <a:pt x="176" y="148"/>
                </a:cubicBezTo>
                <a:lnTo>
                  <a:pt x="176" y="305"/>
                </a:lnTo>
                <a:lnTo>
                  <a:pt x="298" y="305"/>
                </a:lnTo>
                <a:lnTo>
                  <a:pt x="298" y="160"/>
                </a:lnTo>
                <a:lnTo>
                  <a:pt x="246" y="160"/>
                </a:lnTo>
                <a:lnTo>
                  <a:pt x="246" y="132"/>
                </a:lnTo>
                <a:cubicBezTo>
                  <a:pt x="245" y="89"/>
                  <a:pt x="268" y="66"/>
                  <a:pt x="314" y="63"/>
                </a:cubicBezTo>
                <a:close/>
              </a:path>
            </a:pathLst>
          </a:cu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EEAC647-1B49-4D23-93A8-9C4E51C8D41D}"/>
              </a:ext>
            </a:extLst>
          </p:cNvPr>
          <p:cNvSpPr txBox="1"/>
          <p:nvPr/>
        </p:nvSpPr>
        <p:spPr>
          <a:xfrm>
            <a:off x="6928942" y="2336745"/>
            <a:ext cx="3083297" cy="2184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 Copy paste fonts. Choose the only option to retain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仓耳玄三M W05" panose="02020400000000000000" pitchFamily="18" charset="-122"/>
              <a:ea typeface="站酷快乐体2016修订版" panose="02010600030101010101" pitchFamily="2" charset="-122"/>
            </a:endParaRPr>
          </a:p>
        </p:txBody>
      </p:sp>
      <p:sp>
        <p:nvSpPr>
          <p:cNvPr id="22" name="left-quotes_39368">
            <a:extLst>
              <a:ext uri="{FF2B5EF4-FFF2-40B4-BE49-F238E27FC236}">
                <a16:creationId xmlns:a16="http://schemas.microsoft.com/office/drawing/2014/main" id="{E3D73658-B19C-4108-B2E6-7D728423AB48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9707397" y="4859210"/>
            <a:ext cx="609685" cy="591322"/>
          </a:xfrm>
          <a:custGeom>
            <a:avLst/>
            <a:gdLst>
              <a:gd name="T0" fmla="*/ 108 w 314"/>
              <a:gd name="T1" fmla="*/ 0 h 305"/>
              <a:gd name="T2" fmla="*/ 144 w 314"/>
              <a:gd name="T3" fmla="*/ 2 h 305"/>
              <a:gd name="T4" fmla="*/ 144 w 314"/>
              <a:gd name="T5" fmla="*/ 63 h 305"/>
              <a:gd name="T6" fmla="*/ 70 w 314"/>
              <a:gd name="T7" fmla="*/ 132 h 305"/>
              <a:gd name="T8" fmla="*/ 70 w 314"/>
              <a:gd name="T9" fmla="*/ 159 h 305"/>
              <a:gd name="T10" fmla="*/ 122 w 314"/>
              <a:gd name="T11" fmla="*/ 159 h 305"/>
              <a:gd name="T12" fmla="*/ 122 w 314"/>
              <a:gd name="T13" fmla="*/ 305 h 305"/>
              <a:gd name="T14" fmla="*/ 0 w 314"/>
              <a:gd name="T15" fmla="*/ 305 h 305"/>
              <a:gd name="T16" fmla="*/ 0 w 314"/>
              <a:gd name="T17" fmla="*/ 148 h 305"/>
              <a:gd name="T18" fmla="*/ 108 w 314"/>
              <a:gd name="T19" fmla="*/ 0 h 305"/>
              <a:gd name="T20" fmla="*/ 314 w 314"/>
              <a:gd name="T21" fmla="*/ 63 h 305"/>
              <a:gd name="T22" fmla="*/ 314 w 314"/>
              <a:gd name="T23" fmla="*/ 2 h 305"/>
              <a:gd name="T24" fmla="*/ 284 w 314"/>
              <a:gd name="T25" fmla="*/ 0 h 305"/>
              <a:gd name="T26" fmla="*/ 176 w 314"/>
              <a:gd name="T27" fmla="*/ 148 h 305"/>
              <a:gd name="T28" fmla="*/ 176 w 314"/>
              <a:gd name="T29" fmla="*/ 305 h 305"/>
              <a:gd name="T30" fmla="*/ 298 w 314"/>
              <a:gd name="T31" fmla="*/ 305 h 305"/>
              <a:gd name="T32" fmla="*/ 298 w 314"/>
              <a:gd name="T33" fmla="*/ 160 h 305"/>
              <a:gd name="T34" fmla="*/ 246 w 314"/>
              <a:gd name="T35" fmla="*/ 160 h 305"/>
              <a:gd name="T36" fmla="*/ 246 w 314"/>
              <a:gd name="T37" fmla="*/ 132 h 305"/>
              <a:gd name="T38" fmla="*/ 314 w 314"/>
              <a:gd name="T39" fmla="*/ 6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4" h="305">
                <a:moveTo>
                  <a:pt x="108" y="0"/>
                </a:moveTo>
                <a:cubicBezTo>
                  <a:pt x="116" y="0"/>
                  <a:pt x="128" y="1"/>
                  <a:pt x="144" y="2"/>
                </a:cubicBezTo>
                <a:lnTo>
                  <a:pt x="144" y="63"/>
                </a:lnTo>
                <a:cubicBezTo>
                  <a:pt x="94" y="63"/>
                  <a:pt x="70" y="86"/>
                  <a:pt x="70" y="132"/>
                </a:cubicBezTo>
                <a:lnTo>
                  <a:pt x="70" y="159"/>
                </a:lnTo>
                <a:lnTo>
                  <a:pt x="122" y="159"/>
                </a:lnTo>
                <a:lnTo>
                  <a:pt x="122" y="305"/>
                </a:lnTo>
                <a:lnTo>
                  <a:pt x="0" y="305"/>
                </a:lnTo>
                <a:lnTo>
                  <a:pt x="0" y="148"/>
                </a:lnTo>
                <a:cubicBezTo>
                  <a:pt x="0" y="49"/>
                  <a:pt x="36" y="0"/>
                  <a:pt x="108" y="0"/>
                </a:cubicBezTo>
                <a:close/>
                <a:moveTo>
                  <a:pt x="314" y="63"/>
                </a:moveTo>
                <a:lnTo>
                  <a:pt x="314" y="2"/>
                </a:lnTo>
                <a:cubicBezTo>
                  <a:pt x="299" y="1"/>
                  <a:pt x="289" y="0"/>
                  <a:pt x="284" y="0"/>
                </a:cubicBezTo>
                <a:cubicBezTo>
                  <a:pt x="212" y="0"/>
                  <a:pt x="176" y="50"/>
                  <a:pt x="176" y="148"/>
                </a:cubicBezTo>
                <a:lnTo>
                  <a:pt x="176" y="305"/>
                </a:lnTo>
                <a:lnTo>
                  <a:pt x="298" y="305"/>
                </a:lnTo>
                <a:lnTo>
                  <a:pt x="298" y="160"/>
                </a:lnTo>
                <a:lnTo>
                  <a:pt x="246" y="160"/>
                </a:lnTo>
                <a:lnTo>
                  <a:pt x="246" y="132"/>
                </a:lnTo>
                <a:cubicBezTo>
                  <a:pt x="245" y="89"/>
                  <a:pt x="268" y="66"/>
                  <a:pt x="314" y="63"/>
                </a:cubicBezTo>
                <a:close/>
              </a:path>
            </a:pathLst>
          </a:cu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71148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ight Triangle 51"/>
          <p:cNvSpPr/>
          <p:nvPr/>
        </p:nvSpPr>
        <p:spPr>
          <a:xfrm rot="5400000" flipV="1">
            <a:off x="2990385" y="-2988797"/>
            <a:ext cx="6211231" cy="12188825"/>
          </a:xfrm>
          <a:prstGeom prst="rtTriangl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仓耳玄三M W05" panose="02020400000000000000" pitchFamily="18" charset="-122"/>
            </a:endParaRPr>
          </a:p>
        </p:txBody>
      </p:sp>
      <p:sp>
        <p:nvSpPr>
          <p:cNvPr id="53" name="Rectangle 52"/>
          <p:cNvSpPr>
            <a:spLocks/>
          </p:cNvSpPr>
          <p:nvPr/>
        </p:nvSpPr>
        <p:spPr bwMode="auto">
          <a:xfrm>
            <a:off x="1281349" y="3623131"/>
            <a:ext cx="3520194" cy="6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4750"/>
              </a:lnSpc>
            </a:pPr>
            <a:r>
              <a:rPr lang="zh-CN" altLang="en-US" sz="6600" b="1" spc="250" dirty="0">
                <a:latin typeface="仓耳玄三M W05" panose="02020400000000000000" pitchFamily="18" charset="-122"/>
                <a:ea typeface="仓耳玄三M W05" panose="02020400000000000000" pitchFamily="18" charset="-122"/>
                <a:cs typeface="Lato Black" charset="0"/>
                <a:sym typeface="Bebas Neue" charset="0"/>
              </a:rPr>
              <a:t>第三部分</a:t>
            </a:r>
            <a:endParaRPr lang="en-US" sz="6600" b="1" spc="250" dirty="0">
              <a:latin typeface="仓耳玄三M W05" panose="02020400000000000000" pitchFamily="18" charset="-122"/>
              <a:ea typeface="仓耳玄三M W05" panose="02020400000000000000" pitchFamily="18" charset="-122"/>
              <a:cs typeface="Lato Black" charset="0"/>
              <a:sym typeface="Bebas Neue" charset="0"/>
            </a:endParaRPr>
          </a:p>
        </p:txBody>
      </p:sp>
      <p:sp>
        <p:nvSpPr>
          <p:cNvPr id="54" name="Subtitle 2"/>
          <p:cNvSpPr txBox="1">
            <a:spLocks/>
          </p:cNvSpPr>
          <p:nvPr/>
        </p:nvSpPr>
        <p:spPr>
          <a:xfrm>
            <a:off x="1322086" y="4862700"/>
            <a:ext cx="5165443" cy="113573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20"/>
              </a:lnSpc>
            </a:pPr>
            <a:r>
              <a:rPr lang="en-US" sz="1200" dirty="0">
                <a:solidFill>
                  <a:schemeClr val="tx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Poppins Light" charset="0"/>
              </a:rPr>
              <a:t>Frequently, your initial font choice is taken out of your awesome hands also we are companies often specify a typeface, or even a set of fonts,  part of their brand guides However, if you a great Frequently, your initial font choice is taken out of your hands.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409762" y="4550466"/>
            <a:ext cx="468351" cy="0"/>
          </a:xfrm>
          <a:prstGeom prst="line">
            <a:avLst/>
          </a:prstGeom>
          <a:ln w="57150">
            <a:solidFill>
              <a:srgbClr val="4E7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5660256" y="802987"/>
            <a:ext cx="5503963" cy="3168348"/>
            <a:chOff x="5898415" y="1976415"/>
            <a:chExt cx="5654530" cy="3255020"/>
          </a:xfrm>
        </p:grpSpPr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1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3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4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5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6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7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</p:grpSp>
      <p:pic>
        <p:nvPicPr>
          <p:cNvPr id="6" name="图片占位符 5" descr="图片包含 餐桌, 室内, 婚礼, 鲜花&#10;&#10;描述已自动生成">
            <a:extLst>
              <a:ext uri="{FF2B5EF4-FFF2-40B4-BE49-F238E27FC236}">
                <a16:creationId xmlns:a16="http://schemas.microsoft.com/office/drawing/2014/main" id="{9B0C222C-AEAE-4E85-B269-37C18C447D3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7" b="4637"/>
          <a:stretch>
            <a:fillRect/>
          </a:stretch>
        </p:blipFill>
        <p:spPr/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FFB284EF-2063-4E4E-9CDF-68DDD296AA13}"/>
              </a:ext>
            </a:extLst>
          </p:cNvPr>
          <p:cNvSpPr/>
          <p:nvPr/>
        </p:nvSpPr>
        <p:spPr>
          <a:xfrm>
            <a:off x="-678949" y="-1537921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A2C831E-E9DA-4615-9C9D-EAD3510B4C6D}"/>
              </a:ext>
            </a:extLst>
          </p:cNvPr>
          <p:cNvSpPr/>
          <p:nvPr/>
        </p:nvSpPr>
        <p:spPr>
          <a:xfrm>
            <a:off x="10257692" y="4452592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8311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F798B4-EB34-4417-9648-24F60164D8EE}"/>
              </a:ext>
            </a:extLst>
          </p:cNvPr>
          <p:cNvSpPr txBox="1"/>
          <p:nvPr/>
        </p:nvSpPr>
        <p:spPr>
          <a:xfrm>
            <a:off x="6188742" y="4799889"/>
            <a:ext cx="3904341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field</a:t>
            </a:r>
          </a:p>
        </p:txBody>
      </p:sp>
      <p:pic>
        <p:nvPicPr>
          <p:cNvPr id="11" name="图片 10" descr="图片包含 室内, 窗户, 餐桌, 植物&#10;&#10;描述已自动生成">
            <a:extLst>
              <a:ext uri="{FF2B5EF4-FFF2-40B4-BE49-F238E27FC236}">
                <a16:creationId xmlns:a16="http://schemas.microsoft.com/office/drawing/2014/main" id="{95A820B3-F195-4291-B3AE-3C04704F0F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2" b="16622"/>
          <a:stretch/>
        </p:blipFill>
        <p:spPr>
          <a:xfrm>
            <a:off x="6258968" y="1460523"/>
            <a:ext cx="3083055" cy="3083055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B711137-8A6D-4EF2-A7FB-D45E02233076}"/>
              </a:ext>
            </a:extLst>
          </p:cNvPr>
          <p:cNvSpPr/>
          <p:nvPr/>
        </p:nvSpPr>
        <p:spPr>
          <a:xfrm>
            <a:off x="2415548" y="2391307"/>
            <a:ext cx="3307063" cy="2580563"/>
          </a:xfrm>
          <a:prstGeom prst="roundRect">
            <a:avLst>
              <a:gd name="adj" fmla="val 343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3" name="quotation-marks_63204">
            <a:extLst>
              <a:ext uri="{FF2B5EF4-FFF2-40B4-BE49-F238E27FC236}">
                <a16:creationId xmlns:a16="http://schemas.microsoft.com/office/drawing/2014/main" id="{40F8EA0B-5B82-47CE-BA7D-F1C425C9EB08}"/>
              </a:ext>
            </a:extLst>
          </p:cNvPr>
          <p:cNvSpPr>
            <a:spLocks noChangeAspect="1"/>
          </p:cNvSpPr>
          <p:nvPr/>
        </p:nvSpPr>
        <p:spPr bwMode="auto">
          <a:xfrm>
            <a:off x="2637740" y="2578842"/>
            <a:ext cx="392193" cy="304236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solidFill>
            <a:srgbClr val="4E7E64"/>
          </a:solidFill>
          <a:ln>
            <a:solidFill>
              <a:srgbClr val="4E7E64"/>
            </a:solidFill>
          </a:ln>
        </p:spPr>
      </p:sp>
      <p:sp>
        <p:nvSpPr>
          <p:cNvPr id="14" name="quotation-marks_63204">
            <a:extLst>
              <a:ext uri="{FF2B5EF4-FFF2-40B4-BE49-F238E27FC236}">
                <a16:creationId xmlns:a16="http://schemas.microsoft.com/office/drawing/2014/main" id="{1EBC9AEC-5027-4FEE-9EA1-BBEC3267CA9B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5134506" y="4397571"/>
            <a:ext cx="392193" cy="304236"/>
          </a:xfrm>
          <a:custGeom>
            <a:avLst/>
            <a:gdLst>
              <a:gd name="connsiteX0" fmla="*/ 551754 w 604227"/>
              <a:gd name="connsiteY0" fmla="*/ 199 h 468718"/>
              <a:gd name="connsiteX1" fmla="*/ 577323 w 604227"/>
              <a:gd name="connsiteY1" fmla="*/ 9237 h 468718"/>
              <a:gd name="connsiteX2" fmla="*/ 596294 w 604227"/>
              <a:gd name="connsiteY2" fmla="*/ 80625 h 468718"/>
              <a:gd name="connsiteX3" fmla="*/ 591002 w 604227"/>
              <a:gd name="connsiteY3" fmla="*/ 85908 h 468718"/>
              <a:gd name="connsiteX4" fmla="*/ 582614 w 604227"/>
              <a:gd name="connsiteY4" fmla="*/ 89129 h 468718"/>
              <a:gd name="connsiteX5" fmla="*/ 472015 w 604227"/>
              <a:gd name="connsiteY5" fmla="*/ 185773 h 468718"/>
              <a:gd name="connsiteX6" fmla="*/ 576290 w 604227"/>
              <a:gd name="connsiteY6" fmla="*/ 242600 h 468718"/>
              <a:gd name="connsiteX7" fmla="*/ 593196 w 604227"/>
              <a:gd name="connsiteY7" fmla="*/ 369783 h 468718"/>
              <a:gd name="connsiteX8" fmla="*/ 559384 w 604227"/>
              <a:gd name="connsiteY8" fmla="*/ 457149 h 468718"/>
              <a:gd name="connsiteX9" fmla="*/ 434074 w 604227"/>
              <a:gd name="connsiteY9" fmla="*/ 464494 h 468718"/>
              <a:gd name="connsiteX10" fmla="*/ 361416 w 604227"/>
              <a:gd name="connsiteY10" fmla="*/ 415012 h 468718"/>
              <a:gd name="connsiteX11" fmla="*/ 354060 w 604227"/>
              <a:gd name="connsiteY11" fmla="*/ 249945 h 468718"/>
              <a:gd name="connsiteX12" fmla="*/ 474080 w 604227"/>
              <a:gd name="connsiteY12" fmla="*/ 29210 h 468718"/>
              <a:gd name="connsiteX13" fmla="*/ 551754 w 604227"/>
              <a:gd name="connsiteY13" fmla="*/ 199 h 468718"/>
              <a:gd name="connsiteX14" fmla="*/ 204160 w 604227"/>
              <a:gd name="connsiteY14" fmla="*/ 199 h 468718"/>
              <a:gd name="connsiteX15" fmla="*/ 229728 w 604227"/>
              <a:gd name="connsiteY15" fmla="*/ 9237 h 468718"/>
              <a:gd name="connsiteX16" fmla="*/ 248700 w 604227"/>
              <a:gd name="connsiteY16" fmla="*/ 80625 h 468718"/>
              <a:gd name="connsiteX17" fmla="*/ 243408 w 604227"/>
              <a:gd name="connsiteY17" fmla="*/ 85908 h 468718"/>
              <a:gd name="connsiteX18" fmla="*/ 235019 w 604227"/>
              <a:gd name="connsiteY18" fmla="*/ 89129 h 468718"/>
              <a:gd name="connsiteX19" fmla="*/ 124416 w 604227"/>
              <a:gd name="connsiteY19" fmla="*/ 185773 h 468718"/>
              <a:gd name="connsiteX20" fmla="*/ 228695 w 604227"/>
              <a:gd name="connsiteY20" fmla="*/ 242600 h 468718"/>
              <a:gd name="connsiteX21" fmla="*/ 245602 w 604227"/>
              <a:gd name="connsiteY21" fmla="*/ 369783 h 468718"/>
              <a:gd name="connsiteX22" fmla="*/ 211918 w 604227"/>
              <a:gd name="connsiteY22" fmla="*/ 457149 h 468718"/>
              <a:gd name="connsiteX23" fmla="*/ 86601 w 604227"/>
              <a:gd name="connsiteY23" fmla="*/ 464494 h 468718"/>
              <a:gd name="connsiteX24" fmla="*/ 13941 w 604227"/>
              <a:gd name="connsiteY24" fmla="*/ 415012 h 468718"/>
              <a:gd name="connsiteX25" fmla="*/ 6456 w 604227"/>
              <a:gd name="connsiteY25" fmla="*/ 249945 h 468718"/>
              <a:gd name="connsiteX26" fmla="*/ 126610 w 604227"/>
              <a:gd name="connsiteY26" fmla="*/ 29210 h 468718"/>
              <a:gd name="connsiteX27" fmla="*/ 204160 w 604227"/>
              <a:gd name="connsiteY27" fmla="*/ 199 h 46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4227" h="468718">
                <a:moveTo>
                  <a:pt x="551754" y="199"/>
                </a:moveTo>
                <a:cubicBezTo>
                  <a:pt x="560965" y="925"/>
                  <a:pt x="569709" y="3696"/>
                  <a:pt x="577323" y="9237"/>
                </a:cubicBezTo>
                <a:cubicBezTo>
                  <a:pt x="603650" y="28050"/>
                  <a:pt x="612038" y="51245"/>
                  <a:pt x="596294" y="80625"/>
                </a:cubicBezTo>
                <a:cubicBezTo>
                  <a:pt x="595261" y="83846"/>
                  <a:pt x="593196" y="84877"/>
                  <a:pt x="591002" y="85908"/>
                </a:cubicBezTo>
                <a:cubicBezTo>
                  <a:pt x="588938" y="88098"/>
                  <a:pt x="585711" y="89129"/>
                  <a:pt x="582614" y="89129"/>
                </a:cubicBezTo>
                <a:cubicBezTo>
                  <a:pt x="537316" y="90160"/>
                  <a:pt x="479371" y="139513"/>
                  <a:pt x="472015" y="185773"/>
                </a:cubicBezTo>
                <a:cubicBezTo>
                  <a:pt x="461562" y="244661"/>
                  <a:pt x="546866" y="216313"/>
                  <a:pt x="576290" y="242600"/>
                </a:cubicBezTo>
                <a:cubicBezTo>
                  <a:pt x="605715" y="269918"/>
                  <a:pt x="596294" y="335120"/>
                  <a:pt x="593196" y="369783"/>
                </a:cubicBezTo>
                <a:cubicBezTo>
                  <a:pt x="589970" y="401353"/>
                  <a:pt x="587905" y="438207"/>
                  <a:pt x="559384" y="457149"/>
                </a:cubicBezTo>
                <a:cubicBezTo>
                  <a:pt x="530993" y="476091"/>
                  <a:pt x="465692" y="466556"/>
                  <a:pt x="434074" y="464494"/>
                </a:cubicBezTo>
                <a:cubicBezTo>
                  <a:pt x="402585" y="462303"/>
                  <a:pt x="371999" y="446583"/>
                  <a:pt x="361416" y="415012"/>
                </a:cubicBezTo>
                <a:cubicBezTo>
                  <a:pt x="345672" y="365660"/>
                  <a:pt x="343607" y="305740"/>
                  <a:pt x="354060" y="249945"/>
                </a:cubicBezTo>
                <a:cubicBezTo>
                  <a:pt x="350963" y="166960"/>
                  <a:pt x="413038" y="79594"/>
                  <a:pt x="474080" y="29210"/>
                </a:cubicBezTo>
                <a:cubicBezTo>
                  <a:pt x="492277" y="14230"/>
                  <a:pt x="524121" y="-1982"/>
                  <a:pt x="551754" y="199"/>
                </a:cubicBezTo>
                <a:close/>
                <a:moveTo>
                  <a:pt x="204160" y="199"/>
                </a:moveTo>
                <a:cubicBezTo>
                  <a:pt x="213370" y="925"/>
                  <a:pt x="222113" y="3696"/>
                  <a:pt x="229728" y="9237"/>
                </a:cubicBezTo>
                <a:cubicBezTo>
                  <a:pt x="256056" y="28050"/>
                  <a:pt x="264574" y="51245"/>
                  <a:pt x="248700" y="80625"/>
                </a:cubicBezTo>
                <a:cubicBezTo>
                  <a:pt x="247667" y="83846"/>
                  <a:pt x="245602" y="84877"/>
                  <a:pt x="243408" y="85908"/>
                </a:cubicBezTo>
                <a:cubicBezTo>
                  <a:pt x="241343" y="88098"/>
                  <a:pt x="238246" y="89129"/>
                  <a:pt x="235019" y="89129"/>
                </a:cubicBezTo>
                <a:cubicBezTo>
                  <a:pt x="189720" y="90160"/>
                  <a:pt x="131772" y="139513"/>
                  <a:pt x="124416" y="185773"/>
                </a:cubicBezTo>
                <a:cubicBezTo>
                  <a:pt x="114994" y="244661"/>
                  <a:pt x="199270" y="216313"/>
                  <a:pt x="228695" y="242600"/>
                </a:cubicBezTo>
                <a:cubicBezTo>
                  <a:pt x="258250" y="269918"/>
                  <a:pt x="248700" y="335120"/>
                  <a:pt x="245602" y="369783"/>
                </a:cubicBezTo>
                <a:cubicBezTo>
                  <a:pt x="242376" y="401353"/>
                  <a:pt x="240311" y="438207"/>
                  <a:pt x="211918" y="457149"/>
                </a:cubicBezTo>
                <a:cubicBezTo>
                  <a:pt x="183396" y="476091"/>
                  <a:pt x="118092" y="466556"/>
                  <a:pt x="86601" y="464494"/>
                </a:cubicBezTo>
                <a:cubicBezTo>
                  <a:pt x="54982" y="462303"/>
                  <a:pt x="24395" y="446583"/>
                  <a:pt x="13941" y="415012"/>
                </a:cubicBezTo>
                <a:cubicBezTo>
                  <a:pt x="-1933" y="365660"/>
                  <a:pt x="-3998" y="305740"/>
                  <a:pt x="6456" y="249945"/>
                </a:cubicBezTo>
                <a:cubicBezTo>
                  <a:pt x="3358" y="166960"/>
                  <a:pt x="65436" y="79594"/>
                  <a:pt x="126610" y="29210"/>
                </a:cubicBezTo>
                <a:cubicBezTo>
                  <a:pt x="144710" y="14230"/>
                  <a:pt x="176531" y="-1982"/>
                  <a:pt x="204160" y="199"/>
                </a:cubicBezTo>
                <a:close/>
              </a:path>
            </a:pathLst>
          </a:custGeom>
          <a:solidFill>
            <a:srgbClr val="4E7E64"/>
          </a:solidFill>
          <a:ln>
            <a:solidFill>
              <a:srgbClr val="4E7E64"/>
            </a:solidFill>
          </a:ln>
        </p:spPr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03EE32D-6AF3-45FD-939D-AE21C50237AE}"/>
              </a:ext>
            </a:extLst>
          </p:cNvPr>
          <p:cNvSpPr/>
          <p:nvPr/>
        </p:nvSpPr>
        <p:spPr>
          <a:xfrm>
            <a:off x="3647893" y="1938682"/>
            <a:ext cx="904673" cy="904673"/>
          </a:xfrm>
          <a:prstGeom prst="ellipse">
            <a:avLst/>
          </a:prstGeom>
          <a:solidFill>
            <a:srgbClr val="4E7E64"/>
          </a:solidFill>
          <a:ln w="19050">
            <a:solidFill>
              <a:srgbClr val="4E7E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6" name="business-bars-graphic_70650">
            <a:extLst>
              <a:ext uri="{FF2B5EF4-FFF2-40B4-BE49-F238E27FC236}">
                <a16:creationId xmlns:a16="http://schemas.microsoft.com/office/drawing/2014/main" id="{9A397C01-4FD6-4857-8C0E-42C54DC7C9E1}"/>
              </a:ext>
            </a:extLst>
          </p:cNvPr>
          <p:cNvSpPr>
            <a:spLocks noChangeAspect="1"/>
          </p:cNvSpPr>
          <p:nvPr/>
        </p:nvSpPr>
        <p:spPr bwMode="auto">
          <a:xfrm>
            <a:off x="3956620" y="2232205"/>
            <a:ext cx="309575" cy="284466"/>
          </a:xfrm>
          <a:custGeom>
            <a:avLst/>
            <a:gdLst>
              <a:gd name="connsiteX0" fmla="*/ 366665 w 604675"/>
              <a:gd name="connsiteY0" fmla="*/ 388199 h 555632"/>
              <a:gd name="connsiteX1" fmla="*/ 366665 w 604675"/>
              <a:gd name="connsiteY1" fmla="*/ 481413 h 555632"/>
              <a:gd name="connsiteX2" fmla="*/ 426977 w 604675"/>
              <a:gd name="connsiteY2" fmla="*/ 481413 h 555632"/>
              <a:gd name="connsiteX3" fmla="*/ 426977 w 604675"/>
              <a:gd name="connsiteY3" fmla="*/ 388199 h 555632"/>
              <a:gd name="connsiteX4" fmla="*/ 189710 w 604675"/>
              <a:gd name="connsiteY4" fmla="*/ 388199 h 555632"/>
              <a:gd name="connsiteX5" fmla="*/ 189710 w 604675"/>
              <a:gd name="connsiteY5" fmla="*/ 481413 h 555632"/>
              <a:gd name="connsiteX6" fmla="*/ 250022 w 604675"/>
              <a:gd name="connsiteY6" fmla="*/ 481413 h 555632"/>
              <a:gd name="connsiteX7" fmla="*/ 250022 w 604675"/>
              <a:gd name="connsiteY7" fmla="*/ 388199 h 555632"/>
              <a:gd name="connsiteX8" fmla="*/ 366665 w 604675"/>
              <a:gd name="connsiteY8" fmla="*/ 291853 h 555632"/>
              <a:gd name="connsiteX9" fmla="*/ 366665 w 604675"/>
              <a:gd name="connsiteY9" fmla="*/ 385067 h 555632"/>
              <a:gd name="connsiteX10" fmla="*/ 426977 w 604675"/>
              <a:gd name="connsiteY10" fmla="*/ 385067 h 555632"/>
              <a:gd name="connsiteX11" fmla="*/ 426977 w 604675"/>
              <a:gd name="connsiteY11" fmla="*/ 291853 h 555632"/>
              <a:gd name="connsiteX12" fmla="*/ 189710 w 604675"/>
              <a:gd name="connsiteY12" fmla="*/ 291853 h 555632"/>
              <a:gd name="connsiteX13" fmla="*/ 189710 w 604675"/>
              <a:gd name="connsiteY13" fmla="*/ 385067 h 555632"/>
              <a:gd name="connsiteX14" fmla="*/ 250022 w 604675"/>
              <a:gd name="connsiteY14" fmla="*/ 385067 h 555632"/>
              <a:gd name="connsiteX15" fmla="*/ 250022 w 604675"/>
              <a:gd name="connsiteY15" fmla="*/ 291853 h 555632"/>
              <a:gd name="connsiteX16" fmla="*/ 257380 w 604675"/>
              <a:gd name="connsiteY16" fmla="*/ 53277 h 555632"/>
              <a:gd name="connsiteX17" fmla="*/ 359428 w 604675"/>
              <a:gd name="connsiteY17" fmla="*/ 53277 h 555632"/>
              <a:gd name="connsiteX18" fmla="*/ 366665 w 604675"/>
              <a:gd name="connsiteY18" fmla="*/ 60503 h 555632"/>
              <a:gd name="connsiteX19" fmla="*/ 366665 w 604675"/>
              <a:gd name="connsiteY19" fmla="*/ 96030 h 555632"/>
              <a:gd name="connsiteX20" fmla="*/ 557612 w 604675"/>
              <a:gd name="connsiteY20" fmla="*/ 96030 h 555632"/>
              <a:gd name="connsiteX21" fmla="*/ 559301 w 604675"/>
              <a:gd name="connsiteY21" fmla="*/ 97596 h 555632"/>
              <a:gd name="connsiteX22" fmla="*/ 557612 w 604675"/>
              <a:gd name="connsiteY22" fmla="*/ 99162 h 555632"/>
              <a:gd name="connsiteX23" fmla="*/ 366665 w 604675"/>
              <a:gd name="connsiteY23" fmla="*/ 99162 h 555632"/>
              <a:gd name="connsiteX24" fmla="*/ 366665 w 604675"/>
              <a:gd name="connsiteY24" fmla="*/ 192376 h 555632"/>
              <a:gd name="connsiteX25" fmla="*/ 557612 w 604675"/>
              <a:gd name="connsiteY25" fmla="*/ 192376 h 555632"/>
              <a:gd name="connsiteX26" fmla="*/ 559301 w 604675"/>
              <a:gd name="connsiteY26" fmla="*/ 193942 h 555632"/>
              <a:gd name="connsiteX27" fmla="*/ 557612 w 604675"/>
              <a:gd name="connsiteY27" fmla="*/ 195507 h 555632"/>
              <a:gd name="connsiteX28" fmla="*/ 366665 w 604675"/>
              <a:gd name="connsiteY28" fmla="*/ 195507 h 555632"/>
              <a:gd name="connsiteX29" fmla="*/ 366665 w 604675"/>
              <a:gd name="connsiteY29" fmla="*/ 288722 h 555632"/>
              <a:gd name="connsiteX30" fmla="*/ 426977 w 604675"/>
              <a:gd name="connsiteY30" fmla="*/ 288722 h 555632"/>
              <a:gd name="connsiteX31" fmla="*/ 426977 w 604675"/>
              <a:gd name="connsiteY31" fmla="*/ 237177 h 555632"/>
              <a:gd name="connsiteX32" fmla="*/ 434214 w 604675"/>
              <a:gd name="connsiteY32" fmla="*/ 229830 h 555632"/>
              <a:gd name="connsiteX33" fmla="*/ 536262 w 604675"/>
              <a:gd name="connsiteY33" fmla="*/ 229830 h 555632"/>
              <a:gd name="connsiteX34" fmla="*/ 543620 w 604675"/>
              <a:gd name="connsiteY34" fmla="*/ 237177 h 555632"/>
              <a:gd name="connsiteX35" fmla="*/ 543620 w 604675"/>
              <a:gd name="connsiteY35" fmla="*/ 288722 h 555632"/>
              <a:gd name="connsiteX36" fmla="*/ 557612 w 604675"/>
              <a:gd name="connsiteY36" fmla="*/ 288722 h 555632"/>
              <a:gd name="connsiteX37" fmla="*/ 559301 w 604675"/>
              <a:gd name="connsiteY37" fmla="*/ 290287 h 555632"/>
              <a:gd name="connsiteX38" fmla="*/ 557612 w 604675"/>
              <a:gd name="connsiteY38" fmla="*/ 291853 h 555632"/>
              <a:gd name="connsiteX39" fmla="*/ 543620 w 604675"/>
              <a:gd name="connsiteY39" fmla="*/ 291853 h 555632"/>
              <a:gd name="connsiteX40" fmla="*/ 543620 w 604675"/>
              <a:gd name="connsiteY40" fmla="*/ 385067 h 555632"/>
              <a:gd name="connsiteX41" fmla="*/ 557612 w 604675"/>
              <a:gd name="connsiteY41" fmla="*/ 385067 h 555632"/>
              <a:gd name="connsiteX42" fmla="*/ 559301 w 604675"/>
              <a:gd name="connsiteY42" fmla="*/ 386633 h 555632"/>
              <a:gd name="connsiteX43" fmla="*/ 557612 w 604675"/>
              <a:gd name="connsiteY43" fmla="*/ 388199 h 555632"/>
              <a:gd name="connsiteX44" fmla="*/ 543620 w 604675"/>
              <a:gd name="connsiteY44" fmla="*/ 388199 h 555632"/>
              <a:gd name="connsiteX45" fmla="*/ 543620 w 604675"/>
              <a:gd name="connsiteY45" fmla="*/ 481413 h 555632"/>
              <a:gd name="connsiteX46" fmla="*/ 557612 w 604675"/>
              <a:gd name="connsiteY46" fmla="*/ 481413 h 555632"/>
              <a:gd name="connsiteX47" fmla="*/ 559301 w 604675"/>
              <a:gd name="connsiteY47" fmla="*/ 482979 h 555632"/>
              <a:gd name="connsiteX48" fmla="*/ 557612 w 604675"/>
              <a:gd name="connsiteY48" fmla="*/ 484544 h 555632"/>
              <a:gd name="connsiteX49" fmla="*/ 543620 w 604675"/>
              <a:gd name="connsiteY49" fmla="*/ 484544 h 555632"/>
              <a:gd name="connsiteX50" fmla="*/ 536262 w 604675"/>
              <a:gd name="connsiteY50" fmla="*/ 491770 h 555632"/>
              <a:gd name="connsiteX51" fmla="*/ 434214 w 604675"/>
              <a:gd name="connsiteY51" fmla="*/ 491770 h 555632"/>
              <a:gd name="connsiteX52" fmla="*/ 426977 w 604675"/>
              <a:gd name="connsiteY52" fmla="*/ 484544 h 555632"/>
              <a:gd name="connsiteX53" fmla="*/ 366665 w 604675"/>
              <a:gd name="connsiteY53" fmla="*/ 484544 h 555632"/>
              <a:gd name="connsiteX54" fmla="*/ 359428 w 604675"/>
              <a:gd name="connsiteY54" fmla="*/ 491770 h 555632"/>
              <a:gd name="connsiteX55" fmla="*/ 257380 w 604675"/>
              <a:gd name="connsiteY55" fmla="*/ 491770 h 555632"/>
              <a:gd name="connsiteX56" fmla="*/ 250022 w 604675"/>
              <a:gd name="connsiteY56" fmla="*/ 484544 h 555632"/>
              <a:gd name="connsiteX57" fmla="*/ 189710 w 604675"/>
              <a:gd name="connsiteY57" fmla="*/ 484544 h 555632"/>
              <a:gd name="connsiteX58" fmla="*/ 182473 w 604675"/>
              <a:gd name="connsiteY58" fmla="*/ 491770 h 555632"/>
              <a:gd name="connsiteX59" fmla="*/ 80425 w 604675"/>
              <a:gd name="connsiteY59" fmla="*/ 491770 h 555632"/>
              <a:gd name="connsiteX60" fmla="*/ 73187 w 604675"/>
              <a:gd name="connsiteY60" fmla="*/ 484544 h 555632"/>
              <a:gd name="connsiteX61" fmla="*/ 47012 w 604675"/>
              <a:gd name="connsiteY61" fmla="*/ 484544 h 555632"/>
              <a:gd name="connsiteX62" fmla="*/ 45444 w 604675"/>
              <a:gd name="connsiteY62" fmla="*/ 482979 h 555632"/>
              <a:gd name="connsiteX63" fmla="*/ 47012 w 604675"/>
              <a:gd name="connsiteY63" fmla="*/ 481413 h 555632"/>
              <a:gd name="connsiteX64" fmla="*/ 73187 w 604675"/>
              <a:gd name="connsiteY64" fmla="*/ 481413 h 555632"/>
              <a:gd name="connsiteX65" fmla="*/ 73187 w 604675"/>
              <a:gd name="connsiteY65" fmla="*/ 388199 h 555632"/>
              <a:gd name="connsiteX66" fmla="*/ 47012 w 604675"/>
              <a:gd name="connsiteY66" fmla="*/ 388199 h 555632"/>
              <a:gd name="connsiteX67" fmla="*/ 45444 w 604675"/>
              <a:gd name="connsiteY67" fmla="*/ 386633 h 555632"/>
              <a:gd name="connsiteX68" fmla="*/ 47012 w 604675"/>
              <a:gd name="connsiteY68" fmla="*/ 385067 h 555632"/>
              <a:gd name="connsiteX69" fmla="*/ 73187 w 604675"/>
              <a:gd name="connsiteY69" fmla="*/ 385067 h 555632"/>
              <a:gd name="connsiteX70" fmla="*/ 73187 w 604675"/>
              <a:gd name="connsiteY70" fmla="*/ 291853 h 555632"/>
              <a:gd name="connsiteX71" fmla="*/ 47012 w 604675"/>
              <a:gd name="connsiteY71" fmla="*/ 291853 h 555632"/>
              <a:gd name="connsiteX72" fmla="*/ 45444 w 604675"/>
              <a:gd name="connsiteY72" fmla="*/ 290287 h 555632"/>
              <a:gd name="connsiteX73" fmla="*/ 47012 w 604675"/>
              <a:gd name="connsiteY73" fmla="*/ 288722 h 555632"/>
              <a:gd name="connsiteX74" fmla="*/ 73187 w 604675"/>
              <a:gd name="connsiteY74" fmla="*/ 288722 h 555632"/>
              <a:gd name="connsiteX75" fmla="*/ 73187 w 604675"/>
              <a:gd name="connsiteY75" fmla="*/ 237177 h 555632"/>
              <a:gd name="connsiteX76" fmla="*/ 80425 w 604675"/>
              <a:gd name="connsiteY76" fmla="*/ 229830 h 555632"/>
              <a:gd name="connsiteX77" fmla="*/ 182473 w 604675"/>
              <a:gd name="connsiteY77" fmla="*/ 229830 h 555632"/>
              <a:gd name="connsiteX78" fmla="*/ 189710 w 604675"/>
              <a:gd name="connsiteY78" fmla="*/ 237177 h 555632"/>
              <a:gd name="connsiteX79" fmla="*/ 189710 w 604675"/>
              <a:gd name="connsiteY79" fmla="*/ 288722 h 555632"/>
              <a:gd name="connsiteX80" fmla="*/ 250022 w 604675"/>
              <a:gd name="connsiteY80" fmla="*/ 288722 h 555632"/>
              <a:gd name="connsiteX81" fmla="*/ 250022 w 604675"/>
              <a:gd name="connsiteY81" fmla="*/ 195507 h 555632"/>
              <a:gd name="connsiteX82" fmla="*/ 47012 w 604675"/>
              <a:gd name="connsiteY82" fmla="*/ 195507 h 555632"/>
              <a:gd name="connsiteX83" fmla="*/ 45444 w 604675"/>
              <a:gd name="connsiteY83" fmla="*/ 193942 h 555632"/>
              <a:gd name="connsiteX84" fmla="*/ 47012 w 604675"/>
              <a:gd name="connsiteY84" fmla="*/ 192376 h 555632"/>
              <a:gd name="connsiteX85" fmla="*/ 250022 w 604675"/>
              <a:gd name="connsiteY85" fmla="*/ 192376 h 555632"/>
              <a:gd name="connsiteX86" fmla="*/ 250022 w 604675"/>
              <a:gd name="connsiteY86" fmla="*/ 99162 h 555632"/>
              <a:gd name="connsiteX87" fmla="*/ 47012 w 604675"/>
              <a:gd name="connsiteY87" fmla="*/ 99162 h 555632"/>
              <a:gd name="connsiteX88" fmla="*/ 45444 w 604675"/>
              <a:gd name="connsiteY88" fmla="*/ 97596 h 555632"/>
              <a:gd name="connsiteX89" fmla="*/ 47012 w 604675"/>
              <a:gd name="connsiteY89" fmla="*/ 96030 h 555632"/>
              <a:gd name="connsiteX90" fmla="*/ 250022 w 604675"/>
              <a:gd name="connsiteY90" fmla="*/ 96030 h 555632"/>
              <a:gd name="connsiteX91" fmla="*/ 250022 w 604675"/>
              <a:gd name="connsiteY91" fmla="*/ 60503 h 555632"/>
              <a:gd name="connsiteX92" fmla="*/ 257380 w 604675"/>
              <a:gd name="connsiteY92" fmla="*/ 53277 h 555632"/>
              <a:gd name="connsiteX93" fmla="*/ 16043 w 604675"/>
              <a:gd name="connsiteY93" fmla="*/ 0 h 555632"/>
              <a:gd name="connsiteX94" fmla="*/ 32206 w 604675"/>
              <a:gd name="connsiteY94" fmla="*/ 16020 h 555632"/>
              <a:gd name="connsiteX95" fmla="*/ 32206 w 604675"/>
              <a:gd name="connsiteY95" fmla="*/ 523593 h 555632"/>
              <a:gd name="connsiteX96" fmla="*/ 588632 w 604675"/>
              <a:gd name="connsiteY96" fmla="*/ 523593 h 555632"/>
              <a:gd name="connsiteX97" fmla="*/ 604675 w 604675"/>
              <a:gd name="connsiteY97" fmla="*/ 539612 h 555632"/>
              <a:gd name="connsiteX98" fmla="*/ 588632 w 604675"/>
              <a:gd name="connsiteY98" fmla="*/ 555632 h 555632"/>
              <a:gd name="connsiteX99" fmla="*/ 16043 w 604675"/>
              <a:gd name="connsiteY99" fmla="*/ 555632 h 555632"/>
              <a:gd name="connsiteX100" fmla="*/ 0 w 604675"/>
              <a:gd name="connsiteY100" fmla="*/ 539612 h 555632"/>
              <a:gd name="connsiteX101" fmla="*/ 0 w 604675"/>
              <a:gd name="connsiteY101" fmla="*/ 16020 h 555632"/>
              <a:gd name="connsiteX102" fmla="*/ 16043 w 604675"/>
              <a:gd name="connsiteY102" fmla="*/ 0 h 55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4675" h="555632">
                <a:moveTo>
                  <a:pt x="366665" y="388199"/>
                </a:moveTo>
                <a:lnTo>
                  <a:pt x="366665" y="481413"/>
                </a:lnTo>
                <a:lnTo>
                  <a:pt x="426977" y="481413"/>
                </a:lnTo>
                <a:lnTo>
                  <a:pt x="426977" y="388199"/>
                </a:lnTo>
                <a:close/>
                <a:moveTo>
                  <a:pt x="189710" y="388199"/>
                </a:moveTo>
                <a:lnTo>
                  <a:pt x="189710" y="481413"/>
                </a:lnTo>
                <a:lnTo>
                  <a:pt x="250022" y="481413"/>
                </a:lnTo>
                <a:lnTo>
                  <a:pt x="250022" y="388199"/>
                </a:lnTo>
                <a:close/>
                <a:moveTo>
                  <a:pt x="366665" y="291853"/>
                </a:moveTo>
                <a:lnTo>
                  <a:pt x="366665" y="385067"/>
                </a:lnTo>
                <a:lnTo>
                  <a:pt x="426977" y="385067"/>
                </a:lnTo>
                <a:lnTo>
                  <a:pt x="426977" y="291853"/>
                </a:lnTo>
                <a:close/>
                <a:moveTo>
                  <a:pt x="189710" y="291853"/>
                </a:moveTo>
                <a:lnTo>
                  <a:pt x="189710" y="385067"/>
                </a:lnTo>
                <a:lnTo>
                  <a:pt x="250022" y="385067"/>
                </a:lnTo>
                <a:lnTo>
                  <a:pt x="250022" y="291853"/>
                </a:lnTo>
                <a:close/>
                <a:moveTo>
                  <a:pt x="257380" y="53277"/>
                </a:moveTo>
                <a:lnTo>
                  <a:pt x="359428" y="53277"/>
                </a:lnTo>
                <a:cubicBezTo>
                  <a:pt x="363408" y="53277"/>
                  <a:pt x="366665" y="56529"/>
                  <a:pt x="366665" y="60503"/>
                </a:cubicBezTo>
                <a:lnTo>
                  <a:pt x="366665" y="96030"/>
                </a:lnTo>
                <a:lnTo>
                  <a:pt x="557612" y="96030"/>
                </a:lnTo>
                <a:cubicBezTo>
                  <a:pt x="558577" y="96030"/>
                  <a:pt x="559301" y="96753"/>
                  <a:pt x="559301" y="97596"/>
                </a:cubicBezTo>
                <a:cubicBezTo>
                  <a:pt x="559301" y="98439"/>
                  <a:pt x="558577" y="99162"/>
                  <a:pt x="557612" y="99162"/>
                </a:cubicBezTo>
                <a:lnTo>
                  <a:pt x="366665" y="99162"/>
                </a:lnTo>
                <a:lnTo>
                  <a:pt x="366665" y="192376"/>
                </a:lnTo>
                <a:lnTo>
                  <a:pt x="557612" y="192376"/>
                </a:lnTo>
                <a:cubicBezTo>
                  <a:pt x="558577" y="192376"/>
                  <a:pt x="559301" y="193099"/>
                  <a:pt x="559301" y="193942"/>
                </a:cubicBezTo>
                <a:cubicBezTo>
                  <a:pt x="559301" y="194785"/>
                  <a:pt x="558577" y="195507"/>
                  <a:pt x="557612" y="195507"/>
                </a:cubicBezTo>
                <a:lnTo>
                  <a:pt x="366665" y="195507"/>
                </a:lnTo>
                <a:lnTo>
                  <a:pt x="366665" y="288722"/>
                </a:lnTo>
                <a:lnTo>
                  <a:pt x="426977" y="288722"/>
                </a:lnTo>
                <a:lnTo>
                  <a:pt x="426977" y="237177"/>
                </a:lnTo>
                <a:cubicBezTo>
                  <a:pt x="426977" y="233082"/>
                  <a:pt x="430234" y="229830"/>
                  <a:pt x="434214" y="229830"/>
                </a:cubicBezTo>
                <a:lnTo>
                  <a:pt x="536262" y="229830"/>
                </a:lnTo>
                <a:cubicBezTo>
                  <a:pt x="540363" y="229830"/>
                  <a:pt x="543620" y="233082"/>
                  <a:pt x="543620" y="237177"/>
                </a:cubicBezTo>
                <a:lnTo>
                  <a:pt x="543620" y="288722"/>
                </a:lnTo>
                <a:lnTo>
                  <a:pt x="557612" y="288722"/>
                </a:lnTo>
                <a:cubicBezTo>
                  <a:pt x="558577" y="288722"/>
                  <a:pt x="559301" y="289444"/>
                  <a:pt x="559301" y="290287"/>
                </a:cubicBezTo>
                <a:cubicBezTo>
                  <a:pt x="559301" y="291130"/>
                  <a:pt x="558577" y="291853"/>
                  <a:pt x="557612" y="291853"/>
                </a:cubicBezTo>
                <a:lnTo>
                  <a:pt x="543620" y="291853"/>
                </a:lnTo>
                <a:lnTo>
                  <a:pt x="543620" y="385067"/>
                </a:lnTo>
                <a:lnTo>
                  <a:pt x="557612" y="385067"/>
                </a:lnTo>
                <a:cubicBezTo>
                  <a:pt x="558577" y="385067"/>
                  <a:pt x="559301" y="385790"/>
                  <a:pt x="559301" y="386633"/>
                </a:cubicBezTo>
                <a:cubicBezTo>
                  <a:pt x="559301" y="387476"/>
                  <a:pt x="558577" y="388199"/>
                  <a:pt x="557612" y="388199"/>
                </a:cubicBezTo>
                <a:lnTo>
                  <a:pt x="543620" y="388199"/>
                </a:lnTo>
                <a:lnTo>
                  <a:pt x="543620" y="481413"/>
                </a:lnTo>
                <a:lnTo>
                  <a:pt x="557612" y="481413"/>
                </a:lnTo>
                <a:cubicBezTo>
                  <a:pt x="558577" y="481413"/>
                  <a:pt x="559301" y="482136"/>
                  <a:pt x="559301" y="482979"/>
                </a:cubicBezTo>
                <a:cubicBezTo>
                  <a:pt x="559301" y="483822"/>
                  <a:pt x="558577" y="484544"/>
                  <a:pt x="557612" y="484544"/>
                </a:cubicBezTo>
                <a:lnTo>
                  <a:pt x="543620" y="484544"/>
                </a:lnTo>
                <a:cubicBezTo>
                  <a:pt x="543499" y="488518"/>
                  <a:pt x="540243" y="491770"/>
                  <a:pt x="536262" y="491770"/>
                </a:cubicBezTo>
                <a:lnTo>
                  <a:pt x="434214" y="491770"/>
                </a:lnTo>
                <a:cubicBezTo>
                  <a:pt x="430234" y="491770"/>
                  <a:pt x="426977" y="488518"/>
                  <a:pt x="426977" y="484544"/>
                </a:cubicBezTo>
                <a:lnTo>
                  <a:pt x="366665" y="484544"/>
                </a:lnTo>
                <a:cubicBezTo>
                  <a:pt x="366665" y="488518"/>
                  <a:pt x="363408" y="491770"/>
                  <a:pt x="359428" y="491770"/>
                </a:cubicBezTo>
                <a:lnTo>
                  <a:pt x="257380" y="491770"/>
                </a:lnTo>
                <a:cubicBezTo>
                  <a:pt x="253399" y="491770"/>
                  <a:pt x="250142" y="488518"/>
                  <a:pt x="250022" y="484544"/>
                </a:cubicBezTo>
                <a:lnTo>
                  <a:pt x="189710" y="484544"/>
                </a:lnTo>
                <a:cubicBezTo>
                  <a:pt x="189710" y="488518"/>
                  <a:pt x="186453" y="491770"/>
                  <a:pt x="182473" y="491770"/>
                </a:cubicBezTo>
                <a:lnTo>
                  <a:pt x="80425" y="491770"/>
                </a:lnTo>
                <a:cubicBezTo>
                  <a:pt x="76444" y="491770"/>
                  <a:pt x="73187" y="488518"/>
                  <a:pt x="73187" y="484544"/>
                </a:cubicBezTo>
                <a:lnTo>
                  <a:pt x="47012" y="484544"/>
                </a:lnTo>
                <a:cubicBezTo>
                  <a:pt x="46168" y="484544"/>
                  <a:pt x="45444" y="483822"/>
                  <a:pt x="45444" y="482979"/>
                </a:cubicBezTo>
                <a:cubicBezTo>
                  <a:pt x="45444" y="482136"/>
                  <a:pt x="46168" y="481413"/>
                  <a:pt x="47012" y="481413"/>
                </a:cubicBezTo>
                <a:lnTo>
                  <a:pt x="73187" y="481413"/>
                </a:lnTo>
                <a:lnTo>
                  <a:pt x="73187" y="388199"/>
                </a:lnTo>
                <a:lnTo>
                  <a:pt x="47012" y="388199"/>
                </a:lnTo>
                <a:cubicBezTo>
                  <a:pt x="46168" y="388199"/>
                  <a:pt x="45444" y="387476"/>
                  <a:pt x="45444" y="386633"/>
                </a:cubicBezTo>
                <a:cubicBezTo>
                  <a:pt x="45444" y="385790"/>
                  <a:pt x="46168" y="385067"/>
                  <a:pt x="47012" y="385067"/>
                </a:cubicBezTo>
                <a:lnTo>
                  <a:pt x="73187" y="385067"/>
                </a:lnTo>
                <a:lnTo>
                  <a:pt x="73187" y="291853"/>
                </a:lnTo>
                <a:lnTo>
                  <a:pt x="47012" y="291853"/>
                </a:lnTo>
                <a:cubicBezTo>
                  <a:pt x="46168" y="291853"/>
                  <a:pt x="45444" y="291130"/>
                  <a:pt x="45444" y="290287"/>
                </a:cubicBezTo>
                <a:cubicBezTo>
                  <a:pt x="45444" y="289444"/>
                  <a:pt x="46168" y="288722"/>
                  <a:pt x="47012" y="288722"/>
                </a:cubicBezTo>
                <a:lnTo>
                  <a:pt x="73187" y="288722"/>
                </a:lnTo>
                <a:lnTo>
                  <a:pt x="73187" y="237177"/>
                </a:lnTo>
                <a:cubicBezTo>
                  <a:pt x="73187" y="233082"/>
                  <a:pt x="76444" y="229830"/>
                  <a:pt x="80425" y="229830"/>
                </a:cubicBezTo>
                <a:lnTo>
                  <a:pt x="182473" y="229830"/>
                </a:lnTo>
                <a:cubicBezTo>
                  <a:pt x="186453" y="229830"/>
                  <a:pt x="189710" y="233082"/>
                  <a:pt x="189710" y="237177"/>
                </a:cubicBezTo>
                <a:lnTo>
                  <a:pt x="189710" y="288722"/>
                </a:lnTo>
                <a:lnTo>
                  <a:pt x="250022" y="288722"/>
                </a:lnTo>
                <a:lnTo>
                  <a:pt x="250022" y="195507"/>
                </a:lnTo>
                <a:lnTo>
                  <a:pt x="47012" y="195507"/>
                </a:lnTo>
                <a:cubicBezTo>
                  <a:pt x="46168" y="195507"/>
                  <a:pt x="45444" y="194785"/>
                  <a:pt x="45444" y="193942"/>
                </a:cubicBezTo>
                <a:cubicBezTo>
                  <a:pt x="45444" y="193099"/>
                  <a:pt x="46168" y="192376"/>
                  <a:pt x="47012" y="192376"/>
                </a:cubicBezTo>
                <a:lnTo>
                  <a:pt x="250022" y="192376"/>
                </a:lnTo>
                <a:lnTo>
                  <a:pt x="250022" y="99162"/>
                </a:lnTo>
                <a:lnTo>
                  <a:pt x="47012" y="99162"/>
                </a:lnTo>
                <a:cubicBezTo>
                  <a:pt x="46168" y="99162"/>
                  <a:pt x="45444" y="98439"/>
                  <a:pt x="45444" y="97596"/>
                </a:cubicBezTo>
                <a:cubicBezTo>
                  <a:pt x="45444" y="96753"/>
                  <a:pt x="46168" y="96030"/>
                  <a:pt x="47012" y="96030"/>
                </a:cubicBezTo>
                <a:lnTo>
                  <a:pt x="250022" y="96030"/>
                </a:lnTo>
                <a:lnTo>
                  <a:pt x="250022" y="60503"/>
                </a:lnTo>
                <a:cubicBezTo>
                  <a:pt x="250022" y="56529"/>
                  <a:pt x="253279" y="53277"/>
                  <a:pt x="257380" y="53277"/>
                </a:cubicBezTo>
                <a:close/>
                <a:moveTo>
                  <a:pt x="16043" y="0"/>
                </a:moveTo>
                <a:cubicBezTo>
                  <a:pt x="24969" y="0"/>
                  <a:pt x="32206" y="7227"/>
                  <a:pt x="32206" y="16020"/>
                </a:cubicBezTo>
                <a:lnTo>
                  <a:pt x="32206" y="523593"/>
                </a:lnTo>
                <a:lnTo>
                  <a:pt x="588632" y="523593"/>
                </a:lnTo>
                <a:cubicBezTo>
                  <a:pt x="597558" y="523593"/>
                  <a:pt x="604675" y="530699"/>
                  <a:pt x="604675" y="539612"/>
                </a:cubicBezTo>
                <a:cubicBezTo>
                  <a:pt x="604675" y="548526"/>
                  <a:pt x="597558" y="555632"/>
                  <a:pt x="588632" y="555632"/>
                </a:cubicBezTo>
                <a:lnTo>
                  <a:pt x="16043" y="555632"/>
                </a:lnTo>
                <a:cubicBezTo>
                  <a:pt x="7237" y="555632"/>
                  <a:pt x="0" y="548526"/>
                  <a:pt x="0" y="539612"/>
                </a:cubicBezTo>
                <a:lnTo>
                  <a:pt x="0" y="16020"/>
                </a:lnTo>
                <a:cubicBezTo>
                  <a:pt x="0" y="7227"/>
                  <a:pt x="7237" y="0"/>
                  <a:pt x="16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7B5281E-BE49-463D-8799-B64CEBC57C22}"/>
              </a:ext>
            </a:extLst>
          </p:cNvPr>
          <p:cNvSpPr txBox="1"/>
          <p:nvPr/>
        </p:nvSpPr>
        <p:spPr>
          <a:xfrm>
            <a:off x="3097573" y="3027952"/>
            <a:ext cx="2027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标题文字添加</a:t>
            </a:r>
            <a:endParaRPr lang="en-US" altLang="zh-CN" sz="2000" dirty="0">
              <a:latin typeface="仓耳玄三M W05" panose="02020400000000000000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2FA6AD1-5FF9-4167-8886-737F56A24607}"/>
              </a:ext>
            </a:extLst>
          </p:cNvPr>
          <p:cNvSpPr txBox="1"/>
          <p:nvPr/>
        </p:nvSpPr>
        <p:spPr>
          <a:xfrm>
            <a:off x="2952599" y="3467785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59126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0F0B56B-AB22-48B5-B835-36E88AFE28F2}"/>
              </a:ext>
            </a:extLst>
          </p:cNvPr>
          <p:cNvSpPr/>
          <p:nvPr/>
        </p:nvSpPr>
        <p:spPr>
          <a:xfrm>
            <a:off x="3251528" y="1915979"/>
            <a:ext cx="6548284" cy="3016045"/>
          </a:xfrm>
          <a:prstGeom prst="rect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C094D86-75EC-4DCA-B0AB-C743D788CD9D}"/>
              </a:ext>
            </a:extLst>
          </p:cNvPr>
          <p:cNvSpPr/>
          <p:nvPr/>
        </p:nvSpPr>
        <p:spPr>
          <a:xfrm>
            <a:off x="2247656" y="1306286"/>
            <a:ext cx="2872984" cy="4245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28600" dist="38100" dir="2700000" sx="101000" sy="101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5" name="图片 4" descr="图片包含 服装&#10;&#10;描述已自动生成">
            <a:extLst>
              <a:ext uri="{FF2B5EF4-FFF2-40B4-BE49-F238E27FC236}">
                <a16:creationId xmlns:a16="http://schemas.microsoft.com/office/drawing/2014/main" id="{5AA58CA0-B0AF-4C88-B945-34DC13AD33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188" y="1703013"/>
            <a:ext cx="2458465" cy="3441975"/>
          </a:xfrm>
          <a:prstGeom prst="rect">
            <a:avLst/>
          </a:prstGeom>
        </p:spPr>
      </p:pic>
      <p:sp>
        <p:nvSpPr>
          <p:cNvPr id="6" name="left-quotes_39368">
            <a:extLst>
              <a:ext uri="{FF2B5EF4-FFF2-40B4-BE49-F238E27FC236}">
                <a16:creationId xmlns:a16="http://schemas.microsoft.com/office/drawing/2014/main" id="{BA87EBCF-465D-4A8C-AD83-C4C3531A3D7E}"/>
              </a:ext>
            </a:extLst>
          </p:cNvPr>
          <p:cNvSpPr>
            <a:spLocks noChangeAspect="1"/>
          </p:cNvSpPr>
          <p:nvPr/>
        </p:nvSpPr>
        <p:spPr bwMode="auto">
          <a:xfrm>
            <a:off x="5574563" y="2284535"/>
            <a:ext cx="487680" cy="472992"/>
          </a:xfrm>
          <a:custGeom>
            <a:avLst/>
            <a:gdLst>
              <a:gd name="T0" fmla="*/ 108 w 314"/>
              <a:gd name="T1" fmla="*/ 0 h 305"/>
              <a:gd name="T2" fmla="*/ 144 w 314"/>
              <a:gd name="T3" fmla="*/ 2 h 305"/>
              <a:gd name="T4" fmla="*/ 144 w 314"/>
              <a:gd name="T5" fmla="*/ 63 h 305"/>
              <a:gd name="T6" fmla="*/ 70 w 314"/>
              <a:gd name="T7" fmla="*/ 132 h 305"/>
              <a:gd name="T8" fmla="*/ 70 w 314"/>
              <a:gd name="T9" fmla="*/ 159 h 305"/>
              <a:gd name="T10" fmla="*/ 122 w 314"/>
              <a:gd name="T11" fmla="*/ 159 h 305"/>
              <a:gd name="T12" fmla="*/ 122 w 314"/>
              <a:gd name="T13" fmla="*/ 305 h 305"/>
              <a:gd name="T14" fmla="*/ 0 w 314"/>
              <a:gd name="T15" fmla="*/ 305 h 305"/>
              <a:gd name="T16" fmla="*/ 0 w 314"/>
              <a:gd name="T17" fmla="*/ 148 h 305"/>
              <a:gd name="T18" fmla="*/ 108 w 314"/>
              <a:gd name="T19" fmla="*/ 0 h 305"/>
              <a:gd name="T20" fmla="*/ 314 w 314"/>
              <a:gd name="T21" fmla="*/ 63 h 305"/>
              <a:gd name="T22" fmla="*/ 314 w 314"/>
              <a:gd name="T23" fmla="*/ 2 h 305"/>
              <a:gd name="T24" fmla="*/ 284 w 314"/>
              <a:gd name="T25" fmla="*/ 0 h 305"/>
              <a:gd name="T26" fmla="*/ 176 w 314"/>
              <a:gd name="T27" fmla="*/ 148 h 305"/>
              <a:gd name="T28" fmla="*/ 176 w 314"/>
              <a:gd name="T29" fmla="*/ 305 h 305"/>
              <a:gd name="T30" fmla="*/ 298 w 314"/>
              <a:gd name="T31" fmla="*/ 305 h 305"/>
              <a:gd name="T32" fmla="*/ 298 w 314"/>
              <a:gd name="T33" fmla="*/ 160 h 305"/>
              <a:gd name="T34" fmla="*/ 246 w 314"/>
              <a:gd name="T35" fmla="*/ 160 h 305"/>
              <a:gd name="T36" fmla="*/ 246 w 314"/>
              <a:gd name="T37" fmla="*/ 132 h 305"/>
              <a:gd name="T38" fmla="*/ 314 w 314"/>
              <a:gd name="T39" fmla="*/ 6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4" h="305">
                <a:moveTo>
                  <a:pt x="108" y="0"/>
                </a:moveTo>
                <a:cubicBezTo>
                  <a:pt x="116" y="0"/>
                  <a:pt x="128" y="1"/>
                  <a:pt x="144" y="2"/>
                </a:cubicBezTo>
                <a:lnTo>
                  <a:pt x="144" y="63"/>
                </a:lnTo>
                <a:cubicBezTo>
                  <a:pt x="94" y="63"/>
                  <a:pt x="70" y="86"/>
                  <a:pt x="70" y="132"/>
                </a:cubicBezTo>
                <a:lnTo>
                  <a:pt x="70" y="159"/>
                </a:lnTo>
                <a:lnTo>
                  <a:pt x="122" y="159"/>
                </a:lnTo>
                <a:lnTo>
                  <a:pt x="122" y="305"/>
                </a:lnTo>
                <a:lnTo>
                  <a:pt x="0" y="305"/>
                </a:lnTo>
                <a:lnTo>
                  <a:pt x="0" y="148"/>
                </a:lnTo>
                <a:cubicBezTo>
                  <a:pt x="0" y="49"/>
                  <a:pt x="36" y="0"/>
                  <a:pt x="108" y="0"/>
                </a:cubicBezTo>
                <a:close/>
                <a:moveTo>
                  <a:pt x="314" y="63"/>
                </a:moveTo>
                <a:lnTo>
                  <a:pt x="314" y="2"/>
                </a:lnTo>
                <a:cubicBezTo>
                  <a:pt x="299" y="1"/>
                  <a:pt x="289" y="0"/>
                  <a:pt x="284" y="0"/>
                </a:cubicBezTo>
                <a:cubicBezTo>
                  <a:pt x="212" y="0"/>
                  <a:pt x="176" y="50"/>
                  <a:pt x="176" y="148"/>
                </a:cubicBezTo>
                <a:lnTo>
                  <a:pt x="176" y="305"/>
                </a:lnTo>
                <a:lnTo>
                  <a:pt x="298" y="305"/>
                </a:lnTo>
                <a:lnTo>
                  <a:pt x="298" y="160"/>
                </a:lnTo>
                <a:lnTo>
                  <a:pt x="246" y="160"/>
                </a:lnTo>
                <a:lnTo>
                  <a:pt x="246" y="132"/>
                </a:lnTo>
                <a:cubicBezTo>
                  <a:pt x="245" y="89"/>
                  <a:pt x="268" y="66"/>
                  <a:pt x="314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59080E-F173-4A93-8D8F-C5615908CD2D}"/>
              </a:ext>
            </a:extLst>
          </p:cNvPr>
          <p:cNvSpPr txBox="1"/>
          <p:nvPr/>
        </p:nvSpPr>
        <p:spPr>
          <a:xfrm>
            <a:off x="6293629" y="2284535"/>
            <a:ext cx="2991300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8" name="TextBox 19">
            <a:extLst>
              <a:ext uri="{FF2B5EF4-FFF2-40B4-BE49-F238E27FC236}">
                <a16:creationId xmlns:a16="http://schemas.microsoft.com/office/drawing/2014/main" id="{7B97778D-91EF-458C-9356-68913BCE28B3}"/>
              </a:ext>
            </a:extLst>
          </p:cNvPr>
          <p:cNvSpPr txBox="1"/>
          <p:nvPr/>
        </p:nvSpPr>
        <p:spPr>
          <a:xfrm>
            <a:off x="5409952" y="3040641"/>
            <a:ext cx="1478285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en-US" altLang="zh-CN" sz="4400" b="1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14%</a:t>
            </a:r>
            <a:endParaRPr lang="en-US" sz="4400" b="1" dirty="0">
              <a:solidFill>
                <a:schemeClr val="bg1"/>
              </a:solidFill>
              <a:latin typeface="仓耳玄三M W05" panose="02020400000000000000" pitchFamily="18" charset="-122"/>
            </a:endParaRPr>
          </a:p>
        </p:txBody>
      </p:sp>
      <p:sp>
        <p:nvSpPr>
          <p:cNvPr id="9" name="TextBox 19">
            <a:extLst>
              <a:ext uri="{FF2B5EF4-FFF2-40B4-BE49-F238E27FC236}">
                <a16:creationId xmlns:a16="http://schemas.microsoft.com/office/drawing/2014/main" id="{6A7327E8-262E-48E9-A516-EC767639FCAF}"/>
              </a:ext>
            </a:extLst>
          </p:cNvPr>
          <p:cNvSpPr txBox="1"/>
          <p:nvPr/>
        </p:nvSpPr>
        <p:spPr>
          <a:xfrm>
            <a:off x="5409952" y="3818553"/>
            <a:ext cx="1478285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35%</a:t>
            </a:r>
            <a:endParaRPr 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仓耳玄三M W05" panose="020204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1512C22-8A8F-437E-A9A4-646A73CE1F30}"/>
              </a:ext>
            </a:extLst>
          </p:cNvPr>
          <p:cNvSpPr txBox="1"/>
          <p:nvPr/>
        </p:nvSpPr>
        <p:spPr>
          <a:xfrm>
            <a:off x="6712811" y="3218389"/>
            <a:ext cx="2991300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C24EC52-395B-4657-9853-A846B426CA7E}"/>
              </a:ext>
            </a:extLst>
          </p:cNvPr>
          <p:cNvSpPr txBox="1"/>
          <p:nvPr/>
        </p:nvSpPr>
        <p:spPr>
          <a:xfrm>
            <a:off x="6712811" y="3960512"/>
            <a:ext cx="2991300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630957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CE669BC-EA2C-4140-B3CE-17BC1002F52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7C24B32-4043-418A-BC74-BF8AD7DA83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722" y="1432560"/>
            <a:ext cx="2851954" cy="399288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921093FF-C17B-4288-9BC0-639C949AAC5B}"/>
              </a:ext>
            </a:extLst>
          </p:cNvPr>
          <p:cNvGrpSpPr/>
          <p:nvPr/>
        </p:nvGrpSpPr>
        <p:grpSpPr>
          <a:xfrm>
            <a:off x="1933004" y="1789279"/>
            <a:ext cx="2736718" cy="3279442"/>
            <a:chOff x="5394700" y="1317507"/>
            <a:chExt cx="2444433" cy="3279442"/>
          </a:xfrm>
        </p:grpSpPr>
        <p:sp>
          <p:nvSpPr>
            <p:cNvPr id="6" name="TextBox 19">
              <a:extLst>
                <a:ext uri="{FF2B5EF4-FFF2-40B4-BE49-F238E27FC236}">
                  <a16:creationId xmlns:a16="http://schemas.microsoft.com/office/drawing/2014/main" id="{BB5BD608-7380-4B38-8B9E-56B169BB1E92}"/>
                </a:ext>
              </a:extLst>
            </p:cNvPr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332322E-4695-4787-9482-DF1FD7C26788}"/>
                </a:ext>
              </a:extLst>
            </p:cNvPr>
            <p:cNvSpPr txBox="1"/>
            <p:nvPr/>
          </p:nvSpPr>
          <p:spPr>
            <a:xfrm>
              <a:off x="5394701" y="1734627"/>
              <a:ext cx="2286776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fieldThe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 user can demonstrate on a projector or computer, or print the presentation and make it into a film to be used in a wider field</a:t>
              </a:r>
            </a:p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fiel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11FACBC-18F2-4613-A8BF-712E6061A2A9}"/>
              </a:ext>
            </a:extLst>
          </p:cNvPr>
          <p:cNvGrpSpPr/>
          <p:nvPr/>
        </p:nvGrpSpPr>
        <p:grpSpPr>
          <a:xfrm>
            <a:off x="7713709" y="2126178"/>
            <a:ext cx="2776810" cy="461665"/>
            <a:chOff x="8432074" y="2234928"/>
            <a:chExt cx="2776810" cy="46166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7AF7F24-749E-40E0-BD5A-2AD19E912B0C}"/>
                </a:ext>
              </a:extLst>
            </p:cNvPr>
            <p:cNvGrpSpPr/>
            <p:nvPr/>
          </p:nvGrpSpPr>
          <p:grpSpPr>
            <a:xfrm>
              <a:off x="8432074" y="2261165"/>
              <a:ext cx="435428" cy="435428"/>
              <a:chOff x="8533674" y="5262836"/>
              <a:chExt cx="435428" cy="435428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A0026EBB-3025-4585-BB14-2FDB93C0BEE3}"/>
                  </a:ext>
                </a:extLst>
              </p:cNvPr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12" name="椭圆 7">
                <a:extLst>
                  <a:ext uri="{FF2B5EF4-FFF2-40B4-BE49-F238E27FC236}">
                    <a16:creationId xmlns:a16="http://schemas.microsoft.com/office/drawing/2014/main" id="{D5A6EDFE-EA56-4C99-AA2F-E35C87F9483A}"/>
                  </a:ext>
                </a:extLst>
              </p:cNvPr>
              <p:cNvSpPr/>
              <p:nvPr/>
            </p:nvSpPr>
            <p:spPr>
              <a:xfrm>
                <a:off x="8652834" y="5362849"/>
                <a:ext cx="197107" cy="235402"/>
              </a:xfrm>
              <a:custGeom>
                <a:avLst/>
                <a:gdLst>
                  <a:gd name="connsiteX0" fmla="*/ 132196 w 277813"/>
                  <a:gd name="connsiteY0" fmla="*/ 133350 h 331788"/>
                  <a:gd name="connsiteX1" fmla="*/ 132196 w 277813"/>
                  <a:gd name="connsiteY1" fmla="*/ 152673 h 331788"/>
                  <a:gd name="connsiteX2" fmla="*/ 99724 w 277813"/>
                  <a:gd name="connsiteY2" fmla="*/ 186167 h 331788"/>
                  <a:gd name="connsiteX3" fmla="*/ 134793 w 277813"/>
                  <a:gd name="connsiteY3" fmla="*/ 220949 h 331788"/>
                  <a:gd name="connsiteX4" fmla="*/ 154276 w 277813"/>
                  <a:gd name="connsiteY4" fmla="*/ 237696 h 331788"/>
                  <a:gd name="connsiteX5" fmla="*/ 136092 w 277813"/>
                  <a:gd name="connsiteY5" fmla="*/ 249290 h 331788"/>
                  <a:gd name="connsiteX6" fmla="*/ 104920 w 277813"/>
                  <a:gd name="connsiteY6" fmla="*/ 241561 h 331788"/>
                  <a:gd name="connsiteX7" fmla="*/ 98425 w 277813"/>
                  <a:gd name="connsiteY7" fmla="*/ 263460 h 331788"/>
                  <a:gd name="connsiteX8" fmla="*/ 130897 w 277813"/>
                  <a:gd name="connsiteY8" fmla="*/ 272478 h 331788"/>
                  <a:gd name="connsiteX9" fmla="*/ 130897 w 277813"/>
                  <a:gd name="connsiteY9" fmla="*/ 290513 h 331788"/>
                  <a:gd name="connsiteX10" fmla="*/ 150380 w 277813"/>
                  <a:gd name="connsiteY10" fmla="*/ 290513 h 331788"/>
                  <a:gd name="connsiteX11" fmla="*/ 150380 w 277813"/>
                  <a:gd name="connsiteY11" fmla="*/ 271190 h 331788"/>
                  <a:gd name="connsiteX12" fmla="*/ 184150 w 277813"/>
                  <a:gd name="connsiteY12" fmla="*/ 235120 h 331788"/>
                  <a:gd name="connsiteX13" fmla="*/ 152978 w 277813"/>
                  <a:gd name="connsiteY13" fmla="*/ 199049 h 331788"/>
                  <a:gd name="connsiteX14" fmla="*/ 129598 w 277813"/>
                  <a:gd name="connsiteY14" fmla="*/ 182303 h 331788"/>
                  <a:gd name="connsiteX15" fmla="*/ 146483 w 277813"/>
                  <a:gd name="connsiteY15" fmla="*/ 171997 h 331788"/>
                  <a:gd name="connsiteX16" fmla="*/ 173759 w 277813"/>
                  <a:gd name="connsiteY16" fmla="*/ 178438 h 331788"/>
                  <a:gd name="connsiteX17" fmla="*/ 178955 w 277813"/>
                  <a:gd name="connsiteY17" fmla="*/ 156538 h 331788"/>
                  <a:gd name="connsiteX18" fmla="*/ 151679 w 277813"/>
                  <a:gd name="connsiteY18" fmla="*/ 151385 h 331788"/>
                  <a:gd name="connsiteX19" fmla="*/ 151679 w 277813"/>
                  <a:gd name="connsiteY19" fmla="*/ 133350 h 331788"/>
                  <a:gd name="connsiteX20" fmla="*/ 132196 w 277813"/>
                  <a:gd name="connsiteY20" fmla="*/ 133350 h 331788"/>
                  <a:gd name="connsiteX21" fmla="*/ 136310 w 277813"/>
                  <a:gd name="connsiteY21" fmla="*/ 0 h 331788"/>
                  <a:gd name="connsiteX22" fmla="*/ 167467 w 277813"/>
                  <a:gd name="connsiteY22" fmla="*/ 3888 h 331788"/>
                  <a:gd name="connsiteX23" fmla="*/ 158380 w 277813"/>
                  <a:gd name="connsiteY23" fmla="*/ 25921 h 331788"/>
                  <a:gd name="connsiteX24" fmla="*/ 184343 w 277813"/>
                  <a:gd name="connsiteY24" fmla="*/ 6480 h 331788"/>
                  <a:gd name="connsiteX25" fmla="*/ 214202 w 277813"/>
                  <a:gd name="connsiteY25" fmla="*/ 9072 h 331788"/>
                  <a:gd name="connsiteX26" fmla="*/ 188238 w 277813"/>
                  <a:gd name="connsiteY26" fmla="*/ 62210 h 331788"/>
                  <a:gd name="connsiteX27" fmla="*/ 215500 w 277813"/>
                  <a:gd name="connsiteY27" fmla="*/ 62210 h 331788"/>
                  <a:gd name="connsiteX28" fmla="*/ 215500 w 277813"/>
                  <a:gd name="connsiteY28" fmla="*/ 81651 h 331788"/>
                  <a:gd name="connsiteX29" fmla="*/ 183045 w 277813"/>
                  <a:gd name="connsiteY29" fmla="*/ 81651 h 331788"/>
                  <a:gd name="connsiteX30" fmla="*/ 277813 w 277813"/>
                  <a:gd name="connsiteY30" fmla="*/ 243657 h 331788"/>
                  <a:gd name="connsiteX31" fmla="*/ 138907 w 277813"/>
                  <a:gd name="connsiteY31" fmla="*/ 331788 h 331788"/>
                  <a:gd name="connsiteX32" fmla="*/ 0 w 277813"/>
                  <a:gd name="connsiteY32" fmla="*/ 243657 h 331788"/>
                  <a:gd name="connsiteX33" fmla="*/ 94768 w 277813"/>
                  <a:gd name="connsiteY33" fmla="*/ 81651 h 331788"/>
                  <a:gd name="connsiteX34" fmla="*/ 68804 w 277813"/>
                  <a:gd name="connsiteY34" fmla="*/ 81651 h 331788"/>
                  <a:gd name="connsiteX35" fmla="*/ 68804 w 277813"/>
                  <a:gd name="connsiteY35" fmla="*/ 60914 h 331788"/>
                  <a:gd name="connsiteX36" fmla="*/ 96066 w 277813"/>
                  <a:gd name="connsiteY36" fmla="*/ 62210 h 331788"/>
                  <a:gd name="connsiteX37" fmla="*/ 66208 w 277813"/>
                  <a:gd name="connsiteY37" fmla="*/ 5184 h 331788"/>
                  <a:gd name="connsiteX38" fmla="*/ 110347 w 277813"/>
                  <a:gd name="connsiteY38" fmla="*/ 6480 h 331788"/>
                  <a:gd name="connsiteX39" fmla="*/ 127223 w 277813"/>
                  <a:gd name="connsiteY39" fmla="*/ 28513 h 331788"/>
                  <a:gd name="connsiteX40" fmla="*/ 136310 w 277813"/>
                  <a:gd name="connsiteY4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77813" h="331788">
                    <a:moveTo>
                      <a:pt x="132196" y="133350"/>
                    </a:moveTo>
                    <a:cubicBezTo>
                      <a:pt x="132196" y="133350"/>
                      <a:pt x="132196" y="133350"/>
                      <a:pt x="132196" y="152673"/>
                    </a:cubicBezTo>
                    <a:cubicBezTo>
                      <a:pt x="111414" y="156538"/>
                      <a:pt x="99724" y="169420"/>
                      <a:pt x="99724" y="186167"/>
                    </a:cubicBezTo>
                    <a:cubicBezTo>
                      <a:pt x="99724" y="204202"/>
                      <a:pt x="114012" y="214508"/>
                      <a:pt x="134793" y="220949"/>
                    </a:cubicBezTo>
                    <a:cubicBezTo>
                      <a:pt x="149081" y="226102"/>
                      <a:pt x="154276" y="231255"/>
                      <a:pt x="154276" y="237696"/>
                    </a:cubicBezTo>
                    <a:cubicBezTo>
                      <a:pt x="154276" y="245425"/>
                      <a:pt x="147782" y="249290"/>
                      <a:pt x="136092" y="249290"/>
                    </a:cubicBezTo>
                    <a:cubicBezTo>
                      <a:pt x="124403" y="249290"/>
                      <a:pt x="112713" y="245425"/>
                      <a:pt x="104920" y="241561"/>
                    </a:cubicBezTo>
                    <a:cubicBezTo>
                      <a:pt x="104920" y="241561"/>
                      <a:pt x="104920" y="241561"/>
                      <a:pt x="98425" y="263460"/>
                    </a:cubicBezTo>
                    <a:cubicBezTo>
                      <a:pt x="106218" y="267325"/>
                      <a:pt x="117908" y="271190"/>
                      <a:pt x="130897" y="272478"/>
                    </a:cubicBezTo>
                    <a:cubicBezTo>
                      <a:pt x="130897" y="272478"/>
                      <a:pt x="130897" y="272478"/>
                      <a:pt x="130897" y="290513"/>
                    </a:cubicBezTo>
                    <a:cubicBezTo>
                      <a:pt x="130897" y="290513"/>
                      <a:pt x="130897" y="290513"/>
                      <a:pt x="150380" y="290513"/>
                    </a:cubicBezTo>
                    <a:cubicBezTo>
                      <a:pt x="150380" y="290513"/>
                      <a:pt x="150380" y="290513"/>
                      <a:pt x="150380" y="271190"/>
                    </a:cubicBezTo>
                    <a:cubicBezTo>
                      <a:pt x="172460" y="267325"/>
                      <a:pt x="184150" y="251866"/>
                      <a:pt x="184150" y="235120"/>
                    </a:cubicBezTo>
                    <a:cubicBezTo>
                      <a:pt x="184150" y="218373"/>
                      <a:pt x="175058" y="208067"/>
                      <a:pt x="152978" y="199049"/>
                    </a:cubicBezTo>
                    <a:cubicBezTo>
                      <a:pt x="136092" y="193897"/>
                      <a:pt x="129598" y="188744"/>
                      <a:pt x="129598" y="182303"/>
                    </a:cubicBezTo>
                    <a:cubicBezTo>
                      <a:pt x="129598" y="177150"/>
                      <a:pt x="133495" y="171997"/>
                      <a:pt x="146483" y="171997"/>
                    </a:cubicBezTo>
                    <a:cubicBezTo>
                      <a:pt x="159472" y="171997"/>
                      <a:pt x="168564" y="177150"/>
                      <a:pt x="173759" y="178438"/>
                    </a:cubicBezTo>
                    <a:cubicBezTo>
                      <a:pt x="173759" y="178438"/>
                      <a:pt x="173759" y="178438"/>
                      <a:pt x="178955" y="156538"/>
                    </a:cubicBezTo>
                    <a:cubicBezTo>
                      <a:pt x="172460" y="153962"/>
                      <a:pt x="164667" y="151385"/>
                      <a:pt x="151679" y="151385"/>
                    </a:cubicBezTo>
                    <a:cubicBezTo>
                      <a:pt x="151679" y="151385"/>
                      <a:pt x="151679" y="151385"/>
                      <a:pt x="151679" y="133350"/>
                    </a:cubicBezTo>
                    <a:cubicBezTo>
                      <a:pt x="151679" y="133350"/>
                      <a:pt x="151679" y="133350"/>
                      <a:pt x="132196" y="133350"/>
                    </a:cubicBezTo>
                    <a:close/>
                    <a:moveTo>
                      <a:pt x="136310" y="0"/>
                    </a:moveTo>
                    <a:cubicBezTo>
                      <a:pt x="136310" y="0"/>
                      <a:pt x="136310" y="0"/>
                      <a:pt x="167467" y="3888"/>
                    </a:cubicBezTo>
                    <a:cubicBezTo>
                      <a:pt x="167467" y="3888"/>
                      <a:pt x="167467" y="3888"/>
                      <a:pt x="158380" y="25921"/>
                    </a:cubicBezTo>
                    <a:cubicBezTo>
                      <a:pt x="158380" y="25921"/>
                      <a:pt x="158380" y="25921"/>
                      <a:pt x="184343" y="6480"/>
                    </a:cubicBezTo>
                    <a:cubicBezTo>
                      <a:pt x="184343" y="6480"/>
                      <a:pt x="184343" y="6480"/>
                      <a:pt x="214202" y="9072"/>
                    </a:cubicBezTo>
                    <a:cubicBezTo>
                      <a:pt x="214202" y="9072"/>
                      <a:pt x="214202" y="9072"/>
                      <a:pt x="188238" y="62210"/>
                    </a:cubicBezTo>
                    <a:cubicBezTo>
                      <a:pt x="188238" y="62210"/>
                      <a:pt x="188238" y="62210"/>
                      <a:pt x="215500" y="62210"/>
                    </a:cubicBezTo>
                    <a:cubicBezTo>
                      <a:pt x="215500" y="62210"/>
                      <a:pt x="215500" y="62210"/>
                      <a:pt x="215500" y="81651"/>
                    </a:cubicBezTo>
                    <a:cubicBezTo>
                      <a:pt x="215500" y="81651"/>
                      <a:pt x="215500" y="81651"/>
                      <a:pt x="183045" y="81651"/>
                    </a:cubicBezTo>
                    <a:cubicBezTo>
                      <a:pt x="237569" y="114052"/>
                      <a:pt x="277813" y="198295"/>
                      <a:pt x="277813" y="243657"/>
                    </a:cubicBezTo>
                    <a:cubicBezTo>
                      <a:pt x="277813" y="299387"/>
                      <a:pt x="215500" y="331788"/>
                      <a:pt x="138907" y="331788"/>
                    </a:cubicBezTo>
                    <a:cubicBezTo>
                      <a:pt x="62313" y="331788"/>
                      <a:pt x="0" y="299387"/>
                      <a:pt x="0" y="243657"/>
                    </a:cubicBezTo>
                    <a:cubicBezTo>
                      <a:pt x="0" y="198295"/>
                      <a:pt x="40244" y="114052"/>
                      <a:pt x="94768" y="81651"/>
                    </a:cubicBezTo>
                    <a:cubicBezTo>
                      <a:pt x="94768" y="81651"/>
                      <a:pt x="94768" y="81651"/>
                      <a:pt x="68804" y="81651"/>
                    </a:cubicBezTo>
                    <a:cubicBezTo>
                      <a:pt x="68804" y="81651"/>
                      <a:pt x="68804" y="81651"/>
                      <a:pt x="68804" y="60914"/>
                    </a:cubicBezTo>
                    <a:cubicBezTo>
                      <a:pt x="68804" y="60914"/>
                      <a:pt x="68804" y="60914"/>
                      <a:pt x="96066" y="62210"/>
                    </a:cubicBezTo>
                    <a:cubicBezTo>
                      <a:pt x="96066" y="62210"/>
                      <a:pt x="96066" y="62210"/>
                      <a:pt x="66208" y="5184"/>
                    </a:cubicBezTo>
                    <a:cubicBezTo>
                      <a:pt x="66208" y="5184"/>
                      <a:pt x="66208" y="5184"/>
                      <a:pt x="110347" y="6480"/>
                    </a:cubicBezTo>
                    <a:cubicBezTo>
                      <a:pt x="110347" y="6480"/>
                      <a:pt x="110347" y="6480"/>
                      <a:pt x="127223" y="28513"/>
                    </a:cubicBezTo>
                    <a:cubicBezTo>
                      <a:pt x="127223" y="28513"/>
                      <a:pt x="127223" y="28513"/>
                      <a:pt x="1363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62C23B6-B108-42C3-8E47-8113F6903231}"/>
                </a:ext>
              </a:extLst>
            </p:cNvPr>
            <p:cNvSpPr txBox="1"/>
            <p:nvPr/>
          </p:nvSpPr>
          <p:spPr>
            <a:xfrm>
              <a:off x="9040086" y="2234928"/>
              <a:ext cx="2168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36DDF11-E30C-4B0D-A4AE-59EC30246F01}"/>
              </a:ext>
            </a:extLst>
          </p:cNvPr>
          <p:cNvGrpSpPr/>
          <p:nvPr/>
        </p:nvGrpSpPr>
        <p:grpSpPr>
          <a:xfrm>
            <a:off x="7750092" y="2886567"/>
            <a:ext cx="2776810" cy="461665"/>
            <a:chOff x="8432074" y="3226811"/>
            <a:chExt cx="2776810" cy="461665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8CADD3C-B5F4-4CB0-9ED3-4D0C4D9B1A5B}"/>
                </a:ext>
              </a:extLst>
            </p:cNvPr>
            <p:cNvGrpSpPr/>
            <p:nvPr/>
          </p:nvGrpSpPr>
          <p:grpSpPr>
            <a:xfrm>
              <a:off x="8432074" y="3241598"/>
              <a:ext cx="435428" cy="435428"/>
              <a:chOff x="8533674" y="5262836"/>
              <a:chExt cx="435428" cy="435428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08A66C18-8155-4837-AFAA-17D44ECFD9D4}"/>
                  </a:ext>
                </a:extLst>
              </p:cNvPr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17" name="椭圆 10">
                <a:extLst>
                  <a:ext uri="{FF2B5EF4-FFF2-40B4-BE49-F238E27FC236}">
                    <a16:creationId xmlns:a16="http://schemas.microsoft.com/office/drawing/2014/main" id="{2924BE4E-D55F-4720-B0A4-9430FC573D62}"/>
                  </a:ext>
                </a:extLst>
              </p:cNvPr>
              <p:cNvSpPr/>
              <p:nvPr/>
            </p:nvSpPr>
            <p:spPr>
              <a:xfrm>
                <a:off x="8637634" y="5362849"/>
                <a:ext cx="227507" cy="235402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A8B0AE9-CDB6-41DD-9261-B907C7B872C0}"/>
                </a:ext>
              </a:extLst>
            </p:cNvPr>
            <p:cNvSpPr txBox="1"/>
            <p:nvPr/>
          </p:nvSpPr>
          <p:spPr>
            <a:xfrm>
              <a:off x="9040086" y="3226811"/>
              <a:ext cx="2168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A47B518-493B-49C6-91F7-21D050C07DD8}"/>
              </a:ext>
            </a:extLst>
          </p:cNvPr>
          <p:cNvGrpSpPr/>
          <p:nvPr/>
        </p:nvGrpSpPr>
        <p:grpSpPr>
          <a:xfrm>
            <a:off x="7750092" y="3616826"/>
            <a:ext cx="2776810" cy="461665"/>
            <a:chOff x="8432074" y="4213551"/>
            <a:chExt cx="2776810" cy="46166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655D1BEC-F9C6-4E38-804C-5F496FEA3EEA}"/>
                </a:ext>
              </a:extLst>
            </p:cNvPr>
            <p:cNvGrpSpPr/>
            <p:nvPr/>
          </p:nvGrpSpPr>
          <p:grpSpPr>
            <a:xfrm>
              <a:off x="8432074" y="4222031"/>
              <a:ext cx="435428" cy="435428"/>
              <a:chOff x="8533674" y="5262836"/>
              <a:chExt cx="435428" cy="435428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B4784D09-9BCF-4D3C-8F2B-6F578A1560BB}"/>
                  </a:ext>
                </a:extLst>
              </p:cNvPr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22" name="椭圆 13">
                <a:extLst>
                  <a:ext uri="{FF2B5EF4-FFF2-40B4-BE49-F238E27FC236}">
                    <a16:creationId xmlns:a16="http://schemas.microsoft.com/office/drawing/2014/main" id="{A83F7E0B-7B61-46A4-9E0B-C68718EF6EDA}"/>
                  </a:ext>
                </a:extLst>
              </p:cNvPr>
              <p:cNvSpPr/>
              <p:nvPr/>
            </p:nvSpPr>
            <p:spPr>
              <a:xfrm>
                <a:off x="8649173" y="5362849"/>
                <a:ext cx="204430" cy="235402"/>
              </a:xfrm>
              <a:custGeom>
                <a:avLst/>
                <a:gdLst>
                  <a:gd name="connsiteX0" fmla="*/ 184010 w 292270"/>
                  <a:gd name="connsiteY0" fmla="*/ 131763 h 336550"/>
                  <a:gd name="connsiteX1" fmla="*/ 178567 w 292270"/>
                  <a:gd name="connsiteY1" fmla="*/ 141923 h 336550"/>
                  <a:gd name="connsiteX2" fmla="*/ 184010 w 292270"/>
                  <a:gd name="connsiteY2" fmla="*/ 150813 h 336550"/>
                  <a:gd name="connsiteX3" fmla="*/ 188092 w 292270"/>
                  <a:gd name="connsiteY3" fmla="*/ 141923 h 336550"/>
                  <a:gd name="connsiteX4" fmla="*/ 184010 w 292270"/>
                  <a:gd name="connsiteY4" fmla="*/ 131763 h 336550"/>
                  <a:gd name="connsiteX5" fmla="*/ 141147 w 292270"/>
                  <a:gd name="connsiteY5" fmla="*/ 131763 h 336550"/>
                  <a:gd name="connsiteX6" fmla="*/ 135704 w 292270"/>
                  <a:gd name="connsiteY6" fmla="*/ 141923 h 336550"/>
                  <a:gd name="connsiteX7" fmla="*/ 141147 w 292270"/>
                  <a:gd name="connsiteY7" fmla="*/ 150813 h 336550"/>
                  <a:gd name="connsiteX8" fmla="*/ 145229 w 292270"/>
                  <a:gd name="connsiteY8" fmla="*/ 141923 h 336550"/>
                  <a:gd name="connsiteX9" fmla="*/ 141147 w 292270"/>
                  <a:gd name="connsiteY9" fmla="*/ 131763 h 336550"/>
                  <a:gd name="connsiteX10" fmla="*/ 96811 w 292270"/>
                  <a:gd name="connsiteY10" fmla="*/ 131763 h 336550"/>
                  <a:gd name="connsiteX11" fmla="*/ 92842 w 292270"/>
                  <a:gd name="connsiteY11" fmla="*/ 134938 h 336550"/>
                  <a:gd name="connsiteX12" fmla="*/ 100780 w 292270"/>
                  <a:gd name="connsiteY12" fmla="*/ 134938 h 336550"/>
                  <a:gd name="connsiteX13" fmla="*/ 96811 w 292270"/>
                  <a:gd name="connsiteY13" fmla="*/ 131763 h 336550"/>
                  <a:gd name="connsiteX14" fmla="*/ 225310 w 292270"/>
                  <a:gd name="connsiteY14" fmla="*/ 127000 h 336550"/>
                  <a:gd name="connsiteX15" fmla="*/ 226721 w 292270"/>
                  <a:gd name="connsiteY15" fmla="*/ 127000 h 336550"/>
                  <a:gd name="connsiteX16" fmla="*/ 229543 w 292270"/>
                  <a:gd name="connsiteY16" fmla="*/ 127000 h 336550"/>
                  <a:gd name="connsiteX17" fmla="*/ 230954 w 292270"/>
                  <a:gd name="connsiteY17" fmla="*/ 127000 h 336550"/>
                  <a:gd name="connsiteX18" fmla="*/ 230954 w 292270"/>
                  <a:gd name="connsiteY18" fmla="*/ 155792 h 336550"/>
                  <a:gd name="connsiteX19" fmla="*/ 229543 w 292270"/>
                  <a:gd name="connsiteY19" fmla="*/ 157163 h 336550"/>
                  <a:gd name="connsiteX20" fmla="*/ 225310 w 292270"/>
                  <a:gd name="connsiteY20" fmla="*/ 157163 h 336550"/>
                  <a:gd name="connsiteX21" fmla="*/ 225310 w 292270"/>
                  <a:gd name="connsiteY21" fmla="*/ 155792 h 336550"/>
                  <a:gd name="connsiteX22" fmla="*/ 225310 w 292270"/>
                  <a:gd name="connsiteY22" fmla="*/ 132484 h 336550"/>
                  <a:gd name="connsiteX23" fmla="*/ 221076 w 292270"/>
                  <a:gd name="connsiteY23" fmla="*/ 133855 h 336550"/>
                  <a:gd name="connsiteX24" fmla="*/ 221076 w 292270"/>
                  <a:gd name="connsiteY24" fmla="*/ 135227 h 336550"/>
                  <a:gd name="connsiteX25" fmla="*/ 219665 w 292270"/>
                  <a:gd name="connsiteY25" fmla="*/ 133855 h 336550"/>
                  <a:gd name="connsiteX26" fmla="*/ 219665 w 292270"/>
                  <a:gd name="connsiteY26" fmla="*/ 131113 h 336550"/>
                  <a:gd name="connsiteX27" fmla="*/ 219665 w 292270"/>
                  <a:gd name="connsiteY27" fmla="*/ 129742 h 336550"/>
                  <a:gd name="connsiteX28" fmla="*/ 225310 w 292270"/>
                  <a:gd name="connsiteY28" fmla="*/ 127000 h 336550"/>
                  <a:gd name="connsiteX29" fmla="*/ 203791 w 292270"/>
                  <a:gd name="connsiteY29" fmla="*/ 127000 h 336550"/>
                  <a:gd name="connsiteX30" fmla="*/ 207495 w 292270"/>
                  <a:gd name="connsiteY30" fmla="*/ 127000 h 336550"/>
                  <a:gd name="connsiteX31" fmla="*/ 208730 w 292270"/>
                  <a:gd name="connsiteY31" fmla="*/ 127000 h 336550"/>
                  <a:gd name="connsiteX32" fmla="*/ 208730 w 292270"/>
                  <a:gd name="connsiteY32" fmla="*/ 155792 h 336550"/>
                  <a:gd name="connsiteX33" fmla="*/ 207495 w 292270"/>
                  <a:gd name="connsiteY33" fmla="*/ 157163 h 336550"/>
                  <a:gd name="connsiteX34" fmla="*/ 203791 w 292270"/>
                  <a:gd name="connsiteY34" fmla="*/ 157163 h 336550"/>
                  <a:gd name="connsiteX35" fmla="*/ 202556 w 292270"/>
                  <a:gd name="connsiteY35" fmla="*/ 155792 h 336550"/>
                  <a:gd name="connsiteX36" fmla="*/ 202556 w 292270"/>
                  <a:gd name="connsiteY36" fmla="*/ 132484 h 336550"/>
                  <a:gd name="connsiteX37" fmla="*/ 200086 w 292270"/>
                  <a:gd name="connsiteY37" fmla="*/ 133855 h 336550"/>
                  <a:gd name="connsiteX38" fmla="*/ 198852 w 292270"/>
                  <a:gd name="connsiteY38" fmla="*/ 135227 h 336550"/>
                  <a:gd name="connsiteX39" fmla="*/ 198852 w 292270"/>
                  <a:gd name="connsiteY39" fmla="*/ 133855 h 336550"/>
                  <a:gd name="connsiteX40" fmla="*/ 197617 w 292270"/>
                  <a:gd name="connsiteY40" fmla="*/ 131113 h 336550"/>
                  <a:gd name="connsiteX41" fmla="*/ 198852 w 292270"/>
                  <a:gd name="connsiteY41" fmla="*/ 129742 h 336550"/>
                  <a:gd name="connsiteX42" fmla="*/ 203791 w 292270"/>
                  <a:gd name="connsiteY42" fmla="*/ 127000 h 336550"/>
                  <a:gd name="connsiteX43" fmla="*/ 183964 w 292270"/>
                  <a:gd name="connsiteY43" fmla="*/ 127000 h 336550"/>
                  <a:gd name="connsiteX44" fmla="*/ 192854 w 292270"/>
                  <a:gd name="connsiteY44" fmla="*/ 141426 h 336550"/>
                  <a:gd name="connsiteX45" fmla="*/ 182694 w 292270"/>
                  <a:gd name="connsiteY45" fmla="*/ 157163 h 336550"/>
                  <a:gd name="connsiteX46" fmla="*/ 173804 w 292270"/>
                  <a:gd name="connsiteY46" fmla="*/ 142737 h 336550"/>
                  <a:gd name="connsiteX47" fmla="*/ 183964 w 292270"/>
                  <a:gd name="connsiteY47" fmla="*/ 127000 h 336550"/>
                  <a:gd name="connsiteX48" fmla="*/ 161699 w 292270"/>
                  <a:gd name="connsiteY48" fmla="*/ 127000 h 336550"/>
                  <a:gd name="connsiteX49" fmla="*/ 164478 w 292270"/>
                  <a:gd name="connsiteY49" fmla="*/ 127000 h 336550"/>
                  <a:gd name="connsiteX50" fmla="*/ 165867 w 292270"/>
                  <a:gd name="connsiteY50" fmla="*/ 127000 h 336550"/>
                  <a:gd name="connsiteX51" fmla="*/ 165867 w 292270"/>
                  <a:gd name="connsiteY51" fmla="*/ 155792 h 336550"/>
                  <a:gd name="connsiteX52" fmla="*/ 164478 w 292270"/>
                  <a:gd name="connsiteY52" fmla="*/ 157163 h 336550"/>
                  <a:gd name="connsiteX53" fmla="*/ 161699 w 292270"/>
                  <a:gd name="connsiteY53" fmla="*/ 157163 h 336550"/>
                  <a:gd name="connsiteX54" fmla="*/ 160310 w 292270"/>
                  <a:gd name="connsiteY54" fmla="*/ 155792 h 336550"/>
                  <a:gd name="connsiteX55" fmla="*/ 160310 w 292270"/>
                  <a:gd name="connsiteY55" fmla="*/ 132484 h 336550"/>
                  <a:gd name="connsiteX56" fmla="*/ 156143 w 292270"/>
                  <a:gd name="connsiteY56" fmla="*/ 133855 h 336550"/>
                  <a:gd name="connsiteX57" fmla="*/ 156143 w 292270"/>
                  <a:gd name="connsiteY57" fmla="*/ 135227 h 336550"/>
                  <a:gd name="connsiteX58" fmla="*/ 154754 w 292270"/>
                  <a:gd name="connsiteY58" fmla="*/ 133855 h 336550"/>
                  <a:gd name="connsiteX59" fmla="*/ 154754 w 292270"/>
                  <a:gd name="connsiteY59" fmla="*/ 131113 h 336550"/>
                  <a:gd name="connsiteX60" fmla="*/ 154754 w 292270"/>
                  <a:gd name="connsiteY60" fmla="*/ 129742 h 336550"/>
                  <a:gd name="connsiteX61" fmla="*/ 161699 w 292270"/>
                  <a:gd name="connsiteY61" fmla="*/ 127000 h 336550"/>
                  <a:gd name="connsiteX62" fmla="*/ 141261 w 292270"/>
                  <a:gd name="connsiteY62" fmla="*/ 127000 h 336550"/>
                  <a:gd name="connsiteX63" fmla="*/ 151580 w 292270"/>
                  <a:gd name="connsiteY63" fmla="*/ 141426 h 336550"/>
                  <a:gd name="connsiteX64" fmla="*/ 141261 w 292270"/>
                  <a:gd name="connsiteY64" fmla="*/ 157163 h 336550"/>
                  <a:gd name="connsiteX65" fmla="*/ 130942 w 292270"/>
                  <a:gd name="connsiteY65" fmla="*/ 142737 h 336550"/>
                  <a:gd name="connsiteX66" fmla="*/ 141261 w 292270"/>
                  <a:gd name="connsiteY66" fmla="*/ 127000 h 336550"/>
                  <a:gd name="connsiteX67" fmla="*/ 247736 w 292270"/>
                  <a:gd name="connsiteY67" fmla="*/ 80963 h 336550"/>
                  <a:gd name="connsiteX68" fmla="*/ 243654 w 292270"/>
                  <a:gd name="connsiteY68" fmla="*/ 91970 h 336550"/>
                  <a:gd name="connsiteX69" fmla="*/ 247736 w 292270"/>
                  <a:gd name="connsiteY69" fmla="*/ 101601 h 336550"/>
                  <a:gd name="connsiteX70" fmla="*/ 253179 w 292270"/>
                  <a:gd name="connsiteY70" fmla="*/ 90594 h 336550"/>
                  <a:gd name="connsiteX71" fmla="*/ 247736 w 292270"/>
                  <a:gd name="connsiteY71" fmla="*/ 80963 h 336550"/>
                  <a:gd name="connsiteX72" fmla="*/ 205328 w 292270"/>
                  <a:gd name="connsiteY72" fmla="*/ 80963 h 336550"/>
                  <a:gd name="connsiteX73" fmla="*/ 200792 w 292270"/>
                  <a:gd name="connsiteY73" fmla="*/ 91970 h 336550"/>
                  <a:gd name="connsiteX74" fmla="*/ 205328 w 292270"/>
                  <a:gd name="connsiteY74" fmla="*/ 101601 h 336550"/>
                  <a:gd name="connsiteX75" fmla="*/ 208730 w 292270"/>
                  <a:gd name="connsiteY75" fmla="*/ 90594 h 336550"/>
                  <a:gd name="connsiteX76" fmla="*/ 205328 w 292270"/>
                  <a:gd name="connsiteY76" fmla="*/ 80963 h 336550"/>
                  <a:gd name="connsiteX77" fmla="*/ 184010 w 292270"/>
                  <a:gd name="connsiteY77" fmla="*/ 80963 h 336550"/>
                  <a:gd name="connsiteX78" fmla="*/ 178567 w 292270"/>
                  <a:gd name="connsiteY78" fmla="*/ 91970 h 336550"/>
                  <a:gd name="connsiteX79" fmla="*/ 184010 w 292270"/>
                  <a:gd name="connsiteY79" fmla="*/ 101601 h 336550"/>
                  <a:gd name="connsiteX80" fmla="*/ 188092 w 292270"/>
                  <a:gd name="connsiteY80" fmla="*/ 90594 h 336550"/>
                  <a:gd name="connsiteX81" fmla="*/ 184010 w 292270"/>
                  <a:gd name="connsiteY81" fmla="*/ 80963 h 336550"/>
                  <a:gd name="connsiteX82" fmla="*/ 162011 w 292270"/>
                  <a:gd name="connsiteY82" fmla="*/ 80963 h 336550"/>
                  <a:gd name="connsiteX83" fmla="*/ 157929 w 292270"/>
                  <a:gd name="connsiteY83" fmla="*/ 91970 h 336550"/>
                  <a:gd name="connsiteX84" fmla="*/ 162011 w 292270"/>
                  <a:gd name="connsiteY84" fmla="*/ 101601 h 336550"/>
                  <a:gd name="connsiteX85" fmla="*/ 167454 w 292270"/>
                  <a:gd name="connsiteY85" fmla="*/ 90594 h 336550"/>
                  <a:gd name="connsiteX86" fmla="*/ 162011 w 292270"/>
                  <a:gd name="connsiteY86" fmla="*/ 80963 h 336550"/>
                  <a:gd name="connsiteX87" fmla="*/ 76173 w 292270"/>
                  <a:gd name="connsiteY87" fmla="*/ 80963 h 336550"/>
                  <a:gd name="connsiteX88" fmla="*/ 72204 w 292270"/>
                  <a:gd name="connsiteY88" fmla="*/ 91970 h 336550"/>
                  <a:gd name="connsiteX89" fmla="*/ 76173 w 292270"/>
                  <a:gd name="connsiteY89" fmla="*/ 101601 h 336550"/>
                  <a:gd name="connsiteX90" fmla="*/ 80142 w 292270"/>
                  <a:gd name="connsiteY90" fmla="*/ 90594 h 336550"/>
                  <a:gd name="connsiteX91" fmla="*/ 76173 w 292270"/>
                  <a:gd name="connsiteY91" fmla="*/ 80963 h 336550"/>
                  <a:gd name="connsiteX92" fmla="*/ 225310 w 292270"/>
                  <a:gd name="connsiteY92" fmla="*/ 76200 h 336550"/>
                  <a:gd name="connsiteX93" fmla="*/ 226721 w 292270"/>
                  <a:gd name="connsiteY93" fmla="*/ 76200 h 336550"/>
                  <a:gd name="connsiteX94" fmla="*/ 229543 w 292270"/>
                  <a:gd name="connsiteY94" fmla="*/ 76200 h 336550"/>
                  <a:gd name="connsiteX95" fmla="*/ 230954 w 292270"/>
                  <a:gd name="connsiteY95" fmla="*/ 77511 h 336550"/>
                  <a:gd name="connsiteX96" fmla="*/ 230954 w 292270"/>
                  <a:gd name="connsiteY96" fmla="*/ 105052 h 336550"/>
                  <a:gd name="connsiteX97" fmla="*/ 229543 w 292270"/>
                  <a:gd name="connsiteY97" fmla="*/ 106363 h 336550"/>
                  <a:gd name="connsiteX98" fmla="*/ 225310 w 292270"/>
                  <a:gd name="connsiteY98" fmla="*/ 106363 h 336550"/>
                  <a:gd name="connsiteX99" fmla="*/ 225310 w 292270"/>
                  <a:gd name="connsiteY99" fmla="*/ 105052 h 336550"/>
                  <a:gd name="connsiteX100" fmla="*/ 225310 w 292270"/>
                  <a:gd name="connsiteY100" fmla="*/ 82757 h 336550"/>
                  <a:gd name="connsiteX101" fmla="*/ 221076 w 292270"/>
                  <a:gd name="connsiteY101" fmla="*/ 84069 h 336550"/>
                  <a:gd name="connsiteX102" fmla="*/ 219665 w 292270"/>
                  <a:gd name="connsiteY102" fmla="*/ 84069 h 336550"/>
                  <a:gd name="connsiteX103" fmla="*/ 219665 w 292270"/>
                  <a:gd name="connsiteY103" fmla="*/ 81446 h 336550"/>
                  <a:gd name="connsiteX104" fmla="*/ 219665 w 292270"/>
                  <a:gd name="connsiteY104" fmla="*/ 80134 h 336550"/>
                  <a:gd name="connsiteX105" fmla="*/ 225310 w 292270"/>
                  <a:gd name="connsiteY105" fmla="*/ 76200 h 336550"/>
                  <a:gd name="connsiteX106" fmla="*/ 205555 w 292270"/>
                  <a:gd name="connsiteY106" fmla="*/ 76200 h 336550"/>
                  <a:gd name="connsiteX107" fmla="*/ 216667 w 292270"/>
                  <a:gd name="connsiteY107" fmla="*/ 90626 h 336550"/>
                  <a:gd name="connsiteX108" fmla="*/ 205555 w 292270"/>
                  <a:gd name="connsiteY108" fmla="*/ 106363 h 336550"/>
                  <a:gd name="connsiteX109" fmla="*/ 194442 w 292270"/>
                  <a:gd name="connsiteY109" fmla="*/ 91937 h 336550"/>
                  <a:gd name="connsiteX110" fmla="*/ 205555 w 292270"/>
                  <a:gd name="connsiteY110" fmla="*/ 76200 h 336550"/>
                  <a:gd name="connsiteX111" fmla="*/ 183964 w 292270"/>
                  <a:gd name="connsiteY111" fmla="*/ 76200 h 336550"/>
                  <a:gd name="connsiteX112" fmla="*/ 192854 w 292270"/>
                  <a:gd name="connsiteY112" fmla="*/ 90626 h 336550"/>
                  <a:gd name="connsiteX113" fmla="*/ 182694 w 292270"/>
                  <a:gd name="connsiteY113" fmla="*/ 106363 h 336550"/>
                  <a:gd name="connsiteX114" fmla="*/ 173804 w 292270"/>
                  <a:gd name="connsiteY114" fmla="*/ 91937 h 336550"/>
                  <a:gd name="connsiteX115" fmla="*/ 183964 w 292270"/>
                  <a:gd name="connsiteY115" fmla="*/ 76200 h 336550"/>
                  <a:gd name="connsiteX116" fmla="*/ 161898 w 292270"/>
                  <a:gd name="connsiteY116" fmla="*/ 76200 h 336550"/>
                  <a:gd name="connsiteX117" fmla="*/ 172217 w 292270"/>
                  <a:gd name="connsiteY117" fmla="*/ 90626 h 336550"/>
                  <a:gd name="connsiteX118" fmla="*/ 161898 w 292270"/>
                  <a:gd name="connsiteY118" fmla="*/ 106363 h 336550"/>
                  <a:gd name="connsiteX119" fmla="*/ 151579 w 292270"/>
                  <a:gd name="connsiteY119" fmla="*/ 91937 h 336550"/>
                  <a:gd name="connsiteX120" fmla="*/ 161898 w 292270"/>
                  <a:gd name="connsiteY120" fmla="*/ 76200 h 336550"/>
                  <a:gd name="connsiteX121" fmla="*/ 139584 w 292270"/>
                  <a:gd name="connsiteY121" fmla="*/ 76200 h 336550"/>
                  <a:gd name="connsiteX122" fmla="*/ 140996 w 292270"/>
                  <a:gd name="connsiteY122" fmla="*/ 76200 h 336550"/>
                  <a:gd name="connsiteX123" fmla="*/ 143818 w 292270"/>
                  <a:gd name="connsiteY123" fmla="*/ 76200 h 336550"/>
                  <a:gd name="connsiteX124" fmla="*/ 145229 w 292270"/>
                  <a:gd name="connsiteY124" fmla="*/ 77511 h 336550"/>
                  <a:gd name="connsiteX125" fmla="*/ 145229 w 292270"/>
                  <a:gd name="connsiteY125" fmla="*/ 105052 h 336550"/>
                  <a:gd name="connsiteX126" fmla="*/ 143818 w 292270"/>
                  <a:gd name="connsiteY126" fmla="*/ 106363 h 336550"/>
                  <a:gd name="connsiteX127" fmla="*/ 139584 w 292270"/>
                  <a:gd name="connsiteY127" fmla="*/ 106363 h 336550"/>
                  <a:gd name="connsiteX128" fmla="*/ 139584 w 292270"/>
                  <a:gd name="connsiteY128" fmla="*/ 105052 h 336550"/>
                  <a:gd name="connsiteX129" fmla="*/ 139584 w 292270"/>
                  <a:gd name="connsiteY129" fmla="*/ 82757 h 336550"/>
                  <a:gd name="connsiteX130" fmla="*/ 135351 w 292270"/>
                  <a:gd name="connsiteY130" fmla="*/ 84069 h 336550"/>
                  <a:gd name="connsiteX131" fmla="*/ 133940 w 292270"/>
                  <a:gd name="connsiteY131" fmla="*/ 84069 h 336550"/>
                  <a:gd name="connsiteX132" fmla="*/ 132529 w 292270"/>
                  <a:gd name="connsiteY132" fmla="*/ 81446 h 336550"/>
                  <a:gd name="connsiteX133" fmla="*/ 133940 w 292270"/>
                  <a:gd name="connsiteY133" fmla="*/ 80134 h 336550"/>
                  <a:gd name="connsiteX134" fmla="*/ 139584 w 292270"/>
                  <a:gd name="connsiteY134" fmla="*/ 76200 h 336550"/>
                  <a:gd name="connsiteX135" fmla="*/ 118837 w 292270"/>
                  <a:gd name="connsiteY135" fmla="*/ 76200 h 336550"/>
                  <a:gd name="connsiteX136" fmla="*/ 123005 w 292270"/>
                  <a:gd name="connsiteY136" fmla="*/ 76200 h 336550"/>
                  <a:gd name="connsiteX137" fmla="*/ 123005 w 292270"/>
                  <a:gd name="connsiteY137" fmla="*/ 77511 h 336550"/>
                  <a:gd name="connsiteX138" fmla="*/ 123005 w 292270"/>
                  <a:gd name="connsiteY138" fmla="*/ 105052 h 336550"/>
                  <a:gd name="connsiteX139" fmla="*/ 123005 w 292270"/>
                  <a:gd name="connsiteY139" fmla="*/ 106363 h 336550"/>
                  <a:gd name="connsiteX140" fmla="*/ 118837 w 292270"/>
                  <a:gd name="connsiteY140" fmla="*/ 106363 h 336550"/>
                  <a:gd name="connsiteX141" fmla="*/ 117448 w 292270"/>
                  <a:gd name="connsiteY141" fmla="*/ 105052 h 336550"/>
                  <a:gd name="connsiteX142" fmla="*/ 117448 w 292270"/>
                  <a:gd name="connsiteY142" fmla="*/ 82757 h 336550"/>
                  <a:gd name="connsiteX143" fmla="*/ 114670 w 292270"/>
                  <a:gd name="connsiteY143" fmla="*/ 84069 h 336550"/>
                  <a:gd name="connsiteX144" fmla="*/ 113281 w 292270"/>
                  <a:gd name="connsiteY144" fmla="*/ 84069 h 336550"/>
                  <a:gd name="connsiteX145" fmla="*/ 111892 w 292270"/>
                  <a:gd name="connsiteY145" fmla="*/ 81446 h 336550"/>
                  <a:gd name="connsiteX146" fmla="*/ 111892 w 292270"/>
                  <a:gd name="connsiteY146" fmla="*/ 80134 h 336550"/>
                  <a:gd name="connsiteX147" fmla="*/ 118837 w 292270"/>
                  <a:gd name="connsiteY147" fmla="*/ 76200 h 336550"/>
                  <a:gd name="connsiteX148" fmla="*/ 97207 w 292270"/>
                  <a:gd name="connsiteY148" fmla="*/ 76200 h 336550"/>
                  <a:gd name="connsiteX149" fmla="*/ 99588 w 292270"/>
                  <a:gd name="connsiteY149" fmla="*/ 76200 h 336550"/>
                  <a:gd name="connsiteX150" fmla="*/ 100779 w 292270"/>
                  <a:gd name="connsiteY150" fmla="*/ 77511 h 336550"/>
                  <a:gd name="connsiteX151" fmla="*/ 100779 w 292270"/>
                  <a:gd name="connsiteY151" fmla="*/ 105052 h 336550"/>
                  <a:gd name="connsiteX152" fmla="*/ 99588 w 292270"/>
                  <a:gd name="connsiteY152" fmla="*/ 106363 h 336550"/>
                  <a:gd name="connsiteX153" fmla="*/ 97207 w 292270"/>
                  <a:gd name="connsiteY153" fmla="*/ 106363 h 336550"/>
                  <a:gd name="connsiteX154" fmla="*/ 96016 w 292270"/>
                  <a:gd name="connsiteY154" fmla="*/ 105052 h 336550"/>
                  <a:gd name="connsiteX155" fmla="*/ 96016 w 292270"/>
                  <a:gd name="connsiteY155" fmla="*/ 82757 h 336550"/>
                  <a:gd name="connsiteX156" fmla="*/ 92444 w 292270"/>
                  <a:gd name="connsiteY156" fmla="*/ 84069 h 336550"/>
                  <a:gd name="connsiteX157" fmla="*/ 91254 w 292270"/>
                  <a:gd name="connsiteY157" fmla="*/ 84069 h 336550"/>
                  <a:gd name="connsiteX158" fmla="*/ 91254 w 292270"/>
                  <a:gd name="connsiteY158" fmla="*/ 81446 h 336550"/>
                  <a:gd name="connsiteX159" fmla="*/ 91254 w 292270"/>
                  <a:gd name="connsiteY159" fmla="*/ 80134 h 336550"/>
                  <a:gd name="connsiteX160" fmla="*/ 97207 w 292270"/>
                  <a:gd name="connsiteY160" fmla="*/ 76200 h 336550"/>
                  <a:gd name="connsiteX161" fmla="*/ 201926 w 292270"/>
                  <a:gd name="connsiteY161" fmla="*/ 36513 h 336550"/>
                  <a:gd name="connsiteX162" fmla="*/ 200792 w 292270"/>
                  <a:gd name="connsiteY162" fmla="*/ 40409 h 336550"/>
                  <a:gd name="connsiteX163" fmla="*/ 205328 w 292270"/>
                  <a:gd name="connsiteY163" fmla="*/ 50801 h 336550"/>
                  <a:gd name="connsiteX164" fmla="*/ 208730 w 292270"/>
                  <a:gd name="connsiteY164" fmla="*/ 40409 h 336550"/>
                  <a:gd name="connsiteX165" fmla="*/ 208730 w 292270"/>
                  <a:gd name="connsiteY165" fmla="*/ 39111 h 336550"/>
                  <a:gd name="connsiteX166" fmla="*/ 201926 w 292270"/>
                  <a:gd name="connsiteY166" fmla="*/ 36513 h 336550"/>
                  <a:gd name="connsiteX167" fmla="*/ 123005 w 292270"/>
                  <a:gd name="connsiteY167" fmla="*/ 34925 h 336550"/>
                  <a:gd name="connsiteX168" fmla="*/ 116201 w 292270"/>
                  <a:gd name="connsiteY168" fmla="*/ 37571 h 336550"/>
                  <a:gd name="connsiteX169" fmla="*/ 115067 w 292270"/>
                  <a:gd name="connsiteY169" fmla="*/ 38894 h 336550"/>
                  <a:gd name="connsiteX170" fmla="*/ 115067 w 292270"/>
                  <a:gd name="connsiteY170" fmla="*/ 40216 h 336550"/>
                  <a:gd name="connsiteX171" fmla="*/ 119603 w 292270"/>
                  <a:gd name="connsiteY171" fmla="*/ 50800 h 336550"/>
                  <a:gd name="connsiteX172" fmla="*/ 123005 w 292270"/>
                  <a:gd name="connsiteY172" fmla="*/ 40216 h 336550"/>
                  <a:gd name="connsiteX173" fmla="*/ 123005 w 292270"/>
                  <a:gd name="connsiteY173" fmla="*/ 34925 h 336550"/>
                  <a:gd name="connsiteX174" fmla="*/ 162011 w 292270"/>
                  <a:gd name="connsiteY174" fmla="*/ 31750 h 336550"/>
                  <a:gd name="connsiteX175" fmla="*/ 157929 w 292270"/>
                  <a:gd name="connsiteY175" fmla="*/ 40640 h 336550"/>
                  <a:gd name="connsiteX176" fmla="*/ 162011 w 292270"/>
                  <a:gd name="connsiteY176" fmla="*/ 50800 h 336550"/>
                  <a:gd name="connsiteX177" fmla="*/ 167454 w 292270"/>
                  <a:gd name="connsiteY177" fmla="*/ 40640 h 336550"/>
                  <a:gd name="connsiteX178" fmla="*/ 162011 w 292270"/>
                  <a:gd name="connsiteY178" fmla="*/ 31750 h 336550"/>
                  <a:gd name="connsiteX179" fmla="*/ 144703 w 292270"/>
                  <a:gd name="connsiteY179" fmla="*/ 28575 h 336550"/>
                  <a:gd name="connsiteX180" fmla="*/ 144703 w 292270"/>
                  <a:gd name="connsiteY180" fmla="*/ 55075 h 336550"/>
                  <a:gd name="connsiteX181" fmla="*/ 143389 w 292270"/>
                  <a:gd name="connsiteY181" fmla="*/ 55075 h 336550"/>
                  <a:gd name="connsiteX182" fmla="*/ 139447 w 292270"/>
                  <a:gd name="connsiteY182" fmla="*/ 55075 h 336550"/>
                  <a:gd name="connsiteX183" fmla="*/ 139447 w 292270"/>
                  <a:gd name="connsiteY183" fmla="*/ 32550 h 336550"/>
                  <a:gd name="connsiteX184" fmla="*/ 135504 w 292270"/>
                  <a:gd name="connsiteY184" fmla="*/ 33875 h 336550"/>
                  <a:gd name="connsiteX185" fmla="*/ 134190 w 292270"/>
                  <a:gd name="connsiteY185" fmla="*/ 33875 h 336550"/>
                  <a:gd name="connsiteX186" fmla="*/ 132876 w 292270"/>
                  <a:gd name="connsiteY186" fmla="*/ 31225 h 336550"/>
                  <a:gd name="connsiteX187" fmla="*/ 127619 w 292270"/>
                  <a:gd name="connsiteY187" fmla="*/ 32550 h 336550"/>
                  <a:gd name="connsiteX188" fmla="*/ 128934 w 292270"/>
                  <a:gd name="connsiteY188" fmla="*/ 40500 h 336550"/>
                  <a:gd name="connsiteX189" fmla="*/ 118420 w 292270"/>
                  <a:gd name="connsiteY189" fmla="*/ 56400 h 336550"/>
                  <a:gd name="connsiteX190" fmla="*/ 109221 w 292270"/>
                  <a:gd name="connsiteY190" fmla="*/ 41825 h 336550"/>
                  <a:gd name="connsiteX191" fmla="*/ 101336 w 292270"/>
                  <a:gd name="connsiteY191" fmla="*/ 47125 h 336550"/>
                  <a:gd name="connsiteX192" fmla="*/ 101336 w 292270"/>
                  <a:gd name="connsiteY192" fmla="*/ 55075 h 336550"/>
                  <a:gd name="connsiteX193" fmla="*/ 100022 w 292270"/>
                  <a:gd name="connsiteY193" fmla="*/ 55075 h 336550"/>
                  <a:gd name="connsiteX194" fmla="*/ 97394 w 292270"/>
                  <a:gd name="connsiteY194" fmla="*/ 55075 h 336550"/>
                  <a:gd name="connsiteX195" fmla="*/ 96080 w 292270"/>
                  <a:gd name="connsiteY195" fmla="*/ 55075 h 336550"/>
                  <a:gd name="connsiteX196" fmla="*/ 96080 w 292270"/>
                  <a:gd name="connsiteY196" fmla="*/ 49775 h 336550"/>
                  <a:gd name="connsiteX197" fmla="*/ 72425 w 292270"/>
                  <a:gd name="connsiteY197" fmla="*/ 77600 h 336550"/>
                  <a:gd name="connsiteX198" fmla="*/ 76367 w 292270"/>
                  <a:gd name="connsiteY198" fmla="*/ 76275 h 336550"/>
                  <a:gd name="connsiteX199" fmla="*/ 86880 w 292270"/>
                  <a:gd name="connsiteY199" fmla="*/ 90850 h 336550"/>
                  <a:gd name="connsiteX200" fmla="*/ 76367 w 292270"/>
                  <a:gd name="connsiteY200" fmla="*/ 106750 h 336550"/>
                  <a:gd name="connsiteX201" fmla="*/ 67168 w 292270"/>
                  <a:gd name="connsiteY201" fmla="*/ 97475 h 336550"/>
                  <a:gd name="connsiteX202" fmla="*/ 75053 w 292270"/>
                  <a:gd name="connsiteY202" fmla="*/ 127950 h 336550"/>
                  <a:gd name="connsiteX203" fmla="*/ 76367 w 292270"/>
                  <a:gd name="connsiteY203" fmla="*/ 127950 h 336550"/>
                  <a:gd name="connsiteX204" fmla="*/ 78995 w 292270"/>
                  <a:gd name="connsiteY204" fmla="*/ 127950 h 336550"/>
                  <a:gd name="connsiteX205" fmla="*/ 80310 w 292270"/>
                  <a:gd name="connsiteY205" fmla="*/ 127950 h 336550"/>
                  <a:gd name="connsiteX206" fmla="*/ 80310 w 292270"/>
                  <a:gd name="connsiteY206" fmla="*/ 133250 h 336550"/>
                  <a:gd name="connsiteX207" fmla="*/ 88195 w 292270"/>
                  <a:gd name="connsiteY207" fmla="*/ 135900 h 336550"/>
                  <a:gd name="connsiteX208" fmla="*/ 97394 w 292270"/>
                  <a:gd name="connsiteY208" fmla="*/ 126625 h 336550"/>
                  <a:gd name="connsiteX209" fmla="*/ 107907 w 292270"/>
                  <a:gd name="connsiteY209" fmla="*/ 135900 h 336550"/>
                  <a:gd name="connsiteX210" fmla="*/ 114478 w 292270"/>
                  <a:gd name="connsiteY210" fmla="*/ 145175 h 336550"/>
                  <a:gd name="connsiteX211" fmla="*/ 117106 w 292270"/>
                  <a:gd name="connsiteY211" fmla="*/ 151800 h 336550"/>
                  <a:gd name="connsiteX212" fmla="*/ 117106 w 292270"/>
                  <a:gd name="connsiteY212" fmla="*/ 133250 h 336550"/>
                  <a:gd name="connsiteX213" fmla="*/ 114478 w 292270"/>
                  <a:gd name="connsiteY213" fmla="*/ 134575 h 336550"/>
                  <a:gd name="connsiteX214" fmla="*/ 113164 w 292270"/>
                  <a:gd name="connsiteY214" fmla="*/ 135900 h 336550"/>
                  <a:gd name="connsiteX215" fmla="*/ 113164 w 292270"/>
                  <a:gd name="connsiteY215" fmla="*/ 134575 h 336550"/>
                  <a:gd name="connsiteX216" fmla="*/ 111849 w 292270"/>
                  <a:gd name="connsiteY216" fmla="*/ 131925 h 336550"/>
                  <a:gd name="connsiteX217" fmla="*/ 111849 w 292270"/>
                  <a:gd name="connsiteY217" fmla="*/ 130600 h 336550"/>
                  <a:gd name="connsiteX218" fmla="*/ 118420 w 292270"/>
                  <a:gd name="connsiteY218" fmla="*/ 127950 h 336550"/>
                  <a:gd name="connsiteX219" fmla="*/ 122363 w 292270"/>
                  <a:gd name="connsiteY219" fmla="*/ 127950 h 336550"/>
                  <a:gd name="connsiteX220" fmla="*/ 122363 w 292270"/>
                  <a:gd name="connsiteY220" fmla="*/ 155775 h 336550"/>
                  <a:gd name="connsiteX221" fmla="*/ 122363 w 292270"/>
                  <a:gd name="connsiteY221" fmla="*/ 157100 h 336550"/>
                  <a:gd name="connsiteX222" fmla="*/ 121049 w 292270"/>
                  <a:gd name="connsiteY222" fmla="*/ 157100 h 336550"/>
                  <a:gd name="connsiteX223" fmla="*/ 135504 w 292270"/>
                  <a:gd name="connsiteY223" fmla="*/ 162400 h 336550"/>
                  <a:gd name="connsiteX224" fmla="*/ 161787 w 292270"/>
                  <a:gd name="connsiteY224" fmla="*/ 159750 h 336550"/>
                  <a:gd name="connsiteX225" fmla="*/ 181500 w 292270"/>
                  <a:gd name="connsiteY225" fmla="*/ 191550 h 336550"/>
                  <a:gd name="connsiteX226" fmla="*/ 181500 w 292270"/>
                  <a:gd name="connsiteY226" fmla="*/ 183600 h 336550"/>
                  <a:gd name="connsiteX227" fmla="*/ 178872 w 292270"/>
                  <a:gd name="connsiteY227" fmla="*/ 186250 h 336550"/>
                  <a:gd name="connsiteX228" fmla="*/ 177557 w 292270"/>
                  <a:gd name="connsiteY228" fmla="*/ 186250 h 336550"/>
                  <a:gd name="connsiteX229" fmla="*/ 176243 w 292270"/>
                  <a:gd name="connsiteY229" fmla="*/ 184925 h 336550"/>
                  <a:gd name="connsiteX230" fmla="*/ 176243 w 292270"/>
                  <a:gd name="connsiteY230" fmla="*/ 182275 h 336550"/>
                  <a:gd name="connsiteX231" fmla="*/ 176243 w 292270"/>
                  <a:gd name="connsiteY231" fmla="*/ 180950 h 336550"/>
                  <a:gd name="connsiteX232" fmla="*/ 182814 w 292270"/>
                  <a:gd name="connsiteY232" fmla="*/ 178300 h 336550"/>
                  <a:gd name="connsiteX233" fmla="*/ 186756 w 292270"/>
                  <a:gd name="connsiteY233" fmla="*/ 178300 h 336550"/>
                  <a:gd name="connsiteX234" fmla="*/ 186756 w 292270"/>
                  <a:gd name="connsiteY234" fmla="*/ 194200 h 336550"/>
                  <a:gd name="connsiteX235" fmla="*/ 199898 w 292270"/>
                  <a:gd name="connsiteY235" fmla="*/ 186250 h 336550"/>
                  <a:gd name="connsiteX236" fmla="*/ 198584 w 292270"/>
                  <a:gd name="connsiteY236" fmla="*/ 186250 h 336550"/>
                  <a:gd name="connsiteX237" fmla="*/ 198584 w 292270"/>
                  <a:gd name="connsiteY237" fmla="*/ 184925 h 336550"/>
                  <a:gd name="connsiteX238" fmla="*/ 197270 w 292270"/>
                  <a:gd name="connsiteY238" fmla="*/ 182275 h 336550"/>
                  <a:gd name="connsiteX239" fmla="*/ 198584 w 292270"/>
                  <a:gd name="connsiteY239" fmla="*/ 180950 h 336550"/>
                  <a:gd name="connsiteX240" fmla="*/ 199898 w 292270"/>
                  <a:gd name="connsiteY240" fmla="*/ 180950 h 336550"/>
                  <a:gd name="connsiteX241" fmla="*/ 199898 w 292270"/>
                  <a:gd name="connsiteY241" fmla="*/ 166375 h 336550"/>
                  <a:gd name="connsiteX242" fmla="*/ 234066 w 292270"/>
                  <a:gd name="connsiteY242" fmla="*/ 161075 h 336550"/>
                  <a:gd name="connsiteX243" fmla="*/ 241951 w 292270"/>
                  <a:gd name="connsiteY243" fmla="*/ 146500 h 336550"/>
                  <a:gd name="connsiteX244" fmla="*/ 245894 w 292270"/>
                  <a:gd name="connsiteY244" fmla="*/ 143850 h 336550"/>
                  <a:gd name="connsiteX245" fmla="*/ 245894 w 292270"/>
                  <a:gd name="connsiteY245" fmla="*/ 133250 h 336550"/>
                  <a:gd name="connsiteX246" fmla="*/ 241951 w 292270"/>
                  <a:gd name="connsiteY246" fmla="*/ 134575 h 336550"/>
                  <a:gd name="connsiteX247" fmla="*/ 241951 w 292270"/>
                  <a:gd name="connsiteY247" fmla="*/ 135900 h 336550"/>
                  <a:gd name="connsiteX248" fmla="*/ 240637 w 292270"/>
                  <a:gd name="connsiteY248" fmla="*/ 134575 h 336550"/>
                  <a:gd name="connsiteX249" fmla="*/ 240637 w 292270"/>
                  <a:gd name="connsiteY249" fmla="*/ 131925 h 336550"/>
                  <a:gd name="connsiteX250" fmla="*/ 240637 w 292270"/>
                  <a:gd name="connsiteY250" fmla="*/ 130600 h 336550"/>
                  <a:gd name="connsiteX251" fmla="*/ 247208 w 292270"/>
                  <a:gd name="connsiteY251" fmla="*/ 127950 h 336550"/>
                  <a:gd name="connsiteX252" fmla="*/ 249836 w 292270"/>
                  <a:gd name="connsiteY252" fmla="*/ 127950 h 336550"/>
                  <a:gd name="connsiteX253" fmla="*/ 251151 w 292270"/>
                  <a:gd name="connsiteY253" fmla="*/ 127950 h 336550"/>
                  <a:gd name="connsiteX254" fmla="*/ 251151 w 292270"/>
                  <a:gd name="connsiteY254" fmla="*/ 143850 h 336550"/>
                  <a:gd name="connsiteX255" fmla="*/ 252465 w 292270"/>
                  <a:gd name="connsiteY255" fmla="*/ 143850 h 336550"/>
                  <a:gd name="connsiteX256" fmla="*/ 257721 w 292270"/>
                  <a:gd name="connsiteY256" fmla="*/ 94825 h 336550"/>
                  <a:gd name="connsiteX257" fmla="*/ 247208 w 292270"/>
                  <a:gd name="connsiteY257" fmla="*/ 106750 h 336550"/>
                  <a:gd name="connsiteX258" fmla="*/ 238009 w 292270"/>
                  <a:gd name="connsiteY258" fmla="*/ 92175 h 336550"/>
                  <a:gd name="connsiteX259" fmla="*/ 248522 w 292270"/>
                  <a:gd name="connsiteY259" fmla="*/ 76275 h 336550"/>
                  <a:gd name="connsiteX260" fmla="*/ 249836 w 292270"/>
                  <a:gd name="connsiteY260" fmla="*/ 76275 h 336550"/>
                  <a:gd name="connsiteX261" fmla="*/ 230124 w 292270"/>
                  <a:gd name="connsiteY261" fmla="*/ 52425 h 336550"/>
                  <a:gd name="connsiteX262" fmla="*/ 230124 w 292270"/>
                  <a:gd name="connsiteY262" fmla="*/ 55075 h 336550"/>
                  <a:gd name="connsiteX263" fmla="*/ 228810 w 292270"/>
                  <a:gd name="connsiteY263" fmla="*/ 55075 h 336550"/>
                  <a:gd name="connsiteX264" fmla="*/ 224867 w 292270"/>
                  <a:gd name="connsiteY264" fmla="*/ 55075 h 336550"/>
                  <a:gd name="connsiteX265" fmla="*/ 224867 w 292270"/>
                  <a:gd name="connsiteY265" fmla="*/ 48450 h 336550"/>
                  <a:gd name="connsiteX266" fmla="*/ 215668 w 292270"/>
                  <a:gd name="connsiteY266" fmla="*/ 43150 h 336550"/>
                  <a:gd name="connsiteX267" fmla="*/ 205155 w 292270"/>
                  <a:gd name="connsiteY267" fmla="*/ 56400 h 336550"/>
                  <a:gd name="connsiteX268" fmla="*/ 194641 w 292270"/>
                  <a:gd name="connsiteY268" fmla="*/ 40500 h 336550"/>
                  <a:gd name="connsiteX269" fmla="*/ 195956 w 292270"/>
                  <a:gd name="connsiteY269" fmla="*/ 33875 h 336550"/>
                  <a:gd name="connsiteX270" fmla="*/ 186756 w 292270"/>
                  <a:gd name="connsiteY270" fmla="*/ 31225 h 336550"/>
                  <a:gd name="connsiteX271" fmla="*/ 186756 w 292270"/>
                  <a:gd name="connsiteY271" fmla="*/ 55075 h 336550"/>
                  <a:gd name="connsiteX272" fmla="*/ 182814 w 292270"/>
                  <a:gd name="connsiteY272" fmla="*/ 55075 h 336550"/>
                  <a:gd name="connsiteX273" fmla="*/ 181500 w 292270"/>
                  <a:gd name="connsiteY273" fmla="*/ 55075 h 336550"/>
                  <a:gd name="connsiteX274" fmla="*/ 181500 w 292270"/>
                  <a:gd name="connsiteY274" fmla="*/ 32550 h 336550"/>
                  <a:gd name="connsiteX275" fmla="*/ 178872 w 292270"/>
                  <a:gd name="connsiteY275" fmla="*/ 33875 h 336550"/>
                  <a:gd name="connsiteX276" fmla="*/ 177557 w 292270"/>
                  <a:gd name="connsiteY276" fmla="*/ 33875 h 336550"/>
                  <a:gd name="connsiteX277" fmla="*/ 176243 w 292270"/>
                  <a:gd name="connsiteY277" fmla="*/ 33875 h 336550"/>
                  <a:gd name="connsiteX278" fmla="*/ 176243 w 292270"/>
                  <a:gd name="connsiteY278" fmla="*/ 31225 h 336550"/>
                  <a:gd name="connsiteX279" fmla="*/ 176243 w 292270"/>
                  <a:gd name="connsiteY279" fmla="*/ 29900 h 336550"/>
                  <a:gd name="connsiteX280" fmla="*/ 177557 w 292270"/>
                  <a:gd name="connsiteY280" fmla="*/ 29900 h 336550"/>
                  <a:gd name="connsiteX281" fmla="*/ 168358 w 292270"/>
                  <a:gd name="connsiteY281" fmla="*/ 28575 h 336550"/>
                  <a:gd name="connsiteX282" fmla="*/ 172301 w 292270"/>
                  <a:gd name="connsiteY282" fmla="*/ 40500 h 336550"/>
                  <a:gd name="connsiteX283" fmla="*/ 161787 w 292270"/>
                  <a:gd name="connsiteY283" fmla="*/ 56400 h 336550"/>
                  <a:gd name="connsiteX284" fmla="*/ 151274 w 292270"/>
                  <a:gd name="connsiteY284" fmla="*/ 40500 h 336550"/>
                  <a:gd name="connsiteX285" fmla="*/ 156531 w 292270"/>
                  <a:gd name="connsiteY285" fmla="*/ 28575 h 336550"/>
                  <a:gd name="connsiteX286" fmla="*/ 144703 w 292270"/>
                  <a:gd name="connsiteY286" fmla="*/ 28575 h 336550"/>
                  <a:gd name="connsiteX287" fmla="*/ 164533 w 292270"/>
                  <a:gd name="connsiteY287" fmla="*/ 0 h 336550"/>
                  <a:gd name="connsiteX288" fmla="*/ 266895 w 292270"/>
                  <a:gd name="connsiteY288" fmla="*/ 48642 h 336550"/>
                  <a:gd name="connsiteX289" fmla="*/ 291829 w 292270"/>
                  <a:gd name="connsiteY289" fmla="*/ 130150 h 336550"/>
                  <a:gd name="connsiteX290" fmla="*/ 269520 w 292270"/>
                  <a:gd name="connsiteY290" fmla="*/ 206400 h 336550"/>
                  <a:gd name="connsiteX291" fmla="*/ 257709 w 292270"/>
                  <a:gd name="connsiteY291" fmla="*/ 324718 h 336550"/>
                  <a:gd name="connsiteX292" fmla="*/ 256396 w 292270"/>
                  <a:gd name="connsiteY292" fmla="*/ 332606 h 336550"/>
                  <a:gd name="connsiteX293" fmla="*/ 249835 w 292270"/>
                  <a:gd name="connsiteY293" fmla="*/ 336550 h 336550"/>
                  <a:gd name="connsiteX294" fmla="*/ 105478 w 292270"/>
                  <a:gd name="connsiteY294" fmla="*/ 336550 h 336550"/>
                  <a:gd name="connsiteX295" fmla="*/ 97604 w 292270"/>
                  <a:gd name="connsiteY295" fmla="*/ 331292 h 336550"/>
                  <a:gd name="connsiteX296" fmla="*/ 96292 w 292270"/>
                  <a:gd name="connsiteY296" fmla="*/ 315516 h 336550"/>
                  <a:gd name="connsiteX297" fmla="*/ 96292 w 292270"/>
                  <a:gd name="connsiteY297" fmla="*/ 312887 h 336550"/>
                  <a:gd name="connsiteX298" fmla="*/ 71357 w 292270"/>
                  <a:gd name="connsiteY298" fmla="*/ 294481 h 336550"/>
                  <a:gd name="connsiteX299" fmla="*/ 31987 w 292270"/>
                  <a:gd name="connsiteY299" fmla="*/ 278706 h 336550"/>
                  <a:gd name="connsiteX300" fmla="*/ 25426 w 292270"/>
                  <a:gd name="connsiteY300" fmla="*/ 236637 h 336550"/>
                  <a:gd name="connsiteX301" fmla="*/ 21489 w 292270"/>
                  <a:gd name="connsiteY301" fmla="*/ 209029 h 336550"/>
                  <a:gd name="connsiteX302" fmla="*/ 16239 w 292270"/>
                  <a:gd name="connsiteY302" fmla="*/ 205085 h 336550"/>
                  <a:gd name="connsiteX303" fmla="*/ 491 w 292270"/>
                  <a:gd name="connsiteY303" fmla="*/ 191939 h 336550"/>
                  <a:gd name="connsiteX304" fmla="*/ 4428 w 292270"/>
                  <a:gd name="connsiteY304" fmla="*/ 177478 h 336550"/>
                  <a:gd name="connsiteX305" fmla="*/ 24113 w 292270"/>
                  <a:gd name="connsiteY305" fmla="*/ 126206 h 336550"/>
                  <a:gd name="connsiteX306" fmla="*/ 29363 w 292270"/>
                  <a:gd name="connsiteY306" fmla="*/ 97284 h 336550"/>
                  <a:gd name="connsiteX307" fmla="*/ 81856 w 292270"/>
                  <a:gd name="connsiteY307" fmla="*/ 26293 h 336550"/>
                  <a:gd name="connsiteX308" fmla="*/ 164533 w 292270"/>
                  <a:gd name="connsiteY308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</a:cxnLst>
                <a:rect l="l" t="t" r="r" b="b"/>
                <a:pathLst>
                  <a:path w="292270" h="336550">
                    <a:moveTo>
                      <a:pt x="184010" y="131763"/>
                    </a:moveTo>
                    <a:cubicBezTo>
                      <a:pt x="179928" y="131763"/>
                      <a:pt x="178567" y="135573"/>
                      <a:pt x="178567" y="141923"/>
                    </a:cubicBezTo>
                    <a:cubicBezTo>
                      <a:pt x="178567" y="147003"/>
                      <a:pt x="179928" y="150813"/>
                      <a:pt x="184010" y="150813"/>
                    </a:cubicBezTo>
                    <a:cubicBezTo>
                      <a:pt x="188092" y="150813"/>
                      <a:pt x="188092" y="144463"/>
                      <a:pt x="188092" y="141923"/>
                    </a:cubicBezTo>
                    <a:cubicBezTo>
                      <a:pt x="188092" y="138113"/>
                      <a:pt x="188092" y="131763"/>
                      <a:pt x="184010" y="131763"/>
                    </a:cubicBezTo>
                    <a:close/>
                    <a:moveTo>
                      <a:pt x="141147" y="131763"/>
                    </a:moveTo>
                    <a:cubicBezTo>
                      <a:pt x="138425" y="131763"/>
                      <a:pt x="135704" y="135573"/>
                      <a:pt x="135704" y="141923"/>
                    </a:cubicBezTo>
                    <a:cubicBezTo>
                      <a:pt x="135704" y="147003"/>
                      <a:pt x="138425" y="150813"/>
                      <a:pt x="141147" y="150813"/>
                    </a:cubicBezTo>
                    <a:cubicBezTo>
                      <a:pt x="145229" y="150813"/>
                      <a:pt x="145229" y="144463"/>
                      <a:pt x="145229" y="141923"/>
                    </a:cubicBezTo>
                    <a:cubicBezTo>
                      <a:pt x="145229" y="138113"/>
                      <a:pt x="145229" y="131763"/>
                      <a:pt x="141147" y="131763"/>
                    </a:cubicBezTo>
                    <a:close/>
                    <a:moveTo>
                      <a:pt x="96811" y="131763"/>
                    </a:moveTo>
                    <a:cubicBezTo>
                      <a:pt x="95488" y="131763"/>
                      <a:pt x="94165" y="132822"/>
                      <a:pt x="92842" y="134938"/>
                    </a:cubicBezTo>
                    <a:cubicBezTo>
                      <a:pt x="95488" y="134938"/>
                      <a:pt x="98134" y="134938"/>
                      <a:pt x="100780" y="134938"/>
                    </a:cubicBezTo>
                    <a:cubicBezTo>
                      <a:pt x="100780" y="132822"/>
                      <a:pt x="99457" y="131763"/>
                      <a:pt x="96811" y="131763"/>
                    </a:cubicBezTo>
                    <a:close/>
                    <a:moveTo>
                      <a:pt x="225310" y="127000"/>
                    </a:moveTo>
                    <a:cubicBezTo>
                      <a:pt x="226721" y="127000"/>
                      <a:pt x="226721" y="127000"/>
                      <a:pt x="226721" y="127000"/>
                    </a:cubicBezTo>
                    <a:cubicBezTo>
                      <a:pt x="226721" y="127000"/>
                      <a:pt x="226721" y="127000"/>
                      <a:pt x="229543" y="127000"/>
                    </a:cubicBezTo>
                    <a:cubicBezTo>
                      <a:pt x="230954" y="127000"/>
                      <a:pt x="230954" y="127000"/>
                      <a:pt x="230954" y="127000"/>
                    </a:cubicBezTo>
                    <a:cubicBezTo>
                      <a:pt x="230954" y="127000"/>
                      <a:pt x="230954" y="127000"/>
                      <a:pt x="230954" y="155792"/>
                    </a:cubicBezTo>
                    <a:cubicBezTo>
                      <a:pt x="230954" y="155792"/>
                      <a:pt x="230954" y="157163"/>
                      <a:pt x="229543" y="157163"/>
                    </a:cubicBezTo>
                    <a:cubicBezTo>
                      <a:pt x="229543" y="157163"/>
                      <a:pt x="229543" y="157163"/>
                      <a:pt x="225310" y="157163"/>
                    </a:cubicBezTo>
                    <a:cubicBezTo>
                      <a:pt x="225310" y="157163"/>
                      <a:pt x="225310" y="155792"/>
                      <a:pt x="225310" y="155792"/>
                    </a:cubicBezTo>
                    <a:cubicBezTo>
                      <a:pt x="225310" y="155792"/>
                      <a:pt x="225310" y="155792"/>
                      <a:pt x="225310" y="132484"/>
                    </a:cubicBezTo>
                    <a:cubicBezTo>
                      <a:pt x="225310" y="132484"/>
                      <a:pt x="225310" y="132484"/>
                      <a:pt x="221076" y="133855"/>
                    </a:cubicBezTo>
                    <a:cubicBezTo>
                      <a:pt x="221076" y="135227"/>
                      <a:pt x="221076" y="135227"/>
                      <a:pt x="221076" y="135227"/>
                    </a:cubicBezTo>
                    <a:cubicBezTo>
                      <a:pt x="219665" y="133855"/>
                      <a:pt x="219665" y="133855"/>
                      <a:pt x="219665" y="133855"/>
                    </a:cubicBezTo>
                    <a:cubicBezTo>
                      <a:pt x="219665" y="133855"/>
                      <a:pt x="219665" y="133855"/>
                      <a:pt x="219665" y="131113"/>
                    </a:cubicBezTo>
                    <a:cubicBezTo>
                      <a:pt x="218254" y="131113"/>
                      <a:pt x="219665" y="129742"/>
                      <a:pt x="219665" y="129742"/>
                    </a:cubicBezTo>
                    <a:cubicBezTo>
                      <a:pt x="219665" y="129742"/>
                      <a:pt x="219665" y="129742"/>
                      <a:pt x="225310" y="127000"/>
                    </a:cubicBezTo>
                    <a:close/>
                    <a:moveTo>
                      <a:pt x="203791" y="127000"/>
                    </a:moveTo>
                    <a:cubicBezTo>
                      <a:pt x="203791" y="127000"/>
                      <a:pt x="203791" y="127000"/>
                      <a:pt x="207495" y="127000"/>
                    </a:cubicBezTo>
                    <a:cubicBezTo>
                      <a:pt x="207495" y="127000"/>
                      <a:pt x="208730" y="127000"/>
                      <a:pt x="208730" y="127000"/>
                    </a:cubicBezTo>
                    <a:cubicBezTo>
                      <a:pt x="208730" y="127000"/>
                      <a:pt x="208730" y="127000"/>
                      <a:pt x="208730" y="155792"/>
                    </a:cubicBezTo>
                    <a:cubicBezTo>
                      <a:pt x="208730" y="155792"/>
                      <a:pt x="207495" y="157163"/>
                      <a:pt x="207495" y="157163"/>
                    </a:cubicBezTo>
                    <a:cubicBezTo>
                      <a:pt x="207495" y="157163"/>
                      <a:pt x="207495" y="157163"/>
                      <a:pt x="203791" y="157163"/>
                    </a:cubicBezTo>
                    <a:cubicBezTo>
                      <a:pt x="203791" y="157163"/>
                      <a:pt x="202556" y="155792"/>
                      <a:pt x="202556" y="155792"/>
                    </a:cubicBezTo>
                    <a:cubicBezTo>
                      <a:pt x="202556" y="155792"/>
                      <a:pt x="202556" y="155792"/>
                      <a:pt x="202556" y="132484"/>
                    </a:cubicBezTo>
                    <a:cubicBezTo>
                      <a:pt x="202556" y="132484"/>
                      <a:pt x="202556" y="132484"/>
                      <a:pt x="200086" y="133855"/>
                    </a:cubicBezTo>
                    <a:cubicBezTo>
                      <a:pt x="200086" y="135227"/>
                      <a:pt x="198852" y="135227"/>
                      <a:pt x="198852" y="135227"/>
                    </a:cubicBezTo>
                    <a:cubicBezTo>
                      <a:pt x="198852" y="133855"/>
                      <a:pt x="198852" y="133855"/>
                      <a:pt x="198852" y="133855"/>
                    </a:cubicBezTo>
                    <a:cubicBezTo>
                      <a:pt x="198852" y="133855"/>
                      <a:pt x="198852" y="133855"/>
                      <a:pt x="197617" y="131113"/>
                    </a:cubicBezTo>
                    <a:cubicBezTo>
                      <a:pt x="197617" y="131113"/>
                      <a:pt x="197617" y="129742"/>
                      <a:pt x="198852" y="129742"/>
                    </a:cubicBezTo>
                    <a:cubicBezTo>
                      <a:pt x="198852" y="129742"/>
                      <a:pt x="198852" y="129742"/>
                      <a:pt x="203791" y="127000"/>
                    </a:cubicBezTo>
                    <a:close/>
                    <a:moveTo>
                      <a:pt x="183964" y="127000"/>
                    </a:moveTo>
                    <a:cubicBezTo>
                      <a:pt x="189044" y="127000"/>
                      <a:pt x="192854" y="132246"/>
                      <a:pt x="192854" y="141426"/>
                    </a:cubicBezTo>
                    <a:cubicBezTo>
                      <a:pt x="192854" y="151918"/>
                      <a:pt x="189044" y="157163"/>
                      <a:pt x="182694" y="157163"/>
                    </a:cubicBezTo>
                    <a:cubicBezTo>
                      <a:pt x="177614" y="157163"/>
                      <a:pt x="173804" y="151918"/>
                      <a:pt x="173804" y="142737"/>
                    </a:cubicBezTo>
                    <a:cubicBezTo>
                      <a:pt x="173804" y="133557"/>
                      <a:pt x="177614" y="127000"/>
                      <a:pt x="183964" y="127000"/>
                    </a:cubicBezTo>
                    <a:close/>
                    <a:moveTo>
                      <a:pt x="161699" y="127000"/>
                    </a:moveTo>
                    <a:cubicBezTo>
                      <a:pt x="161699" y="127000"/>
                      <a:pt x="161699" y="127000"/>
                      <a:pt x="164478" y="127000"/>
                    </a:cubicBezTo>
                    <a:cubicBezTo>
                      <a:pt x="165867" y="127000"/>
                      <a:pt x="165867" y="127000"/>
                      <a:pt x="165867" y="127000"/>
                    </a:cubicBezTo>
                    <a:cubicBezTo>
                      <a:pt x="165867" y="127000"/>
                      <a:pt x="165867" y="127000"/>
                      <a:pt x="165867" y="155792"/>
                    </a:cubicBezTo>
                    <a:cubicBezTo>
                      <a:pt x="165867" y="155792"/>
                      <a:pt x="165867" y="157163"/>
                      <a:pt x="164478" y="157163"/>
                    </a:cubicBezTo>
                    <a:cubicBezTo>
                      <a:pt x="164478" y="157163"/>
                      <a:pt x="164478" y="157163"/>
                      <a:pt x="161699" y="157163"/>
                    </a:cubicBezTo>
                    <a:cubicBezTo>
                      <a:pt x="160310" y="157163"/>
                      <a:pt x="160310" y="155792"/>
                      <a:pt x="160310" y="155792"/>
                    </a:cubicBezTo>
                    <a:cubicBezTo>
                      <a:pt x="160310" y="155792"/>
                      <a:pt x="160310" y="155792"/>
                      <a:pt x="160310" y="132484"/>
                    </a:cubicBezTo>
                    <a:cubicBezTo>
                      <a:pt x="160310" y="132484"/>
                      <a:pt x="160310" y="132484"/>
                      <a:pt x="156143" y="133855"/>
                    </a:cubicBezTo>
                    <a:cubicBezTo>
                      <a:pt x="156143" y="135227"/>
                      <a:pt x="156143" y="135227"/>
                      <a:pt x="156143" y="135227"/>
                    </a:cubicBezTo>
                    <a:cubicBezTo>
                      <a:pt x="154754" y="133855"/>
                      <a:pt x="154754" y="133855"/>
                      <a:pt x="154754" y="133855"/>
                    </a:cubicBezTo>
                    <a:cubicBezTo>
                      <a:pt x="154754" y="133855"/>
                      <a:pt x="154754" y="133855"/>
                      <a:pt x="154754" y="131113"/>
                    </a:cubicBezTo>
                    <a:cubicBezTo>
                      <a:pt x="154754" y="131113"/>
                      <a:pt x="154754" y="129742"/>
                      <a:pt x="154754" y="129742"/>
                    </a:cubicBezTo>
                    <a:cubicBezTo>
                      <a:pt x="154754" y="129742"/>
                      <a:pt x="154754" y="129742"/>
                      <a:pt x="161699" y="127000"/>
                    </a:cubicBezTo>
                    <a:close/>
                    <a:moveTo>
                      <a:pt x="141261" y="127000"/>
                    </a:moveTo>
                    <a:cubicBezTo>
                      <a:pt x="147710" y="127000"/>
                      <a:pt x="151580" y="132246"/>
                      <a:pt x="151580" y="141426"/>
                    </a:cubicBezTo>
                    <a:cubicBezTo>
                      <a:pt x="151580" y="151918"/>
                      <a:pt x="147710" y="157163"/>
                      <a:pt x="141261" y="157163"/>
                    </a:cubicBezTo>
                    <a:cubicBezTo>
                      <a:pt x="134811" y="157163"/>
                      <a:pt x="130942" y="151918"/>
                      <a:pt x="130942" y="142737"/>
                    </a:cubicBezTo>
                    <a:cubicBezTo>
                      <a:pt x="130942" y="133557"/>
                      <a:pt x="134811" y="127000"/>
                      <a:pt x="141261" y="127000"/>
                    </a:cubicBezTo>
                    <a:close/>
                    <a:moveTo>
                      <a:pt x="247736" y="80963"/>
                    </a:moveTo>
                    <a:cubicBezTo>
                      <a:pt x="245015" y="80963"/>
                      <a:pt x="243654" y="85091"/>
                      <a:pt x="243654" y="91970"/>
                    </a:cubicBezTo>
                    <a:cubicBezTo>
                      <a:pt x="243654" y="97474"/>
                      <a:pt x="245015" y="101601"/>
                      <a:pt x="247736" y="101601"/>
                    </a:cubicBezTo>
                    <a:cubicBezTo>
                      <a:pt x="251818" y="101601"/>
                      <a:pt x="253179" y="94722"/>
                      <a:pt x="253179" y="90594"/>
                    </a:cubicBezTo>
                    <a:cubicBezTo>
                      <a:pt x="253179" y="87843"/>
                      <a:pt x="251818" y="80963"/>
                      <a:pt x="247736" y="80963"/>
                    </a:cubicBezTo>
                    <a:close/>
                    <a:moveTo>
                      <a:pt x="205328" y="80963"/>
                    </a:moveTo>
                    <a:cubicBezTo>
                      <a:pt x="203060" y="80963"/>
                      <a:pt x="200792" y="85091"/>
                      <a:pt x="200792" y="91970"/>
                    </a:cubicBezTo>
                    <a:cubicBezTo>
                      <a:pt x="200792" y="97474"/>
                      <a:pt x="203060" y="101601"/>
                      <a:pt x="205328" y="101601"/>
                    </a:cubicBezTo>
                    <a:cubicBezTo>
                      <a:pt x="208730" y="101601"/>
                      <a:pt x="208730" y="94722"/>
                      <a:pt x="208730" y="90594"/>
                    </a:cubicBezTo>
                    <a:cubicBezTo>
                      <a:pt x="208730" y="87843"/>
                      <a:pt x="208730" y="80963"/>
                      <a:pt x="205328" y="80963"/>
                    </a:cubicBezTo>
                    <a:close/>
                    <a:moveTo>
                      <a:pt x="184010" y="80963"/>
                    </a:moveTo>
                    <a:cubicBezTo>
                      <a:pt x="179928" y="80963"/>
                      <a:pt x="178567" y="85091"/>
                      <a:pt x="178567" y="91970"/>
                    </a:cubicBezTo>
                    <a:cubicBezTo>
                      <a:pt x="178567" y="97474"/>
                      <a:pt x="179928" y="101601"/>
                      <a:pt x="184010" y="101601"/>
                    </a:cubicBezTo>
                    <a:cubicBezTo>
                      <a:pt x="188092" y="101601"/>
                      <a:pt x="188092" y="94722"/>
                      <a:pt x="188092" y="90594"/>
                    </a:cubicBezTo>
                    <a:cubicBezTo>
                      <a:pt x="188092" y="87843"/>
                      <a:pt x="188092" y="80963"/>
                      <a:pt x="184010" y="80963"/>
                    </a:cubicBezTo>
                    <a:close/>
                    <a:moveTo>
                      <a:pt x="162011" y="80963"/>
                    </a:moveTo>
                    <a:cubicBezTo>
                      <a:pt x="159290" y="80963"/>
                      <a:pt x="157929" y="85091"/>
                      <a:pt x="157929" y="91970"/>
                    </a:cubicBezTo>
                    <a:cubicBezTo>
                      <a:pt x="157929" y="97474"/>
                      <a:pt x="159290" y="101601"/>
                      <a:pt x="162011" y="101601"/>
                    </a:cubicBezTo>
                    <a:cubicBezTo>
                      <a:pt x="166093" y="101601"/>
                      <a:pt x="167454" y="94722"/>
                      <a:pt x="167454" y="90594"/>
                    </a:cubicBezTo>
                    <a:cubicBezTo>
                      <a:pt x="167454" y="87843"/>
                      <a:pt x="166093" y="80963"/>
                      <a:pt x="162011" y="80963"/>
                    </a:cubicBezTo>
                    <a:close/>
                    <a:moveTo>
                      <a:pt x="76173" y="80963"/>
                    </a:moveTo>
                    <a:cubicBezTo>
                      <a:pt x="73527" y="80963"/>
                      <a:pt x="72204" y="85091"/>
                      <a:pt x="72204" y="91970"/>
                    </a:cubicBezTo>
                    <a:cubicBezTo>
                      <a:pt x="72204" y="97474"/>
                      <a:pt x="73527" y="101601"/>
                      <a:pt x="76173" y="101601"/>
                    </a:cubicBezTo>
                    <a:cubicBezTo>
                      <a:pt x="80142" y="101601"/>
                      <a:pt x="80142" y="94722"/>
                      <a:pt x="80142" y="90594"/>
                    </a:cubicBezTo>
                    <a:cubicBezTo>
                      <a:pt x="80142" y="87843"/>
                      <a:pt x="80142" y="80963"/>
                      <a:pt x="76173" y="80963"/>
                    </a:cubicBezTo>
                    <a:close/>
                    <a:moveTo>
                      <a:pt x="225310" y="76200"/>
                    </a:moveTo>
                    <a:cubicBezTo>
                      <a:pt x="226721" y="76200"/>
                      <a:pt x="226721" y="76200"/>
                      <a:pt x="226721" y="76200"/>
                    </a:cubicBezTo>
                    <a:cubicBezTo>
                      <a:pt x="226721" y="76200"/>
                      <a:pt x="226721" y="76200"/>
                      <a:pt x="229543" y="76200"/>
                    </a:cubicBezTo>
                    <a:cubicBezTo>
                      <a:pt x="230954" y="76200"/>
                      <a:pt x="230954" y="77511"/>
                      <a:pt x="230954" y="77511"/>
                    </a:cubicBezTo>
                    <a:cubicBezTo>
                      <a:pt x="230954" y="77511"/>
                      <a:pt x="230954" y="77511"/>
                      <a:pt x="230954" y="105052"/>
                    </a:cubicBezTo>
                    <a:cubicBezTo>
                      <a:pt x="230954" y="105052"/>
                      <a:pt x="230954" y="106363"/>
                      <a:pt x="229543" y="106363"/>
                    </a:cubicBezTo>
                    <a:cubicBezTo>
                      <a:pt x="229543" y="106363"/>
                      <a:pt x="229543" y="106363"/>
                      <a:pt x="225310" y="106363"/>
                    </a:cubicBezTo>
                    <a:cubicBezTo>
                      <a:pt x="225310" y="106363"/>
                      <a:pt x="225310" y="105052"/>
                      <a:pt x="225310" y="105052"/>
                    </a:cubicBezTo>
                    <a:cubicBezTo>
                      <a:pt x="225310" y="105052"/>
                      <a:pt x="225310" y="105052"/>
                      <a:pt x="225310" y="82757"/>
                    </a:cubicBezTo>
                    <a:cubicBezTo>
                      <a:pt x="225310" y="82757"/>
                      <a:pt x="225310" y="82757"/>
                      <a:pt x="221076" y="84069"/>
                    </a:cubicBezTo>
                    <a:cubicBezTo>
                      <a:pt x="219665" y="84069"/>
                      <a:pt x="219665" y="84069"/>
                      <a:pt x="219665" y="84069"/>
                    </a:cubicBezTo>
                    <a:cubicBezTo>
                      <a:pt x="219665" y="84069"/>
                      <a:pt x="219665" y="84069"/>
                      <a:pt x="219665" y="81446"/>
                    </a:cubicBezTo>
                    <a:cubicBezTo>
                      <a:pt x="218254" y="80134"/>
                      <a:pt x="219665" y="80134"/>
                      <a:pt x="219665" y="80134"/>
                    </a:cubicBezTo>
                    <a:cubicBezTo>
                      <a:pt x="219665" y="80134"/>
                      <a:pt x="219665" y="80134"/>
                      <a:pt x="225310" y="76200"/>
                    </a:cubicBezTo>
                    <a:close/>
                    <a:moveTo>
                      <a:pt x="205555" y="76200"/>
                    </a:moveTo>
                    <a:cubicBezTo>
                      <a:pt x="212500" y="76200"/>
                      <a:pt x="216667" y="81446"/>
                      <a:pt x="216667" y="90626"/>
                    </a:cubicBezTo>
                    <a:cubicBezTo>
                      <a:pt x="216667" y="101118"/>
                      <a:pt x="212500" y="106363"/>
                      <a:pt x="205555" y="106363"/>
                    </a:cubicBezTo>
                    <a:cubicBezTo>
                      <a:pt x="198609" y="106363"/>
                      <a:pt x="194442" y="101118"/>
                      <a:pt x="194442" y="91937"/>
                    </a:cubicBezTo>
                    <a:cubicBezTo>
                      <a:pt x="194442" y="81446"/>
                      <a:pt x="198609" y="76200"/>
                      <a:pt x="205555" y="76200"/>
                    </a:cubicBezTo>
                    <a:close/>
                    <a:moveTo>
                      <a:pt x="183964" y="76200"/>
                    </a:moveTo>
                    <a:cubicBezTo>
                      <a:pt x="189044" y="76200"/>
                      <a:pt x="192854" y="81446"/>
                      <a:pt x="192854" y="90626"/>
                    </a:cubicBezTo>
                    <a:cubicBezTo>
                      <a:pt x="192854" y="101118"/>
                      <a:pt x="189044" y="106363"/>
                      <a:pt x="182694" y="106363"/>
                    </a:cubicBezTo>
                    <a:cubicBezTo>
                      <a:pt x="177614" y="106363"/>
                      <a:pt x="173804" y="101118"/>
                      <a:pt x="173804" y="91937"/>
                    </a:cubicBezTo>
                    <a:cubicBezTo>
                      <a:pt x="173804" y="81446"/>
                      <a:pt x="177614" y="76200"/>
                      <a:pt x="183964" y="76200"/>
                    </a:cubicBezTo>
                    <a:close/>
                    <a:moveTo>
                      <a:pt x="161898" y="76200"/>
                    </a:moveTo>
                    <a:cubicBezTo>
                      <a:pt x="168347" y="76200"/>
                      <a:pt x="172217" y="81446"/>
                      <a:pt x="172217" y="90626"/>
                    </a:cubicBezTo>
                    <a:cubicBezTo>
                      <a:pt x="172217" y="101118"/>
                      <a:pt x="168347" y="106363"/>
                      <a:pt x="161898" y="106363"/>
                    </a:cubicBezTo>
                    <a:cubicBezTo>
                      <a:pt x="155448" y="106363"/>
                      <a:pt x="152869" y="101118"/>
                      <a:pt x="151579" y="91937"/>
                    </a:cubicBezTo>
                    <a:cubicBezTo>
                      <a:pt x="151579" y="81446"/>
                      <a:pt x="156738" y="76200"/>
                      <a:pt x="161898" y="76200"/>
                    </a:cubicBezTo>
                    <a:close/>
                    <a:moveTo>
                      <a:pt x="139584" y="76200"/>
                    </a:moveTo>
                    <a:cubicBezTo>
                      <a:pt x="139584" y="76200"/>
                      <a:pt x="139584" y="76200"/>
                      <a:pt x="140996" y="76200"/>
                    </a:cubicBezTo>
                    <a:cubicBezTo>
                      <a:pt x="140996" y="76200"/>
                      <a:pt x="140996" y="76200"/>
                      <a:pt x="143818" y="76200"/>
                    </a:cubicBezTo>
                    <a:cubicBezTo>
                      <a:pt x="143818" y="76200"/>
                      <a:pt x="145229" y="77511"/>
                      <a:pt x="145229" y="77511"/>
                    </a:cubicBezTo>
                    <a:cubicBezTo>
                      <a:pt x="145229" y="77511"/>
                      <a:pt x="145229" y="77511"/>
                      <a:pt x="145229" y="105052"/>
                    </a:cubicBezTo>
                    <a:cubicBezTo>
                      <a:pt x="145229" y="105052"/>
                      <a:pt x="143818" y="106363"/>
                      <a:pt x="143818" y="106363"/>
                    </a:cubicBezTo>
                    <a:cubicBezTo>
                      <a:pt x="143818" y="106363"/>
                      <a:pt x="143818" y="106363"/>
                      <a:pt x="139584" y="106363"/>
                    </a:cubicBezTo>
                    <a:cubicBezTo>
                      <a:pt x="139584" y="106363"/>
                      <a:pt x="139584" y="105052"/>
                      <a:pt x="139584" y="105052"/>
                    </a:cubicBezTo>
                    <a:cubicBezTo>
                      <a:pt x="139584" y="105052"/>
                      <a:pt x="139584" y="105052"/>
                      <a:pt x="139584" y="82757"/>
                    </a:cubicBezTo>
                    <a:cubicBezTo>
                      <a:pt x="139584" y="82757"/>
                      <a:pt x="139584" y="82757"/>
                      <a:pt x="135351" y="84069"/>
                    </a:cubicBezTo>
                    <a:cubicBezTo>
                      <a:pt x="135351" y="84069"/>
                      <a:pt x="135351" y="84069"/>
                      <a:pt x="133940" y="84069"/>
                    </a:cubicBezTo>
                    <a:lnTo>
                      <a:pt x="132529" y="81446"/>
                    </a:lnTo>
                    <a:cubicBezTo>
                      <a:pt x="132529" y="80134"/>
                      <a:pt x="132529" y="80134"/>
                      <a:pt x="133940" y="80134"/>
                    </a:cubicBezTo>
                    <a:cubicBezTo>
                      <a:pt x="133940" y="80134"/>
                      <a:pt x="133940" y="80134"/>
                      <a:pt x="139584" y="76200"/>
                    </a:cubicBezTo>
                    <a:close/>
                    <a:moveTo>
                      <a:pt x="118837" y="76200"/>
                    </a:moveTo>
                    <a:cubicBezTo>
                      <a:pt x="118837" y="76200"/>
                      <a:pt x="118837" y="76200"/>
                      <a:pt x="123005" y="76200"/>
                    </a:cubicBezTo>
                    <a:cubicBezTo>
                      <a:pt x="123005" y="76200"/>
                      <a:pt x="123005" y="77511"/>
                      <a:pt x="123005" y="77511"/>
                    </a:cubicBezTo>
                    <a:cubicBezTo>
                      <a:pt x="123005" y="77511"/>
                      <a:pt x="123005" y="77511"/>
                      <a:pt x="123005" y="105052"/>
                    </a:cubicBezTo>
                    <a:cubicBezTo>
                      <a:pt x="123005" y="105052"/>
                      <a:pt x="123005" y="106363"/>
                      <a:pt x="123005" y="106363"/>
                    </a:cubicBezTo>
                    <a:cubicBezTo>
                      <a:pt x="123005" y="106363"/>
                      <a:pt x="123005" y="106363"/>
                      <a:pt x="118837" y="106363"/>
                    </a:cubicBezTo>
                    <a:cubicBezTo>
                      <a:pt x="118837" y="106363"/>
                      <a:pt x="117448" y="105052"/>
                      <a:pt x="117448" y="105052"/>
                    </a:cubicBezTo>
                    <a:cubicBezTo>
                      <a:pt x="117448" y="105052"/>
                      <a:pt x="117448" y="105052"/>
                      <a:pt x="117448" y="82757"/>
                    </a:cubicBezTo>
                    <a:cubicBezTo>
                      <a:pt x="117448" y="82757"/>
                      <a:pt x="117448" y="82757"/>
                      <a:pt x="114670" y="84069"/>
                    </a:cubicBezTo>
                    <a:cubicBezTo>
                      <a:pt x="113281" y="84069"/>
                      <a:pt x="113281" y="84069"/>
                      <a:pt x="113281" y="84069"/>
                    </a:cubicBezTo>
                    <a:cubicBezTo>
                      <a:pt x="113281" y="84069"/>
                      <a:pt x="113281" y="84069"/>
                      <a:pt x="111892" y="81446"/>
                    </a:cubicBezTo>
                    <a:cubicBezTo>
                      <a:pt x="111892" y="80134"/>
                      <a:pt x="111892" y="80134"/>
                      <a:pt x="111892" y="80134"/>
                    </a:cubicBezTo>
                    <a:cubicBezTo>
                      <a:pt x="111892" y="80134"/>
                      <a:pt x="111892" y="80134"/>
                      <a:pt x="118837" y="76200"/>
                    </a:cubicBezTo>
                    <a:close/>
                    <a:moveTo>
                      <a:pt x="97207" y="76200"/>
                    </a:moveTo>
                    <a:cubicBezTo>
                      <a:pt x="97207" y="76200"/>
                      <a:pt x="97207" y="76200"/>
                      <a:pt x="99588" y="76200"/>
                    </a:cubicBezTo>
                    <a:cubicBezTo>
                      <a:pt x="100779" y="76200"/>
                      <a:pt x="100779" y="77511"/>
                      <a:pt x="100779" y="77511"/>
                    </a:cubicBezTo>
                    <a:cubicBezTo>
                      <a:pt x="100779" y="77511"/>
                      <a:pt x="100779" y="77511"/>
                      <a:pt x="100779" y="105052"/>
                    </a:cubicBezTo>
                    <a:cubicBezTo>
                      <a:pt x="100779" y="105052"/>
                      <a:pt x="100779" y="106363"/>
                      <a:pt x="99588" y="106363"/>
                    </a:cubicBezTo>
                    <a:cubicBezTo>
                      <a:pt x="99588" y="106363"/>
                      <a:pt x="99588" y="106363"/>
                      <a:pt x="97207" y="106363"/>
                    </a:cubicBezTo>
                    <a:cubicBezTo>
                      <a:pt x="96016" y="106363"/>
                      <a:pt x="96016" y="105052"/>
                      <a:pt x="96016" y="105052"/>
                    </a:cubicBezTo>
                    <a:cubicBezTo>
                      <a:pt x="96016" y="105052"/>
                      <a:pt x="96016" y="105052"/>
                      <a:pt x="96016" y="82757"/>
                    </a:cubicBezTo>
                    <a:cubicBezTo>
                      <a:pt x="96016" y="82757"/>
                      <a:pt x="96016" y="82757"/>
                      <a:pt x="92444" y="84069"/>
                    </a:cubicBezTo>
                    <a:cubicBezTo>
                      <a:pt x="91254" y="84069"/>
                      <a:pt x="91254" y="84069"/>
                      <a:pt x="91254" y="84069"/>
                    </a:cubicBezTo>
                    <a:cubicBezTo>
                      <a:pt x="91254" y="84069"/>
                      <a:pt x="91254" y="84069"/>
                      <a:pt x="91254" y="81446"/>
                    </a:cubicBezTo>
                    <a:cubicBezTo>
                      <a:pt x="91254" y="80134"/>
                      <a:pt x="91254" y="80134"/>
                      <a:pt x="91254" y="80134"/>
                    </a:cubicBezTo>
                    <a:cubicBezTo>
                      <a:pt x="91254" y="80134"/>
                      <a:pt x="91254" y="80134"/>
                      <a:pt x="97207" y="76200"/>
                    </a:cubicBezTo>
                    <a:close/>
                    <a:moveTo>
                      <a:pt x="201926" y="36513"/>
                    </a:moveTo>
                    <a:cubicBezTo>
                      <a:pt x="200792" y="37812"/>
                      <a:pt x="200792" y="39111"/>
                      <a:pt x="200792" y="40409"/>
                    </a:cubicBezTo>
                    <a:cubicBezTo>
                      <a:pt x="200792" y="46904"/>
                      <a:pt x="203060" y="50801"/>
                      <a:pt x="205328" y="50801"/>
                    </a:cubicBezTo>
                    <a:cubicBezTo>
                      <a:pt x="208730" y="50801"/>
                      <a:pt x="208730" y="44306"/>
                      <a:pt x="208730" y="40409"/>
                    </a:cubicBezTo>
                    <a:cubicBezTo>
                      <a:pt x="208730" y="40409"/>
                      <a:pt x="208730" y="40409"/>
                      <a:pt x="208730" y="39111"/>
                    </a:cubicBezTo>
                    <a:cubicBezTo>
                      <a:pt x="206462" y="37812"/>
                      <a:pt x="204194" y="36513"/>
                      <a:pt x="201926" y="36513"/>
                    </a:cubicBezTo>
                    <a:close/>
                    <a:moveTo>
                      <a:pt x="123005" y="34925"/>
                    </a:moveTo>
                    <a:cubicBezTo>
                      <a:pt x="120737" y="34925"/>
                      <a:pt x="118469" y="36248"/>
                      <a:pt x="116201" y="37571"/>
                    </a:cubicBezTo>
                    <a:cubicBezTo>
                      <a:pt x="116201" y="38894"/>
                      <a:pt x="115067" y="38894"/>
                      <a:pt x="115067" y="38894"/>
                    </a:cubicBezTo>
                    <a:cubicBezTo>
                      <a:pt x="115067" y="38894"/>
                      <a:pt x="115067" y="40216"/>
                      <a:pt x="115067" y="40216"/>
                    </a:cubicBezTo>
                    <a:cubicBezTo>
                      <a:pt x="115067" y="46831"/>
                      <a:pt x="116201" y="50800"/>
                      <a:pt x="119603" y="50800"/>
                    </a:cubicBezTo>
                    <a:cubicBezTo>
                      <a:pt x="123005" y="50800"/>
                      <a:pt x="123005" y="44185"/>
                      <a:pt x="123005" y="40216"/>
                    </a:cubicBezTo>
                    <a:cubicBezTo>
                      <a:pt x="123005" y="38894"/>
                      <a:pt x="123005" y="36248"/>
                      <a:pt x="123005" y="34925"/>
                    </a:cubicBezTo>
                    <a:close/>
                    <a:moveTo>
                      <a:pt x="162011" y="31750"/>
                    </a:moveTo>
                    <a:cubicBezTo>
                      <a:pt x="159290" y="31750"/>
                      <a:pt x="157929" y="35560"/>
                      <a:pt x="157929" y="40640"/>
                    </a:cubicBezTo>
                    <a:cubicBezTo>
                      <a:pt x="157929" y="46990"/>
                      <a:pt x="159290" y="50800"/>
                      <a:pt x="162011" y="50800"/>
                    </a:cubicBezTo>
                    <a:cubicBezTo>
                      <a:pt x="166093" y="50800"/>
                      <a:pt x="167454" y="44450"/>
                      <a:pt x="167454" y="40640"/>
                    </a:cubicBezTo>
                    <a:cubicBezTo>
                      <a:pt x="167454" y="36830"/>
                      <a:pt x="166093" y="31750"/>
                      <a:pt x="162011" y="31750"/>
                    </a:cubicBezTo>
                    <a:close/>
                    <a:moveTo>
                      <a:pt x="144703" y="28575"/>
                    </a:moveTo>
                    <a:cubicBezTo>
                      <a:pt x="144703" y="28575"/>
                      <a:pt x="144703" y="28575"/>
                      <a:pt x="144703" y="55075"/>
                    </a:cubicBezTo>
                    <a:cubicBezTo>
                      <a:pt x="144703" y="55075"/>
                      <a:pt x="143389" y="55075"/>
                      <a:pt x="143389" y="55075"/>
                    </a:cubicBezTo>
                    <a:cubicBezTo>
                      <a:pt x="143389" y="55075"/>
                      <a:pt x="143389" y="55075"/>
                      <a:pt x="139447" y="55075"/>
                    </a:cubicBezTo>
                    <a:cubicBezTo>
                      <a:pt x="139447" y="55075"/>
                      <a:pt x="139447" y="55075"/>
                      <a:pt x="139447" y="32550"/>
                    </a:cubicBezTo>
                    <a:cubicBezTo>
                      <a:pt x="139447" y="32550"/>
                      <a:pt x="139447" y="32550"/>
                      <a:pt x="135504" y="33875"/>
                    </a:cubicBezTo>
                    <a:cubicBezTo>
                      <a:pt x="135504" y="33875"/>
                      <a:pt x="135504" y="33875"/>
                      <a:pt x="134190" y="33875"/>
                    </a:cubicBezTo>
                    <a:cubicBezTo>
                      <a:pt x="134190" y="33875"/>
                      <a:pt x="134190" y="33875"/>
                      <a:pt x="132876" y="31225"/>
                    </a:cubicBezTo>
                    <a:cubicBezTo>
                      <a:pt x="131562" y="31225"/>
                      <a:pt x="130248" y="32550"/>
                      <a:pt x="127619" y="32550"/>
                    </a:cubicBezTo>
                    <a:cubicBezTo>
                      <a:pt x="128934" y="35200"/>
                      <a:pt x="128934" y="37850"/>
                      <a:pt x="128934" y="40500"/>
                    </a:cubicBezTo>
                    <a:cubicBezTo>
                      <a:pt x="128934" y="51100"/>
                      <a:pt x="124991" y="56400"/>
                      <a:pt x="118420" y="56400"/>
                    </a:cubicBezTo>
                    <a:cubicBezTo>
                      <a:pt x="113164" y="56400"/>
                      <a:pt x="109221" y="51100"/>
                      <a:pt x="109221" y="41825"/>
                    </a:cubicBezTo>
                    <a:cubicBezTo>
                      <a:pt x="106593" y="43150"/>
                      <a:pt x="103964" y="44475"/>
                      <a:pt x="101336" y="47125"/>
                    </a:cubicBezTo>
                    <a:cubicBezTo>
                      <a:pt x="101336" y="47125"/>
                      <a:pt x="101336" y="47125"/>
                      <a:pt x="101336" y="55075"/>
                    </a:cubicBezTo>
                    <a:cubicBezTo>
                      <a:pt x="101336" y="55075"/>
                      <a:pt x="101336" y="55075"/>
                      <a:pt x="100022" y="55075"/>
                    </a:cubicBezTo>
                    <a:cubicBezTo>
                      <a:pt x="100022" y="55075"/>
                      <a:pt x="100022" y="55075"/>
                      <a:pt x="97394" y="55075"/>
                    </a:cubicBezTo>
                    <a:cubicBezTo>
                      <a:pt x="96080" y="55075"/>
                      <a:pt x="96080" y="55075"/>
                      <a:pt x="96080" y="55075"/>
                    </a:cubicBezTo>
                    <a:cubicBezTo>
                      <a:pt x="96080" y="55075"/>
                      <a:pt x="96080" y="55075"/>
                      <a:pt x="96080" y="49775"/>
                    </a:cubicBezTo>
                    <a:cubicBezTo>
                      <a:pt x="85566" y="57725"/>
                      <a:pt x="77681" y="65675"/>
                      <a:pt x="72425" y="77600"/>
                    </a:cubicBezTo>
                    <a:cubicBezTo>
                      <a:pt x="73739" y="76275"/>
                      <a:pt x="75053" y="76275"/>
                      <a:pt x="76367" y="76275"/>
                    </a:cubicBezTo>
                    <a:cubicBezTo>
                      <a:pt x="82938" y="76275"/>
                      <a:pt x="86880" y="81575"/>
                      <a:pt x="86880" y="90850"/>
                    </a:cubicBezTo>
                    <a:cubicBezTo>
                      <a:pt x="86880" y="101450"/>
                      <a:pt x="82938" y="106750"/>
                      <a:pt x="76367" y="106750"/>
                    </a:cubicBezTo>
                    <a:cubicBezTo>
                      <a:pt x="71111" y="106750"/>
                      <a:pt x="68482" y="102775"/>
                      <a:pt x="67168" y="97475"/>
                    </a:cubicBezTo>
                    <a:cubicBezTo>
                      <a:pt x="65854" y="106750"/>
                      <a:pt x="69796" y="120000"/>
                      <a:pt x="75053" y="127950"/>
                    </a:cubicBezTo>
                    <a:cubicBezTo>
                      <a:pt x="75053" y="127950"/>
                      <a:pt x="76367" y="127950"/>
                      <a:pt x="76367" y="127950"/>
                    </a:cubicBezTo>
                    <a:cubicBezTo>
                      <a:pt x="76367" y="127950"/>
                      <a:pt x="76367" y="127950"/>
                      <a:pt x="78995" y="127950"/>
                    </a:cubicBezTo>
                    <a:cubicBezTo>
                      <a:pt x="78995" y="127950"/>
                      <a:pt x="80310" y="127950"/>
                      <a:pt x="80310" y="127950"/>
                    </a:cubicBezTo>
                    <a:cubicBezTo>
                      <a:pt x="80310" y="127950"/>
                      <a:pt x="80310" y="127950"/>
                      <a:pt x="80310" y="133250"/>
                    </a:cubicBezTo>
                    <a:cubicBezTo>
                      <a:pt x="82938" y="134575"/>
                      <a:pt x="85566" y="135900"/>
                      <a:pt x="88195" y="135900"/>
                    </a:cubicBezTo>
                    <a:cubicBezTo>
                      <a:pt x="89509" y="130600"/>
                      <a:pt x="93451" y="126625"/>
                      <a:pt x="97394" y="126625"/>
                    </a:cubicBezTo>
                    <a:cubicBezTo>
                      <a:pt x="102650" y="126625"/>
                      <a:pt x="106593" y="130600"/>
                      <a:pt x="107907" y="135900"/>
                    </a:cubicBezTo>
                    <a:cubicBezTo>
                      <a:pt x="110535" y="137225"/>
                      <a:pt x="113164" y="138550"/>
                      <a:pt x="114478" y="145175"/>
                    </a:cubicBezTo>
                    <a:cubicBezTo>
                      <a:pt x="115792" y="147825"/>
                      <a:pt x="115792" y="150475"/>
                      <a:pt x="117106" y="151800"/>
                    </a:cubicBezTo>
                    <a:cubicBezTo>
                      <a:pt x="117106" y="151800"/>
                      <a:pt x="117106" y="151800"/>
                      <a:pt x="117106" y="133250"/>
                    </a:cubicBezTo>
                    <a:cubicBezTo>
                      <a:pt x="117106" y="133250"/>
                      <a:pt x="117106" y="133250"/>
                      <a:pt x="114478" y="134575"/>
                    </a:cubicBezTo>
                    <a:cubicBezTo>
                      <a:pt x="113164" y="135900"/>
                      <a:pt x="113164" y="135900"/>
                      <a:pt x="113164" y="135900"/>
                    </a:cubicBezTo>
                    <a:cubicBezTo>
                      <a:pt x="113164" y="134575"/>
                      <a:pt x="113164" y="134575"/>
                      <a:pt x="113164" y="134575"/>
                    </a:cubicBezTo>
                    <a:cubicBezTo>
                      <a:pt x="113164" y="134575"/>
                      <a:pt x="113164" y="134575"/>
                      <a:pt x="111849" y="131925"/>
                    </a:cubicBezTo>
                    <a:cubicBezTo>
                      <a:pt x="111849" y="131925"/>
                      <a:pt x="111849" y="130600"/>
                      <a:pt x="111849" y="130600"/>
                    </a:cubicBezTo>
                    <a:cubicBezTo>
                      <a:pt x="111849" y="130600"/>
                      <a:pt x="111849" y="130600"/>
                      <a:pt x="118420" y="127950"/>
                    </a:cubicBezTo>
                    <a:cubicBezTo>
                      <a:pt x="118420" y="127950"/>
                      <a:pt x="118420" y="127950"/>
                      <a:pt x="122363" y="127950"/>
                    </a:cubicBezTo>
                    <a:cubicBezTo>
                      <a:pt x="122363" y="127950"/>
                      <a:pt x="122363" y="127950"/>
                      <a:pt x="122363" y="155775"/>
                    </a:cubicBezTo>
                    <a:cubicBezTo>
                      <a:pt x="122363" y="155775"/>
                      <a:pt x="122363" y="157100"/>
                      <a:pt x="122363" y="157100"/>
                    </a:cubicBezTo>
                    <a:cubicBezTo>
                      <a:pt x="122363" y="157100"/>
                      <a:pt x="122363" y="157100"/>
                      <a:pt x="121049" y="157100"/>
                    </a:cubicBezTo>
                    <a:cubicBezTo>
                      <a:pt x="123677" y="159750"/>
                      <a:pt x="128934" y="161075"/>
                      <a:pt x="135504" y="162400"/>
                    </a:cubicBezTo>
                    <a:cubicBezTo>
                      <a:pt x="144703" y="165050"/>
                      <a:pt x="159159" y="151800"/>
                      <a:pt x="161787" y="159750"/>
                    </a:cubicBezTo>
                    <a:cubicBezTo>
                      <a:pt x="164416" y="175650"/>
                      <a:pt x="173615" y="186250"/>
                      <a:pt x="181500" y="191550"/>
                    </a:cubicBezTo>
                    <a:cubicBezTo>
                      <a:pt x="181500" y="191550"/>
                      <a:pt x="181500" y="191550"/>
                      <a:pt x="181500" y="183600"/>
                    </a:cubicBezTo>
                    <a:cubicBezTo>
                      <a:pt x="181500" y="183600"/>
                      <a:pt x="181500" y="183600"/>
                      <a:pt x="178872" y="186250"/>
                    </a:cubicBezTo>
                    <a:cubicBezTo>
                      <a:pt x="177557" y="186250"/>
                      <a:pt x="177557" y="186250"/>
                      <a:pt x="177557" y="186250"/>
                    </a:cubicBezTo>
                    <a:cubicBezTo>
                      <a:pt x="177557" y="186250"/>
                      <a:pt x="177557" y="184925"/>
                      <a:pt x="176243" y="184925"/>
                    </a:cubicBezTo>
                    <a:cubicBezTo>
                      <a:pt x="176243" y="184925"/>
                      <a:pt x="176243" y="184925"/>
                      <a:pt x="176243" y="182275"/>
                    </a:cubicBezTo>
                    <a:cubicBezTo>
                      <a:pt x="176243" y="182275"/>
                      <a:pt x="176243" y="180950"/>
                      <a:pt x="176243" y="180950"/>
                    </a:cubicBezTo>
                    <a:cubicBezTo>
                      <a:pt x="176243" y="180950"/>
                      <a:pt x="176243" y="180950"/>
                      <a:pt x="182814" y="178300"/>
                    </a:cubicBezTo>
                    <a:cubicBezTo>
                      <a:pt x="182814" y="178300"/>
                      <a:pt x="182814" y="178300"/>
                      <a:pt x="186756" y="178300"/>
                    </a:cubicBezTo>
                    <a:cubicBezTo>
                      <a:pt x="186756" y="178300"/>
                      <a:pt x="186756" y="178300"/>
                      <a:pt x="186756" y="194200"/>
                    </a:cubicBezTo>
                    <a:cubicBezTo>
                      <a:pt x="194641" y="196850"/>
                      <a:pt x="201213" y="194200"/>
                      <a:pt x="199898" y="186250"/>
                    </a:cubicBezTo>
                    <a:cubicBezTo>
                      <a:pt x="199898" y="186250"/>
                      <a:pt x="198584" y="186250"/>
                      <a:pt x="198584" y="186250"/>
                    </a:cubicBezTo>
                    <a:cubicBezTo>
                      <a:pt x="198584" y="186250"/>
                      <a:pt x="198584" y="184925"/>
                      <a:pt x="198584" y="184925"/>
                    </a:cubicBezTo>
                    <a:cubicBezTo>
                      <a:pt x="198584" y="184925"/>
                      <a:pt x="198584" y="184925"/>
                      <a:pt x="197270" y="182275"/>
                    </a:cubicBezTo>
                    <a:cubicBezTo>
                      <a:pt x="197270" y="182275"/>
                      <a:pt x="197270" y="180950"/>
                      <a:pt x="198584" y="180950"/>
                    </a:cubicBezTo>
                    <a:cubicBezTo>
                      <a:pt x="198584" y="180950"/>
                      <a:pt x="198584" y="180950"/>
                      <a:pt x="199898" y="180950"/>
                    </a:cubicBezTo>
                    <a:cubicBezTo>
                      <a:pt x="198584" y="167700"/>
                      <a:pt x="199898" y="166375"/>
                      <a:pt x="199898" y="166375"/>
                    </a:cubicBezTo>
                    <a:cubicBezTo>
                      <a:pt x="199898" y="166375"/>
                      <a:pt x="226182" y="169025"/>
                      <a:pt x="234066" y="161075"/>
                    </a:cubicBezTo>
                    <a:cubicBezTo>
                      <a:pt x="238009" y="157100"/>
                      <a:pt x="240637" y="151800"/>
                      <a:pt x="241951" y="146500"/>
                    </a:cubicBezTo>
                    <a:cubicBezTo>
                      <a:pt x="243266" y="145175"/>
                      <a:pt x="244580" y="143850"/>
                      <a:pt x="245894" y="143850"/>
                    </a:cubicBezTo>
                    <a:cubicBezTo>
                      <a:pt x="245894" y="143850"/>
                      <a:pt x="245894" y="143850"/>
                      <a:pt x="245894" y="133250"/>
                    </a:cubicBezTo>
                    <a:cubicBezTo>
                      <a:pt x="245894" y="133250"/>
                      <a:pt x="245894" y="133250"/>
                      <a:pt x="241951" y="134575"/>
                    </a:cubicBezTo>
                    <a:cubicBezTo>
                      <a:pt x="241951" y="135900"/>
                      <a:pt x="241951" y="135900"/>
                      <a:pt x="241951" y="135900"/>
                    </a:cubicBezTo>
                    <a:cubicBezTo>
                      <a:pt x="241951" y="134575"/>
                      <a:pt x="240637" y="134575"/>
                      <a:pt x="240637" y="134575"/>
                    </a:cubicBezTo>
                    <a:cubicBezTo>
                      <a:pt x="240637" y="134575"/>
                      <a:pt x="240637" y="134575"/>
                      <a:pt x="240637" y="131925"/>
                    </a:cubicBezTo>
                    <a:cubicBezTo>
                      <a:pt x="240637" y="131925"/>
                      <a:pt x="240637" y="130600"/>
                      <a:pt x="240637" y="130600"/>
                    </a:cubicBezTo>
                    <a:cubicBezTo>
                      <a:pt x="240637" y="130600"/>
                      <a:pt x="240637" y="130600"/>
                      <a:pt x="247208" y="127950"/>
                    </a:cubicBezTo>
                    <a:cubicBezTo>
                      <a:pt x="247208" y="127950"/>
                      <a:pt x="247208" y="127950"/>
                      <a:pt x="249836" y="127950"/>
                    </a:cubicBezTo>
                    <a:cubicBezTo>
                      <a:pt x="251151" y="127950"/>
                      <a:pt x="251151" y="127950"/>
                      <a:pt x="251151" y="127950"/>
                    </a:cubicBezTo>
                    <a:cubicBezTo>
                      <a:pt x="251151" y="127950"/>
                      <a:pt x="251151" y="127950"/>
                      <a:pt x="251151" y="143850"/>
                    </a:cubicBezTo>
                    <a:cubicBezTo>
                      <a:pt x="251151" y="143850"/>
                      <a:pt x="252465" y="143850"/>
                      <a:pt x="252465" y="143850"/>
                    </a:cubicBezTo>
                    <a:cubicBezTo>
                      <a:pt x="264292" y="137225"/>
                      <a:pt x="262978" y="113375"/>
                      <a:pt x="257721" y="94825"/>
                    </a:cubicBezTo>
                    <a:cubicBezTo>
                      <a:pt x="256407" y="102775"/>
                      <a:pt x="253779" y="106750"/>
                      <a:pt x="247208" y="106750"/>
                    </a:cubicBezTo>
                    <a:cubicBezTo>
                      <a:pt x="241951" y="106750"/>
                      <a:pt x="238009" y="101450"/>
                      <a:pt x="238009" y="92175"/>
                    </a:cubicBezTo>
                    <a:cubicBezTo>
                      <a:pt x="238009" y="81575"/>
                      <a:pt x="241951" y="76275"/>
                      <a:pt x="248522" y="76275"/>
                    </a:cubicBezTo>
                    <a:cubicBezTo>
                      <a:pt x="248522" y="76275"/>
                      <a:pt x="249836" y="76275"/>
                      <a:pt x="249836" y="76275"/>
                    </a:cubicBezTo>
                    <a:cubicBezTo>
                      <a:pt x="244580" y="67000"/>
                      <a:pt x="238009" y="59050"/>
                      <a:pt x="230124" y="52425"/>
                    </a:cubicBezTo>
                    <a:cubicBezTo>
                      <a:pt x="230124" y="52425"/>
                      <a:pt x="230124" y="52425"/>
                      <a:pt x="230124" y="55075"/>
                    </a:cubicBezTo>
                    <a:cubicBezTo>
                      <a:pt x="230124" y="55075"/>
                      <a:pt x="230124" y="55075"/>
                      <a:pt x="228810" y="55075"/>
                    </a:cubicBezTo>
                    <a:cubicBezTo>
                      <a:pt x="228810" y="55075"/>
                      <a:pt x="228810" y="55075"/>
                      <a:pt x="224867" y="55075"/>
                    </a:cubicBezTo>
                    <a:cubicBezTo>
                      <a:pt x="224867" y="55075"/>
                      <a:pt x="224867" y="55075"/>
                      <a:pt x="224867" y="48450"/>
                    </a:cubicBezTo>
                    <a:cubicBezTo>
                      <a:pt x="220925" y="47125"/>
                      <a:pt x="218297" y="44475"/>
                      <a:pt x="215668" y="43150"/>
                    </a:cubicBezTo>
                    <a:cubicBezTo>
                      <a:pt x="214354" y="51100"/>
                      <a:pt x="210412" y="56400"/>
                      <a:pt x="205155" y="56400"/>
                    </a:cubicBezTo>
                    <a:cubicBezTo>
                      <a:pt x="198584" y="56400"/>
                      <a:pt x="194641" y="49775"/>
                      <a:pt x="194641" y="40500"/>
                    </a:cubicBezTo>
                    <a:cubicBezTo>
                      <a:pt x="194641" y="37850"/>
                      <a:pt x="194641" y="36525"/>
                      <a:pt x="195956" y="33875"/>
                    </a:cubicBezTo>
                    <a:cubicBezTo>
                      <a:pt x="193327" y="32550"/>
                      <a:pt x="189385" y="32550"/>
                      <a:pt x="186756" y="31225"/>
                    </a:cubicBezTo>
                    <a:cubicBezTo>
                      <a:pt x="186756" y="31225"/>
                      <a:pt x="186756" y="31225"/>
                      <a:pt x="186756" y="55075"/>
                    </a:cubicBezTo>
                    <a:cubicBezTo>
                      <a:pt x="186756" y="55075"/>
                      <a:pt x="186756" y="55075"/>
                      <a:pt x="182814" y="55075"/>
                    </a:cubicBezTo>
                    <a:cubicBezTo>
                      <a:pt x="181500" y="55075"/>
                      <a:pt x="181500" y="55075"/>
                      <a:pt x="181500" y="55075"/>
                    </a:cubicBezTo>
                    <a:cubicBezTo>
                      <a:pt x="181500" y="55075"/>
                      <a:pt x="181500" y="55075"/>
                      <a:pt x="181500" y="32550"/>
                    </a:cubicBezTo>
                    <a:cubicBezTo>
                      <a:pt x="181500" y="32550"/>
                      <a:pt x="181500" y="32550"/>
                      <a:pt x="178872" y="33875"/>
                    </a:cubicBezTo>
                    <a:cubicBezTo>
                      <a:pt x="177557" y="33875"/>
                      <a:pt x="177557" y="33875"/>
                      <a:pt x="177557" y="33875"/>
                    </a:cubicBezTo>
                    <a:cubicBezTo>
                      <a:pt x="177557" y="33875"/>
                      <a:pt x="177557" y="33875"/>
                      <a:pt x="176243" y="33875"/>
                    </a:cubicBezTo>
                    <a:cubicBezTo>
                      <a:pt x="176243" y="33875"/>
                      <a:pt x="176243" y="33875"/>
                      <a:pt x="176243" y="31225"/>
                    </a:cubicBezTo>
                    <a:cubicBezTo>
                      <a:pt x="176243" y="29900"/>
                      <a:pt x="176243" y="29900"/>
                      <a:pt x="176243" y="29900"/>
                    </a:cubicBezTo>
                    <a:cubicBezTo>
                      <a:pt x="176243" y="29900"/>
                      <a:pt x="176243" y="29900"/>
                      <a:pt x="177557" y="29900"/>
                    </a:cubicBezTo>
                    <a:cubicBezTo>
                      <a:pt x="173615" y="28575"/>
                      <a:pt x="170987" y="28575"/>
                      <a:pt x="168358" y="28575"/>
                    </a:cubicBezTo>
                    <a:cubicBezTo>
                      <a:pt x="170987" y="31225"/>
                      <a:pt x="172301" y="35200"/>
                      <a:pt x="172301" y="40500"/>
                    </a:cubicBezTo>
                    <a:cubicBezTo>
                      <a:pt x="172301" y="51100"/>
                      <a:pt x="168358" y="56400"/>
                      <a:pt x="161787" y="56400"/>
                    </a:cubicBezTo>
                    <a:cubicBezTo>
                      <a:pt x="155217" y="56400"/>
                      <a:pt x="152588" y="49775"/>
                      <a:pt x="151274" y="40500"/>
                    </a:cubicBezTo>
                    <a:cubicBezTo>
                      <a:pt x="151274" y="35200"/>
                      <a:pt x="153903" y="29900"/>
                      <a:pt x="156531" y="28575"/>
                    </a:cubicBezTo>
                    <a:cubicBezTo>
                      <a:pt x="152588" y="28575"/>
                      <a:pt x="148646" y="28575"/>
                      <a:pt x="144703" y="28575"/>
                    </a:cubicBezTo>
                    <a:close/>
                    <a:moveTo>
                      <a:pt x="164533" y="0"/>
                    </a:moveTo>
                    <a:cubicBezTo>
                      <a:pt x="205215" y="0"/>
                      <a:pt x="240648" y="17090"/>
                      <a:pt x="266895" y="48642"/>
                    </a:cubicBezTo>
                    <a:cubicBezTo>
                      <a:pt x="285268" y="72305"/>
                      <a:pt x="294454" y="99914"/>
                      <a:pt x="291829" y="130150"/>
                    </a:cubicBezTo>
                    <a:cubicBezTo>
                      <a:pt x="289205" y="155129"/>
                      <a:pt x="278706" y="181422"/>
                      <a:pt x="269520" y="206400"/>
                    </a:cubicBezTo>
                    <a:cubicBezTo>
                      <a:pt x="253772" y="247154"/>
                      <a:pt x="239336" y="286594"/>
                      <a:pt x="257709" y="324718"/>
                    </a:cubicBezTo>
                    <a:cubicBezTo>
                      <a:pt x="257709" y="327348"/>
                      <a:pt x="257709" y="329977"/>
                      <a:pt x="256396" y="332606"/>
                    </a:cubicBezTo>
                    <a:cubicBezTo>
                      <a:pt x="255084" y="335236"/>
                      <a:pt x="252459" y="336550"/>
                      <a:pt x="249835" y="336550"/>
                    </a:cubicBezTo>
                    <a:cubicBezTo>
                      <a:pt x="249835" y="336550"/>
                      <a:pt x="249835" y="336550"/>
                      <a:pt x="105478" y="336550"/>
                    </a:cubicBezTo>
                    <a:cubicBezTo>
                      <a:pt x="101541" y="336550"/>
                      <a:pt x="98916" y="333921"/>
                      <a:pt x="97604" y="331292"/>
                    </a:cubicBezTo>
                    <a:cubicBezTo>
                      <a:pt x="96292" y="328662"/>
                      <a:pt x="96292" y="327348"/>
                      <a:pt x="96292" y="315516"/>
                    </a:cubicBezTo>
                    <a:cubicBezTo>
                      <a:pt x="96292" y="314201"/>
                      <a:pt x="96292" y="312887"/>
                      <a:pt x="96292" y="312887"/>
                    </a:cubicBezTo>
                    <a:cubicBezTo>
                      <a:pt x="94979" y="294481"/>
                      <a:pt x="87105" y="294481"/>
                      <a:pt x="71357" y="294481"/>
                    </a:cubicBezTo>
                    <a:cubicBezTo>
                      <a:pt x="58234" y="294481"/>
                      <a:pt x="42486" y="294481"/>
                      <a:pt x="31987" y="278706"/>
                    </a:cubicBezTo>
                    <a:cubicBezTo>
                      <a:pt x="24113" y="266874"/>
                      <a:pt x="24113" y="251098"/>
                      <a:pt x="25426" y="236637"/>
                    </a:cubicBezTo>
                    <a:cubicBezTo>
                      <a:pt x="25426" y="224805"/>
                      <a:pt x="25426" y="212973"/>
                      <a:pt x="21489" y="209029"/>
                    </a:cubicBezTo>
                    <a:cubicBezTo>
                      <a:pt x="21489" y="207715"/>
                      <a:pt x="17552" y="206400"/>
                      <a:pt x="16239" y="205085"/>
                    </a:cubicBezTo>
                    <a:cubicBezTo>
                      <a:pt x="10990" y="202456"/>
                      <a:pt x="3116" y="199827"/>
                      <a:pt x="491" y="191939"/>
                    </a:cubicBezTo>
                    <a:cubicBezTo>
                      <a:pt x="-821" y="187995"/>
                      <a:pt x="491" y="182736"/>
                      <a:pt x="4428" y="177478"/>
                    </a:cubicBezTo>
                    <a:cubicBezTo>
                      <a:pt x="17552" y="156443"/>
                      <a:pt x="20176" y="144612"/>
                      <a:pt x="24113" y="126206"/>
                    </a:cubicBezTo>
                    <a:cubicBezTo>
                      <a:pt x="25426" y="118319"/>
                      <a:pt x="26738" y="109116"/>
                      <a:pt x="29363" y="97284"/>
                    </a:cubicBezTo>
                    <a:cubicBezTo>
                      <a:pt x="38549" y="68361"/>
                      <a:pt x="55609" y="43383"/>
                      <a:pt x="81856" y="26293"/>
                    </a:cubicBezTo>
                    <a:cubicBezTo>
                      <a:pt x="105478" y="9202"/>
                      <a:pt x="135662" y="0"/>
                      <a:pt x="1645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7AEB22B-3A6C-419C-9F9F-767811656EC4}"/>
                </a:ext>
              </a:extLst>
            </p:cNvPr>
            <p:cNvSpPr txBox="1"/>
            <p:nvPr/>
          </p:nvSpPr>
          <p:spPr>
            <a:xfrm>
              <a:off x="9040086" y="4213551"/>
              <a:ext cx="2168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FE957C8-5873-4F20-B58A-A714E1A29EE1}"/>
              </a:ext>
            </a:extLst>
          </p:cNvPr>
          <p:cNvGrpSpPr/>
          <p:nvPr/>
        </p:nvGrpSpPr>
        <p:grpSpPr>
          <a:xfrm>
            <a:off x="7750092" y="4360282"/>
            <a:ext cx="2776810" cy="461665"/>
            <a:chOff x="8432074" y="5189115"/>
            <a:chExt cx="2776810" cy="461665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961F79B-2537-41E8-B993-0F87916062E7}"/>
                </a:ext>
              </a:extLst>
            </p:cNvPr>
            <p:cNvGrpSpPr/>
            <p:nvPr/>
          </p:nvGrpSpPr>
          <p:grpSpPr>
            <a:xfrm>
              <a:off x="8432074" y="5202464"/>
              <a:ext cx="435428" cy="435428"/>
              <a:chOff x="8533674" y="5262836"/>
              <a:chExt cx="435428" cy="435428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CC2CCA9C-3202-427F-BC70-08D8E6540ACA}"/>
                  </a:ext>
                </a:extLst>
              </p:cNvPr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27" name="椭圆 16">
                <a:extLst>
                  <a:ext uri="{FF2B5EF4-FFF2-40B4-BE49-F238E27FC236}">
                    <a16:creationId xmlns:a16="http://schemas.microsoft.com/office/drawing/2014/main" id="{ECBDD488-89EF-44E0-8E16-65DB5976325D}"/>
                  </a:ext>
                </a:extLst>
              </p:cNvPr>
              <p:cNvSpPr/>
              <p:nvPr/>
            </p:nvSpPr>
            <p:spPr>
              <a:xfrm>
                <a:off x="8633687" y="5370367"/>
                <a:ext cx="235402" cy="220365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4C3B69C-2D54-44B3-955C-4A4C36F56947}"/>
                </a:ext>
              </a:extLst>
            </p:cNvPr>
            <p:cNvSpPr txBox="1"/>
            <p:nvPr/>
          </p:nvSpPr>
          <p:spPr>
            <a:xfrm>
              <a:off x="9040086" y="5189115"/>
              <a:ext cx="2168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1789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CE669BC-EA2C-4140-B3CE-17BC1002F52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D9C7896-F079-4F7C-BF2F-C4047FA34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627" y="1292441"/>
            <a:ext cx="4273117" cy="427311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49817C8-8537-4C6A-A5FA-94C84D0091E3}"/>
              </a:ext>
            </a:extLst>
          </p:cNvPr>
          <p:cNvGrpSpPr/>
          <p:nvPr/>
        </p:nvGrpSpPr>
        <p:grpSpPr>
          <a:xfrm>
            <a:off x="1555681" y="1851522"/>
            <a:ext cx="2464163" cy="1244741"/>
            <a:chOff x="6134044" y="1317507"/>
            <a:chExt cx="2464163" cy="1244741"/>
          </a:xfrm>
        </p:grpSpPr>
        <p:sp>
          <p:nvSpPr>
            <p:cNvPr id="5" name="TextBox 19">
              <a:extLst>
                <a:ext uri="{FF2B5EF4-FFF2-40B4-BE49-F238E27FC236}">
                  <a16:creationId xmlns:a16="http://schemas.microsoft.com/office/drawing/2014/main" id="{714A9456-A6F8-436F-8AFD-A1D94D913334}"/>
                </a:ext>
              </a:extLst>
            </p:cNvPr>
            <p:cNvSpPr txBox="1"/>
            <p:nvPr/>
          </p:nvSpPr>
          <p:spPr>
            <a:xfrm>
              <a:off x="6153774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r"/>
              <a:r>
                <a:rPr lang="zh-CN" altLang="en-US" sz="2000" dirty="0"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92519DD-3E67-4887-B8E7-0DFD70ACF0AF}"/>
                </a:ext>
              </a:extLst>
            </p:cNvPr>
            <p:cNvSpPr txBox="1"/>
            <p:nvPr/>
          </p:nvSpPr>
          <p:spPr>
            <a:xfrm>
              <a:off x="6134044" y="1731251"/>
              <a:ext cx="24641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B48E8F3-2082-41A4-B7F4-084A4B65AAE0}"/>
              </a:ext>
            </a:extLst>
          </p:cNvPr>
          <p:cNvGrpSpPr/>
          <p:nvPr/>
        </p:nvGrpSpPr>
        <p:grpSpPr>
          <a:xfrm>
            <a:off x="1555681" y="3743485"/>
            <a:ext cx="2464163" cy="1225013"/>
            <a:chOff x="6134044" y="1317507"/>
            <a:chExt cx="2464163" cy="1225013"/>
          </a:xfrm>
        </p:grpSpPr>
        <p:sp>
          <p:nvSpPr>
            <p:cNvPr id="8" name="TextBox 19">
              <a:extLst>
                <a:ext uri="{FF2B5EF4-FFF2-40B4-BE49-F238E27FC236}">
                  <a16:creationId xmlns:a16="http://schemas.microsoft.com/office/drawing/2014/main" id="{CE02E11A-C2D1-4267-AE87-ED4A257BF04C}"/>
                </a:ext>
              </a:extLst>
            </p:cNvPr>
            <p:cNvSpPr txBox="1"/>
            <p:nvPr/>
          </p:nvSpPr>
          <p:spPr>
            <a:xfrm>
              <a:off x="6153774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r"/>
              <a:r>
                <a:rPr lang="zh-CN" altLang="en-US" sz="2000" dirty="0"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A673E89-013D-44E1-8AD3-2572B4D914B2}"/>
                </a:ext>
              </a:extLst>
            </p:cNvPr>
            <p:cNvSpPr txBox="1"/>
            <p:nvPr/>
          </p:nvSpPr>
          <p:spPr>
            <a:xfrm>
              <a:off x="6134044" y="1711523"/>
              <a:ext cx="24444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B8010CD-A2AB-43AB-A18E-B14E03B9638D}"/>
              </a:ext>
            </a:extLst>
          </p:cNvPr>
          <p:cNvGrpSpPr/>
          <p:nvPr/>
        </p:nvGrpSpPr>
        <p:grpSpPr>
          <a:xfrm>
            <a:off x="7799563" y="1851522"/>
            <a:ext cx="2464163" cy="1244741"/>
            <a:chOff x="6134044" y="1317507"/>
            <a:chExt cx="2464163" cy="1244741"/>
          </a:xfrm>
        </p:grpSpPr>
        <p:sp>
          <p:nvSpPr>
            <p:cNvPr id="11" name="TextBox 19">
              <a:extLst>
                <a:ext uri="{FF2B5EF4-FFF2-40B4-BE49-F238E27FC236}">
                  <a16:creationId xmlns:a16="http://schemas.microsoft.com/office/drawing/2014/main" id="{3A2443D1-CAF1-4A53-A8EE-5322087805D6}"/>
                </a:ext>
              </a:extLst>
            </p:cNvPr>
            <p:cNvSpPr txBox="1"/>
            <p:nvPr/>
          </p:nvSpPr>
          <p:spPr>
            <a:xfrm>
              <a:off x="6153774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3BCFB41-1649-4AFF-BC4E-E2A6F9961B5C}"/>
                </a:ext>
              </a:extLst>
            </p:cNvPr>
            <p:cNvSpPr txBox="1"/>
            <p:nvPr/>
          </p:nvSpPr>
          <p:spPr>
            <a:xfrm>
              <a:off x="6134044" y="1731251"/>
              <a:ext cx="24641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4A4B9E5-6B81-4F5D-B5C5-739468FE0E30}"/>
              </a:ext>
            </a:extLst>
          </p:cNvPr>
          <p:cNvGrpSpPr/>
          <p:nvPr/>
        </p:nvGrpSpPr>
        <p:grpSpPr>
          <a:xfrm>
            <a:off x="7799563" y="3743485"/>
            <a:ext cx="2464163" cy="1225013"/>
            <a:chOff x="6134044" y="1317507"/>
            <a:chExt cx="2464163" cy="1225013"/>
          </a:xfrm>
        </p:grpSpPr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id="{C606D38C-F9C3-4FE0-AFCB-F7C18497BD0A}"/>
                </a:ext>
              </a:extLst>
            </p:cNvPr>
            <p:cNvSpPr txBox="1"/>
            <p:nvPr/>
          </p:nvSpPr>
          <p:spPr>
            <a:xfrm>
              <a:off x="6153774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92FC984-04FC-49AD-B7A1-4607D5EA4767}"/>
                </a:ext>
              </a:extLst>
            </p:cNvPr>
            <p:cNvSpPr txBox="1"/>
            <p:nvPr/>
          </p:nvSpPr>
          <p:spPr>
            <a:xfrm>
              <a:off x="6134044" y="1711523"/>
              <a:ext cx="24444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3894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ight Triangle 51"/>
          <p:cNvSpPr/>
          <p:nvPr/>
        </p:nvSpPr>
        <p:spPr>
          <a:xfrm rot="5400000" flipV="1">
            <a:off x="2990385" y="-2988797"/>
            <a:ext cx="6211231" cy="12188825"/>
          </a:xfrm>
          <a:prstGeom prst="rtTriangl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仓耳玄三M W05" panose="02020400000000000000" pitchFamily="18" charset="-122"/>
            </a:endParaRPr>
          </a:p>
        </p:txBody>
      </p:sp>
      <p:sp>
        <p:nvSpPr>
          <p:cNvPr id="53" name="Rectangle 52"/>
          <p:cNvSpPr>
            <a:spLocks/>
          </p:cNvSpPr>
          <p:nvPr/>
        </p:nvSpPr>
        <p:spPr bwMode="auto">
          <a:xfrm>
            <a:off x="1281349" y="3623131"/>
            <a:ext cx="3520194" cy="6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4750"/>
              </a:lnSpc>
            </a:pPr>
            <a:r>
              <a:rPr lang="zh-CN" altLang="en-US" sz="6600" b="1" spc="250" dirty="0">
                <a:latin typeface="仓耳玄三M W05" panose="02020400000000000000" pitchFamily="18" charset="-122"/>
                <a:ea typeface="仓耳玄三M W05" panose="02020400000000000000" pitchFamily="18" charset="-122"/>
                <a:cs typeface="Lato Black" charset="0"/>
                <a:sym typeface="Bebas Neue" charset="0"/>
              </a:rPr>
              <a:t>第四部分</a:t>
            </a:r>
            <a:endParaRPr lang="en-US" sz="6600" b="1" spc="250" dirty="0">
              <a:latin typeface="仓耳玄三M W05" panose="02020400000000000000" pitchFamily="18" charset="-122"/>
              <a:ea typeface="仓耳玄三M W05" panose="02020400000000000000" pitchFamily="18" charset="-122"/>
              <a:cs typeface="Lato Black" charset="0"/>
              <a:sym typeface="Bebas Neue" charset="0"/>
            </a:endParaRPr>
          </a:p>
        </p:txBody>
      </p:sp>
      <p:sp>
        <p:nvSpPr>
          <p:cNvPr id="54" name="Subtitle 2"/>
          <p:cNvSpPr txBox="1">
            <a:spLocks/>
          </p:cNvSpPr>
          <p:nvPr/>
        </p:nvSpPr>
        <p:spPr>
          <a:xfrm>
            <a:off x="1322086" y="4862700"/>
            <a:ext cx="5165443" cy="113573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20"/>
              </a:lnSpc>
            </a:pPr>
            <a:r>
              <a:rPr lang="en-US" sz="1200" dirty="0">
                <a:solidFill>
                  <a:schemeClr val="tx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Poppins Light" charset="0"/>
              </a:rPr>
              <a:t>Frequently, your initial font choice is taken out of your awesome hands also we are companies often specify a typeface, or even a set of fonts,  part of their brand guides However, if you a great Frequently, your initial font choice is taken out of your hands.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409762" y="4550466"/>
            <a:ext cx="468351" cy="0"/>
          </a:xfrm>
          <a:prstGeom prst="line">
            <a:avLst/>
          </a:prstGeom>
          <a:ln w="57150">
            <a:solidFill>
              <a:srgbClr val="4E7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5660256" y="802987"/>
            <a:ext cx="5503963" cy="3168348"/>
            <a:chOff x="5898415" y="1976415"/>
            <a:chExt cx="5654530" cy="3255020"/>
          </a:xfrm>
        </p:grpSpPr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1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3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4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5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6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7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</p:grpSp>
      <p:pic>
        <p:nvPicPr>
          <p:cNvPr id="6" name="图片占位符 5" descr="图片包含 餐桌, 室内, 婚礼, 鲜花&#10;&#10;描述已自动生成">
            <a:extLst>
              <a:ext uri="{FF2B5EF4-FFF2-40B4-BE49-F238E27FC236}">
                <a16:creationId xmlns:a16="http://schemas.microsoft.com/office/drawing/2014/main" id="{9B0C222C-AEAE-4E85-B269-37C18C447D3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7" b="4637"/>
          <a:stretch>
            <a:fillRect/>
          </a:stretch>
        </p:blipFill>
        <p:spPr/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FFB284EF-2063-4E4E-9CDF-68DDD296AA13}"/>
              </a:ext>
            </a:extLst>
          </p:cNvPr>
          <p:cNvSpPr/>
          <p:nvPr/>
        </p:nvSpPr>
        <p:spPr>
          <a:xfrm>
            <a:off x="-678949" y="-1537921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A2C831E-E9DA-4615-9C9D-EAD3510B4C6D}"/>
              </a:ext>
            </a:extLst>
          </p:cNvPr>
          <p:cNvSpPr/>
          <p:nvPr/>
        </p:nvSpPr>
        <p:spPr>
          <a:xfrm>
            <a:off x="10257692" y="4452592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9552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6F34ED40-141C-4BCB-BBC3-1220CFA02ABF}"/>
              </a:ext>
            </a:extLst>
          </p:cNvPr>
          <p:cNvSpPr/>
          <p:nvPr/>
        </p:nvSpPr>
        <p:spPr>
          <a:xfrm>
            <a:off x="9167387" y="4031422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C928567-3731-44A1-BCCA-ABF2734B17E8}"/>
              </a:ext>
            </a:extLst>
          </p:cNvPr>
          <p:cNvSpPr/>
          <p:nvPr/>
        </p:nvSpPr>
        <p:spPr>
          <a:xfrm>
            <a:off x="-1079696" y="-845378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6A3C170D-CB79-47C5-9BB5-B58F160BC1EC}"/>
              </a:ext>
            </a:extLst>
          </p:cNvPr>
          <p:cNvSpPr/>
          <p:nvPr/>
        </p:nvSpPr>
        <p:spPr>
          <a:xfrm>
            <a:off x="8253089" y="-17835"/>
            <a:ext cx="3553428" cy="6893670"/>
          </a:xfrm>
          <a:prstGeom prst="parallelogram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B4A8ECE-0D9D-42DF-8766-FC9E0AA719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3" t="51181" r="14037" b="4535"/>
          <a:stretch/>
        </p:blipFill>
        <p:spPr>
          <a:xfrm flipH="1">
            <a:off x="5805043" y="941363"/>
            <a:ext cx="4224760" cy="470748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8EFB35C-A85B-4005-8457-4960AA3D4C0C}"/>
              </a:ext>
            </a:extLst>
          </p:cNvPr>
          <p:cNvSpPr txBox="1"/>
          <p:nvPr/>
        </p:nvSpPr>
        <p:spPr>
          <a:xfrm rot="498037">
            <a:off x="10226997" y="600220"/>
            <a:ext cx="800219" cy="56575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4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CONTENTS</a:t>
            </a:r>
            <a:endParaRPr lang="zh-CN" altLang="en-US" sz="4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9A1D69A-1C48-4E2E-AEA3-912EE8BB8ADF}"/>
              </a:ext>
            </a:extLst>
          </p:cNvPr>
          <p:cNvSpPr/>
          <p:nvPr/>
        </p:nvSpPr>
        <p:spPr>
          <a:xfrm>
            <a:off x="2104674" y="2045191"/>
            <a:ext cx="581170" cy="581170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E61DB1D-38D5-4479-81B9-9784263911B7}"/>
              </a:ext>
            </a:extLst>
          </p:cNvPr>
          <p:cNvSpPr txBox="1"/>
          <p:nvPr/>
        </p:nvSpPr>
        <p:spPr>
          <a:xfrm>
            <a:off x="2158757" y="2080609"/>
            <a:ext cx="581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第一部分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54358D6-DDF6-4648-AC62-76EF51F6A9A8}"/>
              </a:ext>
            </a:extLst>
          </p:cNvPr>
          <p:cNvSpPr/>
          <p:nvPr/>
        </p:nvSpPr>
        <p:spPr>
          <a:xfrm>
            <a:off x="3050678" y="3474862"/>
            <a:ext cx="581170" cy="581170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B81DD16-A056-4483-BA14-0D40F1C61A48}"/>
              </a:ext>
            </a:extLst>
          </p:cNvPr>
          <p:cNvSpPr txBox="1"/>
          <p:nvPr/>
        </p:nvSpPr>
        <p:spPr>
          <a:xfrm>
            <a:off x="3104761" y="3510280"/>
            <a:ext cx="581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第二部分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6499E13-94B7-4CA0-AFA0-73A779F34A0A}"/>
              </a:ext>
            </a:extLst>
          </p:cNvPr>
          <p:cNvSpPr/>
          <p:nvPr/>
        </p:nvSpPr>
        <p:spPr>
          <a:xfrm>
            <a:off x="4166328" y="1963911"/>
            <a:ext cx="581170" cy="581170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92E0E5C-4F94-4A93-A94F-8DCE374E8F91}"/>
              </a:ext>
            </a:extLst>
          </p:cNvPr>
          <p:cNvSpPr txBox="1"/>
          <p:nvPr/>
        </p:nvSpPr>
        <p:spPr>
          <a:xfrm>
            <a:off x="4220411" y="1999329"/>
            <a:ext cx="581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第三部分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3BC4ED0-67BB-4EFF-8F7C-FF5F181D683A}"/>
              </a:ext>
            </a:extLst>
          </p:cNvPr>
          <p:cNvSpPr/>
          <p:nvPr/>
        </p:nvSpPr>
        <p:spPr>
          <a:xfrm>
            <a:off x="5112332" y="3393582"/>
            <a:ext cx="581170" cy="581170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0C5F18-526F-4236-8416-0F946CCB23C2}"/>
              </a:ext>
            </a:extLst>
          </p:cNvPr>
          <p:cNvSpPr txBox="1"/>
          <p:nvPr/>
        </p:nvSpPr>
        <p:spPr>
          <a:xfrm>
            <a:off x="5166415" y="3429000"/>
            <a:ext cx="581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第四部分</a:t>
            </a:r>
          </a:p>
        </p:txBody>
      </p:sp>
    </p:spTree>
    <p:extLst>
      <p:ext uri="{BB962C8B-B14F-4D97-AF65-F5344CB8AC3E}">
        <p14:creationId xmlns:p14="http://schemas.microsoft.com/office/powerpoint/2010/main" val="3604432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CE669BC-EA2C-4140-B3CE-17BC1002F52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DB27936-1D3D-4AE6-BB7D-0FD13A3B6B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551" y="1716182"/>
            <a:ext cx="3697139" cy="3697139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6DBB148C-B03D-4289-99AE-35D081747DE0}"/>
              </a:ext>
            </a:extLst>
          </p:cNvPr>
          <p:cNvSpPr/>
          <p:nvPr/>
        </p:nvSpPr>
        <p:spPr>
          <a:xfrm rot="16200000">
            <a:off x="5988506" y="2156385"/>
            <a:ext cx="594544" cy="591196"/>
          </a:xfrm>
          <a:prstGeom prst="ellipse">
            <a:avLst/>
          </a:prstGeom>
          <a:noFill/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9A14AB7-A351-4F18-9ED9-4607EFEB1383}"/>
              </a:ext>
            </a:extLst>
          </p:cNvPr>
          <p:cNvGrpSpPr/>
          <p:nvPr/>
        </p:nvGrpSpPr>
        <p:grpSpPr>
          <a:xfrm>
            <a:off x="6693707" y="4219723"/>
            <a:ext cx="3828499" cy="914573"/>
            <a:chOff x="4652963" y="3734566"/>
            <a:chExt cx="3828499" cy="914573"/>
          </a:xfrm>
        </p:grpSpPr>
        <p:sp>
          <p:nvSpPr>
            <p:cNvPr id="6" name="Rectangle 37">
              <a:extLst>
                <a:ext uri="{FF2B5EF4-FFF2-40B4-BE49-F238E27FC236}">
                  <a16:creationId xmlns:a16="http://schemas.microsoft.com/office/drawing/2014/main" id="{0558AF15-DFDA-4D0F-BDAE-31A67209E00B}"/>
                </a:ext>
              </a:extLst>
            </p:cNvPr>
            <p:cNvSpPr/>
            <p:nvPr/>
          </p:nvSpPr>
          <p:spPr>
            <a:xfrm>
              <a:off x="4661834" y="4189654"/>
              <a:ext cx="3819628" cy="4594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1000" dirty="0">
                <a:solidFill>
                  <a:schemeClr val="bg1">
                    <a:lumMod val="6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38">
              <a:extLst>
                <a:ext uri="{FF2B5EF4-FFF2-40B4-BE49-F238E27FC236}">
                  <a16:creationId xmlns:a16="http://schemas.microsoft.com/office/drawing/2014/main" id="{A7B07879-0157-464B-804E-5025BC622559}"/>
                </a:ext>
              </a:extLst>
            </p:cNvPr>
            <p:cNvSpPr txBox="1"/>
            <p:nvPr/>
          </p:nvSpPr>
          <p:spPr bwMode="auto">
            <a:xfrm>
              <a:off x="4652963" y="3734566"/>
              <a:ext cx="1743075" cy="504625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添加标题内容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F869495-0E4A-4E13-A99D-600252617F11}"/>
              </a:ext>
            </a:extLst>
          </p:cNvPr>
          <p:cNvGrpSpPr/>
          <p:nvPr/>
        </p:nvGrpSpPr>
        <p:grpSpPr>
          <a:xfrm>
            <a:off x="6673093" y="1978784"/>
            <a:ext cx="3828499" cy="914573"/>
            <a:chOff x="4652963" y="3734566"/>
            <a:chExt cx="3828499" cy="914573"/>
          </a:xfrm>
        </p:grpSpPr>
        <p:sp>
          <p:nvSpPr>
            <p:cNvPr id="9" name="Rectangle 37">
              <a:extLst>
                <a:ext uri="{FF2B5EF4-FFF2-40B4-BE49-F238E27FC236}">
                  <a16:creationId xmlns:a16="http://schemas.microsoft.com/office/drawing/2014/main" id="{A7D37E80-A9D9-4093-9599-FF2A3AFC7207}"/>
                </a:ext>
              </a:extLst>
            </p:cNvPr>
            <p:cNvSpPr/>
            <p:nvPr/>
          </p:nvSpPr>
          <p:spPr>
            <a:xfrm>
              <a:off x="4661834" y="4189654"/>
              <a:ext cx="3819628" cy="4594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1000" dirty="0">
                <a:solidFill>
                  <a:schemeClr val="bg1">
                    <a:lumMod val="6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38">
              <a:extLst>
                <a:ext uri="{FF2B5EF4-FFF2-40B4-BE49-F238E27FC236}">
                  <a16:creationId xmlns:a16="http://schemas.microsoft.com/office/drawing/2014/main" id="{FA77D5FF-6859-4451-83CD-A968B9783E8C}"/>
                </a:ext>
              </a:extLst>
            </p:cNvPr>
            <p:cNvSpPr txBox="1"/>
            <p:nvPr/>
          </p:nvSpPr>
          <p:spPr bwMode="auto">
            <a:xfrm>
              <a:off x="4652963" y="3734566"/>
              <a:ext cx="1743075" cy="504625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添加标题内容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80F7E48-77DC-4A3C-84BB-29FE6042B18A}"/>
              </a:ext>
            </a:extLst>
          </p:cNvPr>
          <p:cNvGrpSpPr/>
          <p:nvPr/>
        </p:nvGrpSpPr>
        <p:grpSpPr>
          <a:xfrm>
            <a:off x="6673093" y="3048704"/>
            <a:ext cx="3828499" cy="1116808"/>
            <a:chOff x="4652963" y="3734566"/>
            <a:chExt cx="3828499" cy="1116808"/>
          </a:xfrm>
        </p:grpSpPr>
        <p:sp>
          <p:nvSpPr>
            <p:cNvPr id="12" name="Rectangle 37">
              <a:extLst>
                <a:ext uri="{FF2B5EF4-FFF2-40B4-BE49-F238E27FC236}">
                  <a16:creationId xmlns:a16="http://schemas.microsoft.com/office/drawing/2014/main" id="{087C8C47-438B-470F-977A-8259709B7827}"/>
                </a:ext>
              </a:extLst>
            </p:cNvPr>
            <p:cNvSpPr/>
            <p:nvPr/>
          </p:nvSpPr>
          <p:spPr>
            <a:xfrm>
              <a:off x="4661834" y="4189654"/>
              <a:ext cx="3819628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77">
                <a:lnSpc>
                  <a:spcPct val="125000"/>
                </a:lnSpc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1000" dirty="0">
                <a:solidFill>
                  <a:schemeClr val="bg1">
                    <a:lumMod val="6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Arial" panose="020B0604020202020204" pitchFamily="34" charset="0"/>
              </a:endParaRPr>
            </a:p>
            <a:p>
              <a:pPr defTabSz="914377">
                <a:defRPr/>
              </a:pP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3" name="TextBox 38">
              <a:extLst>
                <a:ext uri="{FF2B5EF4-FFF2-40B4-BE49-F238E27FC236}">
                  <a16:creationId xmlns:a16="http://schemas.microsoft.com/office/drawing/2014/main" id="{8538D38E-D2F4-4119-B9BD-2F92C3BC5BA1}"/>
                </a:ext>
              </a:extLst>
            </p:cNvPr>
            <p:cNvSpPr txBox="1"/>
            <p:nvPr/>
          </p:nvSpPr>
          <p:spPr bwMode="auto">
            <a:xfrm>
              <a:off x="4652963" y="3734566"/>
              <a:ext cx="1743075" cy="504625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defTabSz="914377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  <a:cs typeface="+mn-ea"/>
                  <a:sym typeface="+mn-lt"/>
                </a:rPr>
                <a:t>添加标题内容</a:t>
              </a: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9B6E1674-519C-41E6-BC11-AFFFF9F9E2B9}"/>
              </a:ext>
            </a:extLst>
          </p:cNvPr>
          <p:cNvSpPr/>
          <p:nvPr/>
        </p:nvSpPr>
        <p:spPr>
          <a:xfrm rot="16200000">
            <a:off x="6083002" y="2250348"/>
            <a:ext cx="405552" cy="403270"/>
          </a:xfrm>
          <a:prstGeom prst="ellipse">
            <a:avLst/>
          </a:prstGeom>
          <a:solidFill>
            <a:srgbClr val="DC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74A6F9C-9902-4222-8C89-4C87A884A866}"/>
              </a:ext>
            </a:extLst>
          </p:cNvPr>
          <p:cNvSpPr txBox="1"/>
          <p:nvPr/>
        </p:nvSpPr>
        <p:spPr>
          <a:xfrm>
            <a:off x="6079705" y="2249206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6E775FE-F5FB-4377-9024-6140337C6525}"/>
              </a:ext>
            </a:extLst>
          </p:cNvPr>
          <p:cNvSpPr/>
          <p:nvPr/>
        </p:nvSpPr>
        <p:spPr>
          <a:xfrm rot="16200000">
            <a:off x="5988506" y="3299609"/>
            <a:ext cx="594544" cy="591196"/>
          </a:xfrm>
          <a:prstGeom prst="ellipse">
            <a:avLst/>
          </a:prstGeom>
          <a:noFill/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4C73FE1-45DF-4081-A8A3-8D13DCCA49F6}"/>
              </a:ext>
            </a:extLst>
          </p:cNvPr>
          <p:cNvSpPr/>
          <p:nvPr/>
        </p:nvSpPr>
        <p:spPr>
          <a:xfrm rot="16200000">
            <a:off x="6083002" y="3393572"/>
            <a:ext cx="405552" cy="403270"/>
          </a:xfrm>
          <a:prstGeom prst="ellips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A6A6D30-4FAF-482A-BA36-845120B3E01E}"/>
              </a:ext>
            </a:extLst>
          </p:cNvPr>
          <p:cNvSpPr txBox="1"/>
          <p:nvPr/>
        </p:nvSpPr>
        <p:spPr>
          <a:xfrm>
            <a:off x="6079705" y="339243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03F08F0-66D7-4E74-B2BA-E884804BC92B}"/>
              </a:ext>
            </a:extLst>
          </p:cNvPr>
          <p:cNvSpPr/>
          <p:nvPr/>
        </p:nvSpPr>
        <p:spPr>
          <a:xfrm rot="16200000">
            <a:off x="5988506" y="4374592"/>
            <a:ext cx="594544" cy="591196"/>
          </a:xfrm>
          <a:prstGeom prst="ellipse">
            <a:avLst/>
          </a:prstGeom>
          <a:noFill/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8E725189-5C6D-40BF-8A9B-C13F6FA89004}"/>
              </a:ext>
            </a:extLst>
          </p:cNvPr>
          <p:cNvSpPr/>
          <p:nvPr/>
        </p:nvSpPr>
        <p:spPr>
          <a:xfrm rot="16200000">
            <a:off x="6083002" y="4468555"/>
            <a:ext cx="405552" cy="403270"/>
          </a:xfrm>
          <a:prstGeom prst="ellipse">
            <a:avLst/>
          </a:prstGeom>
          <a:solidFill>
            <a:srgbClr val="DCE7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4785564-830D-479B-B662-3592F819E102}"/>
              </a:ext>
            </a:extLst>
          </p:cNvPr>
          <p:cNvSpPr txBox="1"/>
          <p:nvPr/>
        </p:nvSpPr>
        <p:spPr>
          <a:xfrm>
            <a:off x="6079705" y="4467413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259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  <p:bldP spid="15" grpId="0"/>
      <p:bldP spid="16" grpId="0"/>
      <p:bldP spid="17" grpId="0" animBg="1"/>
      <p:bldP spid="18" grpId="0"/>
      <p:bldP spid="19" grpId="0"/>
      <p:bldP spid="20" grpId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4" name="图片 3" descr="图片包含 室内&#10;&#10;描述已自动生成">
            <a:extLst>
              <a:ext uri="{FF2B5EF4-FFF2-40B4-BE49-F238E27FC236}">
                <a16:creationId xmlns:a16="http://schemas.microsoft.com/office/drawing/2014/main" id="{818CD950-A91F-4AB9-9F10-1282D6A283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920" y="1508760"/>
            <a:ext cx="3840480" cy="384048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E1E38CD-A2CB-4214-9B51-EF0E6E14565E}"/>
              </a:ext>
            </a:extLst>
          </p:cNvPr>
          <p:cNvSpPr/>
          <p:nvPr/>
        </p:nvSpPr>
        <p:spPr>
          <a:xfrm>
            <a:off x="6871232" y="2129214"/>
            <a:ext cx="3149600" cy="293279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62B97ED-3D72-4D4B-8884-4EDF957A0EBA}"/>
              </a:ext>
            </a:extLst>
          </p:cNvPr>
          <p:cNvSpPr/>
          <p:nvPr/>
        </p:nvSpPr>
        <p:spPr>
          <a:xfrm>
            <a:off x="7299400" y="2463950"/>
            <a:ext cx="493486" cy="493486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E427914-7B10-465E-B05D-5A373457229D}"/>
              </a:ext>
            </a:extLst>
          </p:cNvPr>
          <p:cNvGrpSpPr/>
          <p:nvPr/>
        </p:nvGrpSpPr>
        <p:grpSpPr>
          <a:xfrm>
            <a:off x="7223816" y="3382096"/>
            <a:ext cx="2447445" cy="1240268"/>
            <a:chOff x="5391688" y="1317507"/>
            <a:chExt cx="2447445" cy="1240268"/>
          </a:xfrm>
        </p:grpSpPr>
        <p:sp>
          <p:nvSpPr>
            <p:cNvPr id="8" name="TextBox 19">
              <a:extLst>
                <a:ext uri="{FF2B5EF4-FFF2-40B4-BE49-F238E27FC236}">
                  <a16:creationId xmlns:a16="http://schemas.microsoft.com/office/drawing/2014/main" id="{15C1DC58-0322-4955-91C8-88C03A202818}"/>
                </a:ext>
              </a:extLst>
            </p:cNvPr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215E1C5-7372-4D67-9EE1-04826D1A9E85}"/>
                </a:ext>
              </a:extLst>
            </p:cNvPr>
            <p:cNvSpPr txBox="1"/>
            <p:nvPr/>
          </p:nvSpPr>
          <p:spPr>
            <a:xfrm>
              <a:off x="5391688" y="1726778"/>
              <a:ext cx="24444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327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3" name="图片 2" descr="图片包含 服装&#10;&#10;描述已自动生成">
            <a:extLst>
              <a:ext uri="{FF2B5EF4-FFF2-40B4-BE49-F238E27FC236}">
                <a16:creationId xmlns:a16="http://schemas.microsoft.com/office/drawing/2014/main" id="{67C86D23-26E5-4CE5-9D5C-528A471204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118" y="1353545"/>
            <a:ext cx="3102317" cy="4343400"/>
          </a:xfrm>
          <a:prstGeom prst="rect">
            <a:avLst/>
          </a:prstGeom>
        </p:spPr>
      </p:pic>
      <p:sp>
        <p:nvSpPr>
          <p:cNvPr id="5" name="Shape 2162">
            <a:extLst>
              <a:ext uri="{FF2B5EF4-FFF2-40B4-BE49-F238E27FC236}">
                <a16:creationId xmlns:a16="http://schemas.microsoft.com/office/drawing/2014/main" id="{897336FD-2C58-4BD5-85F2-A877B4C9B763}"/>
              </a:ext>
            </a:extLst>
          </p:cNvPr>
          <p:cNvSpPr/>
          <p:nvPr/>
        </p:nvSpPr>
        <p:spPr>
          <a:xfrm>
            <a:off x="6143983" y="1917331"/>
            <a:ext cx="4323052" cy="1011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marL="0" marR="0" lvl="0" indent="0" algn="l" defTabSz="410766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rPr>
              <a:t>There are many variations of passages of Lorem Ipsum available, but the majority have or suffered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rPr>
              <a:t> </a:t>
            </a:r>
            <a:r>
              <a:rPr kumimoji="0" sz="105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rPr>
              <a:t>alteration in some form </a:t>
            </a:r>
            <a:r>
              <a:rPr kumimoji="0" sz="105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rPr>
              <a:t>byhumour</a:t>
            </a:r>
            <a:r>
              <a:rPr kumimoji="0" sz="105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rPr>
              <a:t>, or </a:t>
            </a:r>
            <a:r>
              <a:rPr kumimoji="0" sz="105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rPr>
              <a:t>randomised</a:t>
            </a:r>
            <a:r>
              <a:rPr kumimoji="0" sz="105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rPr>
              <a:t> words or which don't look even slightly believable</a:t>
            </a:r>
          </a:p>
          <a:p>
            <a:pPr marL="0" marR="0" lvl="0" indent="0" algn="l" defTabSz="410766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kumimoji="0" sz="105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rPr>
              <a:t>If you are going to use a passage of </a:t>
            </a:r>
            <a:r>
              <a:rPr kumimoji="0" sz="105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rPr>
              <a:t>LoreIpsum</a:t>
            </a:r>
            <a:r>
              <a:rPr kumimoji="0" sz="105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cs typeface="Helvetica"/>
                <a:sym typeface="Helvetica"/>
              </a:rPr>
              <a:t>,</a:t>
            </a:r>
          </a:p>
        </p:txBody>
      </p:sp>
      <p:sp>
        <p:nvSpPr>
          <p:cNvPr id="6" name="Shape 2173">
            <a:extLst>
              <a:ext uri="{FF2B5EF4-FFF2-40B4-BE49-F238E27FC236}">
                <a16:creationId xmlns:a16="http://schemas.microsoft.com/office/drawing/2014/main" id="{CC9B545E-AB34-4BB4-AB6C-40A0BA333CB7}"/>
              </a:ext>
            </a:extLst>
          </p:cNvPr>
          <p:cNvSpPr/>
          <p:nvPr/>
        </p:nvSpPr>
        <p:spPr>
          <a:xfrm>
            <a:off x="6144210" y="3410692"/>
            <a:ext cx="732317" cy="732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solidFill>
            <a:srgbClr val="4E7E64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ctr" defTabSz="41076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仓耳玄三M W05" panose="02020400000000000000" pitchFamily="18" charset="-122"/>
              <a:sym typeface="Helvetica Light"/>
            </a:endParaRPr>
          </a:p>
        </p:txBody>
      </p:sp>
      <p:sp>
        <p:nvSpPr>
          <p:cNvPr id="7" name="Shape 2174">
            <a:extLst>
              <a:ext uri="{FF2B5EF4-FFF2-40B4-BE49-F238E27FC236}">
                <a16:creationId xmlns:a16="http://schemas.microsoft.com/office/drawing/2014/main" id="{EB0D6647-EBE3-41FE-B942-73DD5301CBD6}"/>
              </a:ext>
            </a:extLst>
          </p:cNvPr>
          <p:cNvSpPr/>
          <p:nvPr/>
        </p:nvSpPr>
        <p:spPr>
          <a:xfrm>
            <a:off x="7083341" y="3473757"/>
            <a:ext cx="1611018" cy="322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2000" b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标题文字添加</a:t>
            </a:r>
            <a:endParaRPr lang="en-US" altLang="zh-CN" sz="2000" b="0" dirty="0">
              <a:latin typeface="仓耳玄三M W05" panose="02020400000000000000" pitchFamily="18" charset="-122"/>
            </a:endParaRPr>
          </a:p>
        </p:txBody>
      </p:sp>
      <p:sp>
        <p:nvSpPr>
          <p:cNvPr id="8" name="Shape 2175">
            <a:extLst>
              <a:ext uri="{FF2B5EF4-FFF2-40B4-BE49-F238E27FC236}">
                <a16:creationId xmlns:a16="http://schemas.microsoft.com/office/drawing/2014/main" id="{3E9C2BAF-DFC8-4A75-B993-4911464550D8}"/>
              </a:ext>
            </a:extLst>
          </p:cNvPr>
          <p:cNvSpPr/>
          <p:nvPr/>
        </p:nvSpPr>
        <p:spPr>
          <a:xfrm>
            <a:off x="7083569" y="3792844"/>
            <a:ext cx="1457130" cy="2782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0" marR="0" lvl="0" indent="0" algn="l" defTabSz="410766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Helvetica"/>
              </a:rPr>
              <a:t>Short description for this</a:t>
            </a:r>
          </a:p>
        </p:txBody>
      </p:sp>
      <p:sp>
        <p:nvSpPr>
          <p:cNvPr id="9" name="Shape 2176">
            <a:extLst>
              <a:ext uri="{FF2B5EF4-FFF2-40B4-BE49-F238E27FC236}">
                <a16:creationId xmlns:a16="http://schemas.microsoft.com/office/drawing/2014/main" id="{E0E829BC-D89D-4FA1-A690-10BDB185A3AE}"/>
              </a:ext>
            </a:extLst>
          </p:cNvPr>
          <p:cNvSpPr/>
          <p:nvPr/>
        </p:nvSpPr>
        <p:spPr>
          <a:xfrm>
            <a:off x="6143983" y="4484447"/>
            <a:ext cx="732317" cy="732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18437" y="3163"/>
                </a:lnTo>
                <a:lnTo>
                  <a:pt x="21600" y="10800"/>
                </a:lnTo>
                <a:lnTo>
                  <a:pt x="18437" y="18437"/>
                </a:lnTo>
                <a:lnTo>
                  <a:pt x="10800" y="21600"/>
                </a:lnTo>
                <a:lnTo>
                  <a:pt x="3163" y="18437"/>
                </a:lnTo>
                <a:lnTo>
                  <a:pt x="0" y="10800"/>
                </a:lnTo>
                <a:lnTo>
                  <a:pt x="3163" y="3163"/>
                </a:lnTo>
                <a:close/>
              </a:path>
            </a:pathLst>
          </a:custGeom>
          <a:solidFill>
            <a:srgbClr val="DCE7E1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 marL="0" marR="0" lvl="0" indent="0" algn="ctr" defTabSz="41076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</a:defRPr>
            </a:pPr>
            <a:endParaRPr kumimoji="0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仓耳玄三M W05" panose="02020400000000000000" pitchFamily="18" charset="-122"/>
              <a:sym typeface="Helvetica Light"/>
            </a:endParaRPr>
          </a:p>
        </p:txBody>
      </p:sp>
      <p:sp>
        <p:nvSpPr>
          <p:cNvPr id="10" name="Shape 2177">
            <a:extLst>
              <a:ext uri="{FF2B5EF4-FFF2-40B4-BE49-F238E27FC236}">
                <a16:creationId xmlns:a16="http://schemas.microsoft.com/office/drawing/2014/main" id="{0756DC48-203F-4356-BF58-996787B3162B}"/>
              </a:ext>
            </a:extLst>
          </p:cNvPr>
          <p:cNvSpPr/>
          <p:nvPr/>
        </p:nvSpPr>
        <p:spPr>
          <a:xfrm>
            <a:off x="7083114" y="4547512"/>
            <a:ext cx="1611018" cy="322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80000"/>
              </a:lnSpc>
              <a:defRPr sz="2400" b="1" cap="all">
                <a:solidFill>
                  <a:srgbClr val="44474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zh-CN" altLang="en-US" sz="2000" b="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标题文字添加</a:t>
            </a:r>
            <a:endParaRPr lang="en-US" altLang="zh-CN" sz="2000" b="0" dirty="0">
              <a:latin typeface="仓耳玄三M W05" panose="02020400000000000000" pitchFamily="18" charset="-122"/>
            </a:endParaRPr>
          </a:p>
        </p:txBody>
      </p:sp>
      <p:sp>
        <p:nvSpPr>
          <p:cNvPr id="11" name="Shape 2178">
            <a:extLst>
              <a:ext uri="{FF2B5EF4-FFF2-40B4-BE49-F238E27FC236}">
                <a16:creationId xmlns:a16="http://schemas.microsoft.com/office/drawing/2014/main" id="{EDCCE5C4-A36D-4E79-A6DD-826177B1B997}"/>
              </a:ext>
            </a:extLst>
          </p:cNvPr>
          <p:cNvSpPr/>
          <p:nvPr/>
        </p:nvSpPr>
        <p:spPr>
          <a:xfrm>
            <a:off x="7083341" y="4866599"/>
            <a:ext cx="1457130" cy="2782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rgbClr val="8B8C8C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marL="0" marR="0" lvl="0" indent="0" algn="l" defTabSz="410766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仓耳玄三M W05" panose="02020400000000000000" pitchFamily="18" charset="-122"/>
                <a:ea typeface="仓耳玄三M W05" panose="02020400000000000000" pitchFamily="18" charset="-122"/>
                <a:sym typeface="Helvetica"/>
              </a:rPr>
              <a:t>Short description for this</a:t>
            </a:r>
          </a:p>
        </p:txBody>
      </p:sp>
      <p:sp>
        <p:nvSpPr>
          <p:cNvPr id="12" name="Shape 2179">
            <a:extLst>
              <a:ext uri="{FF2B5EF4-FFF2-40B4-BE49-F238E27FC236}">
                <a16:creationId xmlns:a16="http://schemas.microsoft.com/office/drawing/2014/main" id="{09E6A826-A8B4-41CF-819C-99487D190456}"/>
              </a:ext>
            </a:extLst>
          </p:cNvPr>
          <p:cNvSpPr/>
          <p:nvPr/>
        </p:nvSpPr>
        <p:spPr>
          <a:xfrm>
            <a:off x="6421469" y="3688367"/>
            <a:ext cx="177801" cy="1769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45" h="21145" extrusionOk="0">
                <a:moveTo>
                  <a:pt x="21180" y="736"/>
                </a:moveTo>
                <a:cubicBezTo>
                  <a:pt x="21025" y="374"/>
                  <a:pt x="20662" y="63"/>
                  <a:pt x="20352" y="63"/>
                </a:cubicBezTo>
                <a:cubicBezTo>
                  <a:pt x="14447" y="-455"/>
                  <a:pt x="10303" y="2290"/>
                  <a:pt x="7713" y="5916"/>
                </a:cubicBezTo>
                <a:cubicBezTo>
                  <a:pt x="6314" y="5398"/>
                  <a:pt x="4760" y="5605"/>
                  <a:pt x="3414" y="6434"/>
                </a:cubicBezTo>
                <a:cubicBezTo>
                  <a:pt x="2015" y="7159"/>
                  <a:pt x="824" y="8506"/>
                  <a:pt x="98" y="10060"/>
                </a:cubicBezTo>
                <a:cubicBezTo>
                  <a:pt x="-57" y="10423"/>
                  <a:pt x="-57" y="10785"/>
                  <a:pt x="306" y="11096"/>
                </a:cubicBezTo>
                <a:cubicBezTo>
                  <a:pt x="616" y="11303"/>
                  <a:pt x="979" y="11459"/>
                  <a:pt x="1342" y="11303"/>
                </a:cubicBezTo>
                <a:cubicBezTo>
                  <a:pt x="2896" y="10423"/>
                  <a:pt x="4449" y="10578"/>
                  <a:pt x="5485" y="11614"/>
                </a:cubicBezTo>
                <a:cubicBezTo>
                  <a:pt x="9629" y="15603"/>
                  <a:pt x="9629" y="15603"/>
                  <a:pt x="9629" y="15603"/>
                </a:cubicBezTo>
                <a:cubicBezTo>
                  <a:pt x="10510" y="16639"/>
                  <a:pt x="10665" y="18348"/>
                  <a:pt x="9940" y="19746"/>
                </a:cubicBezTo>
                <a:cubicBezTo>
                  <a:pt x="9785" y="20109"/>
                  <a:pt x="9785" y="20627"/>
                  <a:pt x="10147" y="20782"/>
                </a:cubicBezTo>
                <a:cubicBezTo>
                  <a:pt x="10303" y="20938"/>
                  <a:pt x="10510" y="21145"/>
                  <a:pt x="10821" y="21145"/>
                </a:cubicBezTo>
                <a:cubicBezTo>
                  <a:pt x="10821" y="21145"/>
                  <a:pt x="10976" y="21145"/>
                  <a:pt x="11183" y="20938"/>
                </a:cubicBezTo>
                <a:cubicBezTo>
                  <a:pt x="12737" y="20264"/>
                  <a:pt x="13929" y="19228"/>
                  <a:pt x="14809" y="17830"/>
                </a:cubicBezTo>
                <a:cubicBezTo>
                  <a:pt x="15483" y="16483"/>
                  <a:pt x="15690" y="14929"/>
                  <a:pt x="15120" y="13375"/>
                </a:cubicBezTo>
                <a:cubicBezTo>
                  <a:pt x="16363" y="12650"/>
                  <a:pt x="17244" y="11821"/>
                  <a:pt x="17917" y="10941"/>
                </a:cubicBezTo>
                <a:cubicBezTo>
                  <a:pt x="20352" y="8195"/>
                  <a:pt x="21543" y="4725"/>
                  <a:pt x="21180" y="736"/>
                </a:cubicBezTo>
                <a:close/>
                <a:moveTo>
                  <a:pt x="3051" y="8869"/>
                </a:moveTo>
                <a:cubicBezTo>
                  <a:pt x="4087" y="7833"/>
                  <a:pt x="5278" y="7315"/>
                  <a:pt x="6677" y="7470"/>
                </a:cubicBezTo>
                <a:cubicBezTo>
                  <a:pt x="6314" y="8195"/>
                  <a:pt x="6003" y="8869"/>
                  <a:pt x="5641" y="9387"/>
                </a:cubicBezTo>
                <a:cubicBezTo>
                  <a:pt x="4967" y="9024"/>
                  <a:pt x="4087" y="8869"/>
                  <a:pt x="3051" y="8869"/>
                </a:cubicBezTo>
                <a:close/>
                <a:moveTo>
                  <a:pt x="12219" y="18037"/>
                </a:moveTo>
                <a:cubicBezTo>
                  <a:pt x="12375" y="17157"/>
                  <a:pt x="12064" y="16121"/>
                  <a:pt x="11701" y="15447"/>
                </a:cubicBezTo>
                <a:cubicBezTo>
                  <a:pt x="12375" y="15085"/>
                  <a:pt x="12893" y="14722"/>
                  <a:pt x="13566" y="14411"/>
                </a:cubicBezTo>
                <a:cubicBezTo>
                  <a:pt x="13773" y="15758"/>
                  <a:pt x="13255" y="17001"/>
                  <a:pt x="12219" y="18037"/>
                </a:cubicBezTo>
                <a:close/>
                <a:moveTo>
                  <a:pt x="10510" y="13893"/>
                </a:moveTo>
                <a:cubicBezTo>
                  <a:pt x="7195" y="10578"/>
                  <a:pt x="7195" y="10578"/>
                  <a:pt x="7195" y="10578"/>
                </a:cubicBezTo>
                <a:cubicBezTo>
                  <a:pt x="8749" y="6279"/>
                  <a:pt x="12893" y="1617"/>
                  <a:pt x="19316" y="1772"/>
                </a:cubicBezTo>
                <a:cubicBezTo>
                  <a:pt x="19626" y="9542"/>
                  <a:pt x="13255" y="12857"/>
                  <a:pt x="10510" y="13893"/>
                </a:cubicBezTo>
                <a:close/>
                <a:moveTo>
                  <a:pt x="16363" y="4725"/>
                </a:moveTo>
                <a:cubicBezTo>
                  <a:pt x="16726" y="5087"/>
                  <a:pt x="16881" y="5398"/>
                  <a:pt x="16881" y="5761"/>
                </a:cubicBezTo>
                <a:cubicBezTo>
                  <a:pt x="16881" y="6279"/>
                  <a:pt x="16726" y="6641"/>
                  <a:pt x="16363" y="6797"/>
                </a:cubicBezTo>
                <a:cubicBezTo>
                  <a:pt x="16208" y="7159"/>
                  <a:pt x="15690" y="7315"/>
                  <a:pt x="15327" y="7315"/>
                </a:cubicBezTo>
                <a:cubicBezTo>
                  <a:pt x="14965" y="7315"/>
                  <a:pt x="14602" y="7159"/>
                  <a:pt x="14291" y="6797"/>
                </a:cubicBezTo>
                <a:cubicBezTo>
                  <a:pt x="13929" y="6641"/>
                  <a:pt x="13773" y="6279"/>
                  <a:pt x="13773" y="5761"/>
                </a:cubicBezTo>
                <a:cubicBezTo>
                  <a:pt x="13773" y="5398"/>
                  <a:pt x="13929" y="5087"/>
                  <a:pt x="14291" y="4725"/>
                </a:cubicBezTo>
                <a:cubicBezTo>
                  <a:pt x="14602" y="4518"/>
                  <a:pt x="14965" y="4362"/>
                  <a:pt x="15327" y="4362"/>
                </a:cubicBezTo>
                <a:cubicBezTo>
                  <a:pt x="15690" y="4362"/>
                  <a:pt x="16208" y="4518"/>
                  <a:pt x="16363" y="4725"/>
                </a:cubicBezTo>
                <a:close/>
                <a:moveTo>
                  <a:pt x="3414" y="14411"/>
                </a:moveTo>
                <a:cubicBezTo>
                  <a:pt x="2378" y="15447"/>
                  <a:pt x="2378" y="17519"/>
                  <a:pt x="2378" y="17830"/>
                </a:cubicBezTo>
                <a:cubicBezTo>
                  <a:pt x="2378" y="18348"/>
                  <a:pt x="2688" y="18866"/>
                  <a:pt x="3206" y="18866"/>
                </a:cubicBezTo>
                <a:cubicBezTo>
                  <a:pt x="3724" y="18866"/>
                  <a:pt x="5796" y="18710"/>
                  <a:pt x="6832" y="17674"/>
                </a:cubicBezTo>
                <a:cubicBezTo>
                  <a:pt x="7557" y="17001"/>
                  <a:pt x="7557" y="16483"/>
                  <a:pt x="7557" y="15965"/>
                </a:cubicBezTo>
                <a:cubicBezTo>
                  <a:pt x="7557" y="15447"/>
                  <a:pt x="7350" y="14722"/>
                  <a:pt x="6832" y="14204"/>
                </a:cubicBezTo>
                <a:cubicBezTo>
                  <a:pt x="5641" y="13168"/>
                  <a:pt x="4242" y="13531"/>
                  <a:pt x="3414" y="14411"/>
                </a:cubicBezTo>
                <a:close/>
                <a:moveTo>
                  <a:pt x="5485" y="16483"/>
                </a:moveTo>
                <a:cubicBezTo>
                  <a:pt x="5278" y="16639"/>
                  <a:pt x="4760" y="16794"/>
                  <a:pt x="4242" y="16794"/>
                </a:cubicBezTo>
                <a:cubicBezTo>
                  <a:pt x="4449" y="16276"/>
                  <a:pt x="4449" y="15758"/>
                  <a:pt x="4760" y="15603"/>
                </a:cubicBezTo>
                <a:cubicBezTo>
                  <a:pt x="4967" y="15447"/>
                  <a:pt x="4967" y="15447"/>
                  <a:pt x="5123" y="15447"/>
                </a:cubicBezTo>
                <a:cubicBezTo>
                  <a:pt x="5278" y="15447"/>
                  <a:pt x="5485" y="15447"/>
                  <a:pt x="5641" y="15603"/>
                </a:cubicBezTo>
                <a:cubicBezTo>
                  <a:pt x="5641" y="15758"/>
                  <a:pt x="5796" y="15758"/>
                  <a:pt x="5796" y="15965"/>
                </a:cubicBezTo>
                <a:cubicBezTo>
                  <a:pt x="5796" y="16121"/>
                  <a:pt x="5641" y="16276"/>
                  <a:pt x="5485" y="1648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228600" rtl="0" eaLnBrk="1" fontAlgn="auto" latinLnBrk="0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  <p:sp>
        <p:nvSpPr>
          <p:cNvPr id="13" name="Shape 2180">
            <a:extLst>
              <a:ext uri="{FF2B5EF4-FFF2-40B4-BE49-F238E27FC236}">
                <a16:creationId xmlns:a16="http://schemas.microsoft.com/office/drawing/2014/main" id="{5D73D3C8-D0EB-47CB-80B1-08A8D3EE4554}"/>
              </a:ext>
            </a:extLst>
          </p:cNvPr>
          <p:cNvSpPr/>
          <p:nvPr/>
        </p:nvSpPr>
        <p:spPr>
          <a:xfrm>
            <a:off x="6402716" y="4773789"/>
            <a:ext cx="214850" cy="156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91" y="13392"/>
                </a:moveTo>
                <a:cubicBezTo>
                  <a:pt x="11198" y="13392"/>
                  <a:pt x="13480" y="10296"/>
                  <a:pt x="13480" y="6696"/>
                </a:cubicBezTo>
                <a:cubicBezTo>
                  <a:pt x="13480" y="2880"/>
                  <a:pt x="11198" y="0"/>
                  <a:pt x="8491" y="0"/>
                </a:cubicBezTo>
                <a:cubicBezTo>
                  <a:pt x="5679" y="0"/>
                  <a:pt x="3397" y="2880"/>
                  <a:pt x="3397" y="6696"/>
                </a:cubicBezTo>
                <a:cubicBezTo>
                  <a:pt x="3397" y="10296"/>
                  <a:pt x="5679" y="13392"/>
                  <a:pt x="8491" y="13392"/>
                </a:cubicBezTo>
                <a:close/>
                <a:moveTo>
                  <a:pt x="8491" y="2376"/>
                </a:moveTo>
                <a:cubicBezTo>
                  <a:pt x="10137" y="2376"/>
                  <a:pt x="11516" y="4320"/>
                  <a:pt x="11516" y="6696"/>
                </a:cubicBezTo>
                <a:cubicBezTo>
                  <a:pt x="11516" y="9072"/>
                  <a:pt x="10137" y="10800"/>
                  <a:pt x="8491" y="10800"/>
                </a:cubicBezTo>
                <a:cubicBezTo>
                  <a:pt x="6740" y="10800"/>
                  <a:pt x="5307" y="9072"/>
                  <a:pt x="5307" y="6696"/>
                </a:cubicBezTo>
                <a:cubicBezTo>
                  <a:pt x="5307" y="4320"/>
                  <a:pt x="6740" y="2376"/>
                  <a:pt x="8491" y="2376"/>
                </a:cubicBezTo>
                <a:close/>
                <a:moveTo>
                  <a:pt x="10614" y="14112"/>
                </a:moveTo>
                <a:cubicBezTo>
                  <a:pt x="10455" y="13896"/>
                  <a:pt x="10137" y="13896"/>
                  <a:pt x="9924" y="14112"/>
                </a:cubicBezTo>
                <a:cubicBezTo>
                  <a:pt x="8491" y="15336"/>
                  <a:pt x="8491" y="15336"/>
                  <a:pt x="8491" y="15336"/>
                </a:cubicBezTo>
                <a:cubicBezTo>
                  <a:pt x="6899" y="14112"/>
                  <a:pt x="6899" y="14112"/>
                  <a:pt x="6899" y="14112"/>
                </a:cubicBezTo>
                <a:cubicBezTo>
                  <a:pt x="6740" y="13896"/>
                  <a:pt x="6369" y="13896"/>
                  <a:pt x="6209" y="14112"/>
                </a:cubicBezTo>
                <a:cubicBezTo>
                  <a:pt x="4776" y="14616"/>
                  <a:pt x="0" y="16992"/>
                  <a:pt x="0" y="20376"/>
                </a:cubicBezTo>
                <a:cubicBezTo>
                  <a:pt x="0" y="21096"/>
                  <a:pt x="531" y="21600"/>
                  <a:pt x="1061" y="21600"/>
                </a:cubicBezTo>
                <a:cubicBezTo>
                  <a:pt x="15762" y="21600"/>
                  <a:pt x="15762" y="21600"/>
                  <a:pt x="15762" y="21600"/>
                </a:cubicBezTo>
                <a:cubicBezTo>
                  <a:pt x="16293" y="21600"/>
                  <a:pt x="16824" y="21096"/>
                  <a:pt x="16824" y="20376"/>
                </a:cubicBezTo>
                <a:cubicBezTo>
                  <a:pt x="16824" y="16992"/>
                  <a:pt x="12047" y="14616"/>
                  <a:pt x="10614" y="14112"/>
                </a:cubicBezTo>
                <a:close/>
                <a:moveTo>
                  <a:pt x="2654" y="19152"/>
                </a:moveTo>
                <a:cubicBezTo>
                  <a:pt x="3556" y="18216"/>
                  <a:pt x="4776" y="17280"/>
                  <a:pt x="6369" y="16776"/>
                </a:cubicBezTo>
                <a:cubicBezTo>
                  <a:pt x="8014" y="18000"/>
                  <a:pt x="8014" y="18000"/>
                  <a:pt x="8014" y="18000"/>
                </a:cubicBezTo>
                <a:cubicBezTo>
                  <a:pt x="8173" y="18216"/>
                  <a:pt x="8704" y="18216"/>
                  <a:pt x="8863" y="18000"/>
                </a:cubicBezTo>
                <a:cubicBezTo>
                  <a:pt x="10455" y="16776"/>
                  <a:pt x="10455" y="16776"/>
                  <a:pt x="10455" y="16776"/>
                </a:cubicBezTo>
                <a:cubicBezTo>
                  <a:pt x="12047" y="17280"/>
                  <a:pt x="13321" y="18216"/>
                  <a:pt x="14170" y="19152"/>
                </a:cubicBezTo>
                <a:lnTo>
                  <a:pt x="2654" y="19152"/>
                </a:lnTo>
                <a:close/>
                <a:moveTo>
                  <a:pt x="21600" y="18216"/>
                </a:moveTo>
                <a:cubicBezTo>
                  <a:pt x="21600" y="18720"/>
                  <a:pt x="21282" y="19152"/>
                  <a:pt x="20910" y="19152"/>
                </a:cubicBezTo>
                <a:cubicBezTo>
                  <a:pt x="17726" y="19152"/>
                  <a:pt x="17726" y="19152"/>
                  <a:pt x="17726" y="19152"/>
                </a:cubicBezTo>
                <a:cubicBezTo>
                  <a:pt x="17354" y="19152"/>
                  <a:pt x="17036" y="18720"/>
                  <a:pt x="17036" y="18216"/>
                </a:cubicBezTo>
                <a:cubicBezTo>
                  <a:pt x="17036" y="17496"/>
                  <a:pt x="17354" y="17280"/>
                  <a:pt x="17726" y="17280"/>
                </a:cubicBezTo>
                <a:cubicBezTo>
                  <a:pt x="19849" y="17280"/>
                  <a:pt x="19849" y="17280"/>
                  <a:pt x="19849" y="17280"/>
                </a:cubicBezTo>
                <a:cubicBezTo>
                  <a:pt x="19477" y="16560"/>
                  <a:pt x="18946" y="16056"/>
                  <a:pt x="18257" y="15552"/>
                </a:cubicBezTo>
                <a:cubicBezTo>
                  <a:pt x="17885" y="15336"/>
                  <a:pt x="17726" y="14616"/>
                  <a:pt x="17885" y="14112"/>
                </a:cubicBezTo>
                <a:cubicBezTo>
                  <a:pt x="18097" y="13680"/>
                  <a:pt x="18416" y="13680"/>
                  <a:pt x="18787" y="13896"/>
                </a:cubicBezTo>
                <a:cubicBezTo>
                  <a:pt x="19849" y="14616"/>
                  <a:pt x="21600" y="16056"/>
                  <a:pt x="21600" y="18216"/>
                </a:cubicBezTo>
                <a:close/>
                <a:moveTo>
                  <a:pt x="17567" y="9576"/>
                </a:moveTo>
                <a:cubicBezTo>
                  <a:pt x="17567" y="8352"/>
                  <a:pt x="16664" y="7200"/>
                  <a:pt x="15762" y="7200"/>
                </a:cubicBezTo>
                <a:cubicBezTo>
                  <a:pt x="15444" y="7200"/>
                  <a:pt x="15231" y="7200"/>
                  <a:pt x="15072" y="7416"/>
                </a:cubicBezTo>
                <a:cubicBezTo>
                  <a:pt x="14542" y="7632"/>
                  <a:pt x="14170" y="7416"/>
                  <a:pt x="14011" y="6912"/>
                </a:cubicBezTo>
                <a:cubicBezTo>
                  <a:pt x="13852" y="6480"/>
                  <a:pt x="14011" y="5760"/>
                  <a:pt x="14382" y="5472"/>
                </a:cubicBezTo>
                <a:cubicBezTo>
                  <a:pt x="14913" y="5256"/>
                  <a:pt x="15231" y="5256"/>
                  <a:pt x="15762" y="5256"/>
                </a:cubicBezTo>
                <a:cubicBezTo>
                  <a:pt x="17567" y="5256"/>
                  <a:pt x="18946" y="7200"/>
                  <a:pt x="18946" y="9576"/>
                </a:cubicBezTo>
                <a:cubicBezTo>
                  <a:pt x="18946" y="12240"/>
                  <a:pt x="17567" y="14112"/>
                  <a:pt x="15762" y="14112"/>
                </a:cubicBezTo>
                <a:cubicBezTo>
                  <a:pt x="14701" y="14112"/>
                  <a:pt x="13852" y="13680"/>
                  <a:pt x="13321" y="12672"/>
                </a:cubicBezTo>
                <a:cubicBezTo>
                  <a:pt x="12949" y="12240"/>
                  <a:pt x="12949" y="11736"/>
                  <a:pt x="13321" y="11232"/>
                </a:cubicBezTo>
                <a:cubicBezTo>
                  <a:pt x="13639" y="11016"/>
                  <a:pt x="14011" y="11016"/>
                  <a:pt x="14382" y="11232"/>
                </a:cubicBezTo>
                <a:cubicBezTo>
                  <a:pt x="14701" y="11952"/>
                  <a:pt x="15231" y="12240"/>
                  <a:pt x="15762" y="12240"/>
                </a:cubicBezTo>
                <a:cubicBezTo>
                  <a:pt x="16664" y="12240"/>
                  <a:pt x="17567" y="11016"/>
                  <a:pt x="17567" y="9576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228600" rtl="0" eaLnBrk="1" fontAlgn="auto" latinLnBrk="0" hangingPunct="0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latin typeface="Helvetica"/>
                <a:ea typeface="Helvetica"/>
                <a:cs typeface="Helvetica"/>
                <a:sym typeface="Helvetica"/>
              </a:defRPr>
            </a:pPr>
            <a:endParaRPr kumimoji="0" sz="9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仓耳玄三M W05" panose="02020400000000000000" pitchFamily="18" charset="-122"/>
              <a:ea typeface="仓耳玄三M W05" panose="02020400000000000000" pitchFamily="18" charset="-122"/>
              <a:cs typeface="Helvetica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49220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id="{EE164B63-C44F-4E68-8EF3-76C021F421FD}"/>
              </a:ext>
            </a:extLst>
          </p:cNvPr>
          <p:cNvSpPr txBox="1"/>
          <p:nvPr/>
        </p:nvSpPr>
        <p:spPr>
          <a:xfrm>
            <a:off x="5181593" y="1597198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标题文字添加</a:t>
            </a:r>
            <a:endParaRPr lang="en-US" sz="2000" dirty="0">
              <a:latin typeface="仓耳玄三M W05" panose="02020400000000000000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52EE8C-0511-4CB9-BF91-D537E85164B7}"/>
              </a:ext>
            </a:extLst>
          </p:cNvPr>
          <p:cNvSpPr txBox="1"/>
          <p:nvPr/>
        </p:nvSpPr>
        <p:spPr>
          <a:xfrm>
            <a:off x="5181594" y="1997308"/>
            <a:ext cx="4817642" cy="11707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field The user can demonstrate on a projector or computer, or print the presentation and make it into a film to be used in a wider field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3FE5706-0D4F-4B2E-8CBE-19F9D0B6D1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142" y="1483360"/>
            <a:ext cx="2954531" cy="4136493"/>
          </a:xfrm>
          <a:prstGeom prst="rect">
            <a:avLst/>
          </a:prstGeom>
        </p:spPr>
      </p:pic>
      <p:pic>
        <p:nvPicPr>
          <p:cNvPr id="6" name="图片 5" descr="图片包含 室内, 窗户, 餐桌, 植物&#10;&#10;描述已自动生成">
            <a:extLst>
              <a:ext uri="{FF2B5EF4-FFF2-40B4-BE49-F238E27FC236}">
                <a16:creationId xmlns:a16="http://schemas.microsoft.com/office/drawing/2014/main" id="{167243C4-CAC6-4721-A1BF-D98CA5E5A1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2" b="16622"/>
          <a:stretch/>
        </p:blipFill>
        <p:spPr>
          <a:xfrm>
            <a:off x="7790188" y="3406543"/>
            <a:ext cx="2081070" cy="2081070"/>
          </a:xfrm>
          <a:prstGeom prst="rect">
            <a:avLst/>
          </a:prstGeom>
        </p:spPr>
      </p:pic>
      <p:pic>
        <p:nvPicPr>
          <p:cNvPr id="7" name="图片 6" descr="图片包含 餐桌, 室内, 美食, 盘子&#10;&#10;描述已自动生成">
            <a:extLst>
              <a:ext uri="{FF2B5EF4-FFF2-40B4-BE49-F238E27FC236}">
                <a16:creationId xmlns:a16="http://schemas.microsoft.com/office/drawing/2014/main" id="{6F81A779-998A-4FE9-A35F-D5E5943FEC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4" b="13464"/>
          <a:stretch/>
        </p:blipFill>
        <p:spPr>
          <a:xfrm>
            <a:off x="5248867" y="3358527"/>
            <a:ext cx="2129086" cy="212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00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1588" y="0"/>
            <a:ext cx="12188825" cy="3304254"/>
          </a:xfrm>
          <a:prstGeom prst="rect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仓耳玄三M W05" panose="02020400000000000000" pitchFamily="18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93EBAD8-B0FB-418C-A0D3-37D66C9DB693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6" b="23806"/>
          <a:stretch/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" b="2458"/>
          <a:stretch>
            <a:fillRect/>
          </a:stretch>
        </p:blipFill>
        <p:spPr>
          <a:xfrm>
            <a:off x="4479434" y="1382248"/>
            <a:ext cx="3233132" cy="2046752"/>
          </a:xfrm>
        </p:spPr>
      </p:pic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-4917033" y="-8741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899" tIns="60950" rIns="121899" bIns="60950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solidFill>
                <a:schemeClr val="tx2"/>
              </a:solidFill>
              <a:latin typeface="仓耳玄三M W05" panose="02020400000000000000" pitchFamily="18" charset="-122"/>
            </a:endParaRPr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-4917033" y="-87418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899" tIns="60950" rIns="121899" bIns="60950" numCol="1" anchor="t" anchorCtr="0" compatLnSpc="1">
            <a:prstTxWarp prst="textNoShape">
              <a:avLst/>
            </a:prstTxWarp>
          </a:bodyPr>
          <a:lstStyle/>
          <a:p>
            <a:endParaRPr lang="en-US" sz="900" dirty="0">
              <a:solidFill>
                <a:schemeClr val="tx2"/>
              </a:solidFill>
              <a:latin typeface="仓耳玄三M W05" panose="02020400000000000000" pitchFamily="18" charset="-122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3760180" y="1363073"/>
            <a:ext cx="4300734" cy="2475710"/>
            <a:chOff x="5898415" y="1976415"/>
            <a:chExt cx="5654530" cy="3255020"/>
          </a:xfrm>
        </p:grpSpPr>
        <p:sp>
          <p:nvSpPr>
            <p:cNvPr id="38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42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43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46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47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48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49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50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C6D7D4F9-D2A9-4C18-AE68-4F313DBAA806}"/>
              </a:ext>
            </a:extLst>
          </p:cNvPr>
          <p:cNvSpPr txBox="1"/>
          <p:nvPr/>
        </p:nvSpPr>
        <p:spPr>
          <a:xfrm>
            <a:off x="1843302" y="4241231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 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C09E1CB-5661-4108-A5F8-87997F1D658E}"/>
              </a:ext>
            </a:extLst>
          </p:cNvPr>
          <p:cNvSpPr txBox="1"/>
          <p:nvPr/>
        </p:nvSpPr>
        <p:spPr>
          <a:xfrm>
            <a:off x="5037987" y="4604280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B88C3D2-C0DB-4EAE-BF5E-A8319F8D0206}"/>
              </a:ext>
            </a:extLst>
          </p:cNvPr>
          <p:cNvSpPr txBox="1"/>
          <p:nvPr/>
        </p:nvSpPr>
        <p:spPr>
          <a:xfrm>
            <a:off x="8178277" y="4223627"/>
            <a:ext cx="2170421" cy="108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Copy paste fonts. Choose the only option to retain text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。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站酷快乐体2016修订版" panose="02010600030101010101" pitchFamily="2" charset="-122"/>
              </a:rPr>
              <a:t> 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7DFCAA2-7FCA-46FC-A929-4673AED519D3}"/>
              </a:ext>
            </a:extLst>
          </p:cNvPr>
          <p:cNvSpPr/>
          <p:nvPr/>
        </p:nvSpPr>
        <p:spPr>
          <a:xfrm>
            <a:off x="2672907" y="3741765"/>
            <a:ext cx="375920" cy="375920"/>
          </a:xfrm>
          <a:prstGeom prst="ellipse">
            <a:avLst/>
          </a:prstGeom>
          <a:solidFill>
            <a:srgbClr val="4E7E64"/>
          </a:solidFill>
          <a:ln>
            <a:noFill/>
          </a:ln>
          <a:effectLst>
            <a:outerShdw blurRad="88900" dist="38100" dir="5400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FD2C14F5-487B-4D31-AE5A-EB8FAB968FAF}"/>
              </a:ext>
            </a:extLst>
          </p:cNvPr>
          <p:cNvSpPr/>
          <p:nvPr/>
        </p:nvSpPr>
        <p:spPr>
          <a:xfrm>
            <a:off x="5914221" y="4171105"/>
            <a:ext cx="375920" cy="375920"/>
          </a:xfrm>
          <a:prstGeom prst="ellipse">
            <a:avLst/>
          </a:prstGeom>
          <a:solidFill>
            <a:srgbClr val="4E7E64"/>
          </a:solidFill>
          <a:ln>
            <a:noFill/>
          </a:ln>
          <a:effectLst>
            <a:outerShdw blurRad="88900" dist="38100" dir="5400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B8CDC478-37FA-442D-93EC-C113321040FA}"/>
              </a:ext>
            </a:extLst>
          </p:cNvPr>
          <p:cNvSpPr/>
          <p:nvPr/>
        </p:nvSpPr>
        <p:spPr>
          <a:xfrm>
            <a:off x="9090565" y="3765447"/>
            <a:ext cx="375920" cy="375920"/>
          </a:xfrm>
          <a:prstGeom prst="ellipse">
            <a:avLst/>
          </a:prstGeom>
          <a:solidFill>
            <a:srgbClr val="4E7E64"/>
          </a:solidFill>
          <a:ln>
            <a:noFill/>
          </a:ln>
          <a:effectLst>
            <a:outerShdw blurRad="88900" dist="38100" dir="5400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070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E3E04263-D4F6-4DC8-B161-9BC2B2E2824E}"/>
              </a:ext>
            </a:extLst>
          </p:cNvPr>
          <p:cNvSpPr/>
          <p:nvPr/>
        </p:nvSpPr>
        <p:spPr>
          <a:xfrm>
            <a:off x="1055077" y="773723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243AF20-D545-4195-9DC0-AE2AC463444D}"/>
              </a:ext>
            </a:extLst>
          </p:cNvPr>
          <p:cNvSpPr/>
          <p:nvPr/>
        </p:nvSpPr>
        <p:spPr>
          <a:xfrm>
            <a:off x="10503877" y="4173416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84DFFA7-FDE7-408C-94B1-B81AF9023B3C}"/>
              </a:ext>
            </a:extLst>
          </p:cNvPr>
          <p:cNvSpPr/>
          <p:nvPr/>
        </p:nvSpPr>
        <p:spPr>
          <a:xfrm>
            <a:off x="7104184" y="-1934308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D39E3D8-0E7C-44B1-8C2D-3373C206C4AB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8F67F3F-09C7-47C7-BB9C-77B38387BF36}"/>
              </a:ext>
            </a:extLst>
          </p:cNvPr>
          <p:cNvSpPr/>
          <p:nvPr/>
        </p:nvSpPr>
        <p:spPr>
          <a:xfrm>
            <a:off x="8159262" y="773722"/>
            <a:ext cx="2813537" cy="5310554"/>
          </a:xfrm>
          <a:prstGeom prst="rect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12" name="图片 11" descr="图片包含 餐桌, 室内, 婚礼, 蛋糕&#10;&#10;描述已自动生成">
            <a:extLst>
              <a:ext uri="{FF2B5EF4-FFF2-40B4-BE49-F238E27FC236}">
                <a16:creationId xmlns:a16="http://schemas.microsoft.com/office/drawing/2014/main" id="{5B44117F-9B8A-47B6-9376-0B760D58E5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" r="25512"/>
          <a:stretch/>
        </p:blipFill>
        <p:spPr>
          <a:xfrm>
            <a:off x="5943599" y="1524000"/>
            <a:ext cx="3868616" cy="386861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62AD153C-3BEF-4F73-AE3F-4624F14E3BC6}"/>
              </a:ext>
            </a:extLst>
          </p:cNvPr>
          <p:cNvSpPr/>
          <p:nvPr/>
        </p:nvSpPr>
        <p:spPr>
          <a:xfrm>
            <a:off x="5585898" y="4986166"/>
            <a:ext cx="715402" cy="695668"/>
          </a:xfrm>
          <a:prstGeom prst="rect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6D28B71-7ECE-4105-8D52-DD9645AF8355}"/>
              </a:ext>
            </a:extLst>
          </p:cNvPr>
          <p:cNvSpPr/>
          <p:nvPr/>
        </p:nvSpPr>
        <p:spPr>
          <a:xfrm>
            <a:off x="-1934308" y="1524001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E4DB313-BBF9-4168-9322-D78E8F668C5B}"/>
              </a:ext>
            </a:extLst>
          </p:cNvPr>
          <p:cNvSpPr/>
          <p:nvPr/>
        </p:nvSpPr>
        <p:spPr>
          <a:xfrm>
            <a:off x="2468879" y="1542696"/>
            <a:ext cx="1645920" cy="336453"/>
          </a:xfrm>
          <a:prstGeom prst="rect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95D412-274F-4B8F-8459-99EFFD1519B6}"/>
              </a:ext>
            </a:extLst>
          </p:cNvPr>
          <p:cNvSpPr txBox="1"/>
          <p:nvPr/>
        </p:nvSpPr>
        <p:spPr>
          <a:xfrm>
            <a:off x="2265046" y="2361448"/>
            <a:ext cx="323893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THANK YOU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CDFC97-6A65-49D4-9CD0-A06A75AB4722}"/>
              </a:ext>
            </a:extLst>
          </p:cNvPr>
          <p:cNvSpPr txBox="1"/>
          <p:nvPr/>
        </p:nvSpPr>
        <p:spPr>
          <a:xfrm>
            <a:off x="2392616" y="4642338"/>
            <a:ext cx="2501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仓耳玄三M W05" panose="02020400000000000000" pitchFamily="18" charset="-122"/>
                <a:ea typeface="仓耳玄三M W05" panose="02020400000000000000" pitchFamily="18" charset="-122"/>
              </a:rPr>
              <a:t>ZUO PIN JI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4796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 animBg="1"/>
      <p:bldP spid="3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ight Triangle 51"/>
          <p:cNvSpPr/>
          <p:nvPr/>
        </p:nvSpPr>
        <p:spPr>
          <a:xfrm rot="5400000" flipV="1">
            <a:off x="2990385" y="-2988797"/>
            <a:ext cx="6211231" cy="12188825"/>
          </a:xfrm>
          <a:prstGeom prst="rtTriangl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仓耳玄三M W05" panose="02020400000000000000" pitchFamily="18" charset="-122"/>
            </a:endParaRPr>
          </a:p>
        </p:txBody>
      </p:sp>
      <p:sp>
        <p:nvSpPr>
          <p:cNvPr id="53" name="Rectangle 52"/>
          <p:cNvSpPr>
            <a:spLocks/>
          </p:cNvSpPr>
          <p:nvPr/>
        </p:nvSpPr>
        <p:spPr bwMode="auto">
          <a:xfrm>
            <a:off x="1281349" y="3623131"/>
            <a:ext cx="3520194" cy="6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4750"/>
              </a:lnSpc>
            </a:pPr>
            <a:r>
              <a:rPr lang="zh-CN" altLang="en-US" sz="6600" b="1" spc="250" dirty="0">
                <a:latin typeface="仓耳玄三M W05" panose="02020400000000000000" pitchFamily="18" charset="-122"/>
                <a:ea typeface="仓耳玄三M W05" panose="02020400000000000000" pitchFamily="18" charset="-122"/>
                <a:cs typeface="Lato Black" charset="0"/>
                <a:sym typeface="Bebas Neue" charset="0"/>
              </a:rPr>
              <a:t>第一部分</a:t>
            </a:r>
            <a:endParaRPr lang="en-US" sz="6600" b="1" spc="250" dirty="0">
              <a:latin typeface="仓耳玄三M W05" panose="02020400000000000000" pitchFamily="18" charset="-122"/>
              <a:ea typeface="仓耳玄三M W05" panose="02020400000000000000" pitchFamily="18" charset="-122"/>
              <a:cs typeface="Lato Black" charset="0"/>
              <a:sym typeface="Bebas Neue" charset="0"/>
            </a:endParaRPr>
          </a:p>
        </p:txBody>
      </p:sp>
      <p:sp>
        <p:nvSpPr>
          <p:cNvPr id="54" name="Subtitle 2"/>
          <p:cNvSpPr txBox="1">
            <a:spLocks/>
          </p:cNvSpPr>
          <p:nvPr/>
        </p:nvSpPr>
        <p:spPr>
          <a:xfrm>
            <a:off x="1322086" y="4862700"/>
            <a:ext cx="5165443" cy="113573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20"/>
              </a:lnSpc>
            </a:pPr>
            <a:r>
              <a:rPr lang="en-US" sz="1200" dirty="0">
                <a:solidFill>
                  <a:schemeClr val="tx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Poppins Light" charset="0"/>
              </a:rPr>
              <a:t>Frequently, your initial font choice is taken out of your awesome hands also we are companies often specify a typeface, or even a set of fonts,  part of their brand guides However, if you a great Frequently, your initial font choice is taken out of your hands.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409762" y="4550466"/>
            <a:ext cx="468351" cy="0"/>
          </a:xfrm>
          <a:prstGeom prst="line">
            <a:avLst/>
          </a:prstGeom>
          <a:ln w="57150">
            <a:solidFill>
              <a:srgbClr val="4E7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5660256" y="802987"/>
            <a:ext cx="5503963" cy="3168348"/>
            <a:chOff x="5898415" y="1976415"/>
            <a:chExt cx="5654530" cy="3255020"/>
          </a:xfrm>
        </p:grpSpPr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1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3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4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5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6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7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</p:grpSp>
      <p:pic>
        <p:nvPicPr>
          <p:cNvPr id="6" name="图片占位符 5" descr="图片包含 餐桌, 室内, 婚礼, 鲜花&#10;&#10;描述已自动生成">
            <a:extLst>
              <a:ext uri="{FF2B5EF4-FFF2-40B4-BE49-F238E27FC236}">
                <a16:creationId xmlns:a16="http://schemas.microsoft.com/office/drawing/2014/main" id="{9B0C222C-AEAE-4E85-B269-37C18C447D3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7" b="4637"/>
          <a:stretch>
            <a:fillRect/>
          </a:stretch>
        </p:blipFill>
        <p:spPr/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FFB284EF-2063-4E4E-9CDF-68DDD296AA13}"/>
              </a:ext>
            </a:extLst>
          </p:cNvPr>
          <p:cNvSpPr/>
          <p:nvPr/>
        </p:nvSpPr>
        <p:spPr>
          <a:xfrm>
            <a:off x="-678949" y="-1537921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A2C831E-E9DA-4615-9C9D-EAD3510B4C6D}"/>
              </a:ext>
            </a:extLst>
          </p:cNvPr>
          <p:cNvSpPr/>
          <p:nvPr/>
        </p:nvSpPr>
        <p:spPr>
          <a:xfrm>
            <a:off x="10257692" y="4452592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942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8CCD143-8245-4BBC-8B4B-E93EF2DBBE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502" y="1092051"/>
            <a:ext cx="3338377" cy="467389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3C3AB946-F2D5-42B6-B5CC-69816DB2DCE1}"/>
              </a:ext>
            </a:extLst>
          </p:cNvPr>
          <p:cNvGrpSpPr/>
          <p:nvPr/>
        </p:nvGrpSpPr>
        <p:grpSpPr>
          <a:xfrm>
            <a:off x="6096000" y="1717055"/>
            <a:ext cx="3687763" cy="668337"/>
            <a:chOff x="1055687" y="2151063"/>
            <a:chExt cx="3687763" cy="668337"/>
          </a:xfrm>
          <a:solidFill>
            <a:srgbClr val="4E7E64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922354B-E318-4927-B1A6-81CAE814F41E}"/>
                </a:ext>
              </a:extLst>
            </p:cNvPr>
            <p:cNvSpPr/>
            <p:nvPr/>
          </p:nvSpPr>
          <p:spPr>
            <a:xfrm>
              <a:off x="1055688" y="2151063"/>
              <a:ext cx="3687762" cy="668337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6" name="TextBox 19">
              <a:extLst>
                <a:ext uri="{FF2B5EF4-FFF2-40B4-BE49-F238E27FC236}">
                  <a16:creationId xmlns:a16="http://schemas.microsoft.com/office/drawing/2014/main" id="{990C8BF0-2EAB-4DC8-A7B0-814981C27AB2}"/>
                </a:ext>
              </a:extLst>
            </p:cNvPr>
            <p:cNvSpPr txBox="1"/>
            <p:nvPr/>
          </p:nvSpPr>
          <p:spPr>
            <a:xfrm>
              <a:off x="1055687" y="2283310"/>
              <a:ext cx="368776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solidFill>
                  <a:schemeClr val="bg1"/>
                </a:solidFill>
                <a:latin typeface="仓耳玄三M W05" panose="02020400000000000000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C74216-7261-412B-B457-26306D8AD2F6}"/>
              </a:ext>
            </a:extLst>
          </p:cNvPr>
          <p:cNvGrpSpPr/>
          <p:nvPr/>
        </p:nvGrpSpPr>
        <p:grpSpPr>
          <a:xfrm>
            <a:off x="6096000" y="3696667"/>
            <a:ext cx="3687763" cy="668337"/>
            <a:chOff x="1055687" y="4130675"/>
            <a:chExt cx="3687763" cy="668337"/>
          </a:xfrm>
          <a:solidFill>
            <a:srgbClr val="4E7E64"/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91999BE9-ABA4-42CD-870F-19BBCC830029}"/>
                </a:ext>
              </a:extLst>
            </p:cNvPr>
            <p:cNvSpPr/>
            <p:nvPr/>
          </p:nvSpPr>
          <p:spPr>
            <a:xfrm>
              <a:off x="1055688" y="4130675"/>
              <a:ext cx="3687762" cy="668337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9" name="TextBox 19">
              <a:extLst>
                <a:ext uri="{FF2B5EF4-FFF2-40B4-BE49-F238E27FC236}">
                  <a16:creationId xmlns:a16="http://schemas.microsoft.com/office/drawing/2014/main" id="{97570204-9407-407B-BD16-0BBDA3A0DA88}"/>
                </a:ext>
              </a:extLst>
            </p:cNvPr>
            <p:cNvSpPr txBox="1"/>
            <p:nvPr/>
          </p:nvSpPr>
          <p:spPr>
            <a:xfrm>
              <a:off x="1055687" y="4264788"/>
              <a:ext cx="368776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solidFill>
                  <a:schemeClr val="bg1"/>
                </a:solidFill>
                <a:latin typeface="仓耳玄三M W05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9BEEC89-7342-4D95-B4C2-FEF8A0487594}"/>
              </a:ext>
            </a:extLst>
          </p:cNvPr>
          <p:cNvGrpSpPr/>
          <p:nvPr/>
        </p:nvGrpSpPr>
        <p:grpSpPr>
          <a:xfrm>
            <a:off x="6096000" y="4686473"/>
            <a:ext cx="3687763" cy="668337"/>
            <a:chOff x="1055687" y="5120481"/>
            <a:chExt cx="3687763" cy="668337"/>
          </a:xfrm>
          <a:solidFill>
            <a:srgbClr val="4E7E64"/>
          </a:solidFill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E77978C6-B661-4960-8577-15E19DAD4B92}"/>
                </a:ext>
              </a:extLst>
            </p:cNvPr>
            <p:cNvSpPr/>
            <p:nvPr/>
          </p:nvSpPr>
          <p:spPr>
            <a:xfrm>
              <a:off x="1055688" y="5120481"/>
              <a:ext cx="3687762" cy="668337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12" name="TextBox 19">
              <a:extLst>
                <a:ext uri="{FF2B5EF4-FFF2-40B4-BE49-F238E27FC236}">
                  <a16:creationId xmlns:a16="http://schemas.microsoft.com/office/drawing/2014/main" id="{BB91AEE4-23C9-4716-A8CA-BE7B1892C1E2}"/>
                </a:ext>
              </a:extLst>
            </p:cNvPr>
            <p:cNvSpPr txBox="1"/>
            <p:nvPr/>
          </p:nvSpPr>
          <p:spPr>
            <a:xfrm>
              <a:off x="1055687" y="5254594"/>
              <a:ext cx="368776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solidFill>
                  <a:schemeClr val="bg1"/>
                </a:solidFill>
                <a:latin typeface="仓耳玄三M W05" panose="02020400000000000000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65D5E0F-DCCC-4717-8F62-08E2F092D760}"/>
              </a:ext>
            </a:extLst>
          </p:cNvPr>
          <p:cNvGrpSpPr/>
          <p:nvPr/>
        </p:nvGrpSpPr>
        <p:grpSpPr>
          <a:xfrm>
            <a:off x="6096000" y="2706861"/>
            <a:ext cx="3687763" cy="668337"/>
            <a:chOff x="1055687" y="3140869"/>
            <a:chExt cx="3687763" cy="668337"/>
          </a:xfrm>
          <a:solidFill>
            <a:srgbClr val="DCE7E1"/>
          </a:solidFill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ADC1F15-E40D-44E4-8079-7F0144404878}"/>
                </a:ext>
              </a:extLst>
            </p:cNvPr>
            <p:cNvSpPr/>
            <p:nvPr/>
          </p:nvSpPr>
          <p:spPr>
            <a:xfrm>
              <a:off x="1055688" y="3140869"/>
              <a:ext cx="3687762" cy="668337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sp>
          <p:nvSpPr>
            <p:cNvPr id="15" name="TextBox 19">
              <a:extLst>
                <a:ext uri="{FF2B5EF4-FFF2-40B4-BE49-F238E27FC236}">
                  <a16:creationId xmlns:a16="http://schemas.microsoft.com/office/drawing/2014/main" id="{50C1FA14-B3E3-4F6A-91CD-7F0D7F062979}"/>
                </a:ext>
              </a:extLst>
            </p:cNvPr>
            <p:cNvSpPr txBox="1"/>
            <p:nvPr/>
          </p:nvSpPr>
          <p:spPr>
            <a:xfrm>
              <a:off x="1055687" y="3273116"/>
              <a:ext cx="368776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标题文字添加</a:t>
              </a:r>
              <a:endParaRPr lang="en-US" sz="2000" dirty="0">
                <a:solidFill>
                  <a:schemeClr val="bg1"/>
                </a:solidFill>
                <a:latin typeface="仓耳玄三M W05" panose="020204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9848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2BCD6DC-FC00-4F79-A05A-177598F17E77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3" name="图片 2" descr="图片包含 盘子&#10;&#10;描述已自动生成">
            <a:extLst>
              <a:ext uri="{FF2B5EF4-FFF2-40B4-BE49-F238E27FC236}">
                <a16:creationId xmlns:a16="http://schemas.microsoft.com/office/drawing/2014/main" id="{91ACEB29-3C1D-4964-A6ED-DAEF24491D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000" y="1449000"/>
            <a:ext cx="3960000" cy="3960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F72649F-1340-4F86-BA6A-642A6615B9A9}"/>
              </a:ext>
            </a:extLst>
          </p:cNvPr>
          <p:cNvSpPr/>
          <p:nvPr/>
        </p:nvSpPr>
        <p:spPr>
          <a:xfrm>
            <a:off x="7012793" y="1658493"/>
            <a:ext cx="2520156" cy="744583"/>
          </a:xfrm>
          <a:prstGeom prst="rect">
            <a:avLst/>
          </a:prstGeom>
          <a:solidFill>
            <a:srgbClr val="4E7E64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714D841D-F549-47B7-886E-CD56CEC666C2}"/>
              </a:ext>
            </a:extLst>
          </p:cNvPr>
          <p:cNvSpPr txBox="1"/>
          <p:nvPr/>
        </p:nvSpPr>
        <p:spPr>
          <a:xfrm>
            <a:off x="7012790" y="1830729"/>
            <a:ext cx="252015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标题文字添加</a:t>
            </a:r>
            <a:endParaRPr lang="en-US" sz="2000" dirty="0">
              <a:solidFill>
                <a:schemeClr val="bg1"/>
              </a:solidFill>
              <a:latin typeface="仓耳玄三M W05" panose="02020400000000000000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B7F523B-DC28-40E3-8159-106A6B87C1E0}"/>
              </a:ext>
            </a:extLst>
          </p:cNvPr>
          <p:cNvSpPr/>
          <p:nvPr/>
        </p:nvSpPr>
        <p:spPr>
          <a:xfrm>
            <a:off x="7012799" y="2675521"/>
            <a:ext cx="2520156" cy="259370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30848C-6529-4540-BCD6-6EB4F3878705}"/>
              </a:ext>
            </a:extLst>
          </p:cNvPr>
          <p:cNvSpPr txBox="1"/>
          <p:nvPr/>
        </p:nvSpPr>
        <p:spPr>
          <a:xfrm>
            <a:off x="7151790" y="3872511"/>
            <a:ext cx="2242165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8" name="椭圆 17">
            <a:extLst>
              <a:ext uri="{FF2B5EF4-FFF2-40B4-BE49-F238E27FC236}">
                <a16:creationId xmlns:a16="http://schemas.microsoft.com/office/drawing/2014/main" id="{3C8C3F2E-081C-4219-9A7E-592BBF5A993F}"/>
              </a:ext>
            </a:extLst>
          </p:cNvPr>
          <p:cNvSpPr/>
          <p:nvPr/>
        </p:nvSpPr>
        <p:spPr>
          <a:xfrm>
            <a:off x="8046822" y="3015063"/>
            <a:ext cx="452099" cy="544574"/>
          </a:xfrm>
          <a:custGeom>
            <a:avLst/>
            <a:gdLst>
              <a:gd name="T0" fmla="*/ 212 w 212"/>
              <a:gd name="T1" fmla="*/ 160 h 256"/>
              <a:gd name="T2" fmla="*/ 210 w 212"/>
              <a:gd name="T3" fmla="*/ 171 h 256"/>
              <a:gd name="T4" fmla="*/ 203 w 212"/>
              <a:gd name="T5" fmla="*/ 180 h 256"/>
              <a:gd name="T6" fmla="*/ 208 w 212"/>
              <a:gd name="T7" fmla="*/ 188 h 256"/>
              <a:gd name="T8" fmla="*/ 209 w 212"/>
              <a:gd name="T9" fmla="*/ 200 h 256"/>
              <a:gd name="T10" fmla="*/ 205 w 212"/>
              <a:gd name="T11" fmla="*/ 212 h 256"/>
              <a:gd name="T12" fmla="*/ 200 w 212"/>
              <a:gd name="T13" fmla="*/ 218 h 256"/>
              <a:gd name="T14" fmla="*/ 193 w 212"/>
              <a:gd name="T15" fmla="*/ 222 h 256"/>
              <a:gd name="T16" fmla="*/ 194 w 212"/>
              <a:gd name="T17" fmla="*/ 235 h 256"/>
              <a:gd name="T18" fmla="*/ 186 w 212"/>
              <a:gd name="T19" fmla="*/ 245 h 256"/>
              <a:gd name="T20" fmla="*/ 176 w 212"/>
              <a:gd name="T21" fmla="*/ 251 h 256"/>
              <a:gd name="T22" fmla="*/ 169 w 212"/>
              <a:gd name="T23" fmla="*/ 254 h 256"/>
              <a:gd name="T24" fmla="*/ 131 w 212"/>
              <a:gd name="T25" fmla="*/ 256 h 256"/>
              <a:gd name="T26" fmla="*/ 91 w 212"/>
              <a:gd name="T27" fmla="*/ 254 h 256"/>
              <a:gd name="T28" fmla="*/ 60 w 212"/>
              <a:gd name="T29" fmla="*/ 247 h 256"/>
              <a:gd name="T30" fmla="*/ 55 w 212"/>
              <a:gd name="T31" fmla="*/ 245 h 256"/>
              <a:gd name="T32" fmla="*/ 50 w 212"/>
              <a:gd name="T33" fmla="*/ 242 h 256"/>
              <a:gd name="T34" fmla="*/ 46 w 212"/>
              <a:gd name="T35" fmla="*/ 239 h 256"/>
              <a:gd name="T36" fmla="*/ 42 w 212"/>
              <a:gd name="T37" fmla="*/ 234 h 256"/>
              <a:gd name="T38" fmla="*/ 0 w 212"/>
              <a:gd name="T39" fmla="*/ 230 h 256"/>
              <a:gd name="T40" fmla="*/ 0 w 212"/>
              <a:gd name="T41" fmla="*/ 136 h 256"/>
              <a:gd name="T42" fmla="*/ 15 w 212"/>
              <a:gd name="T43" fmla="*/ 136 h 256"/>
              <a:gd name="T44" fmla="*/ 30 w 212"/>
              <a:gd name="T45" fmla="*/ 136 h 256"/>
              <a:gd name="T46" fmla="*/ 37 w 212"/>
              <a:gd name="T47" fmla="*/ 131 h 256"/>
              <a:gd name="T48" fmla="*/ 41 w 212"/>
              <a:gd name="T49" fmla="*/ 127 h 256"/>
              <a:gd name="T50" fmla="*/ 43 w 212"/>
              <a:gd name="T51" fmla="*/ 116 h 256"/>
              <a:gd name="T52" fmla="*/ 46 w 212"/>
              <a:gd name="T53" fmla="*/ 104 h 256"/>
              <a:gd name="T54" fmla="*/ 50 w 212"/>
              <a:gd name="T55" fmla="*/ 95 h 256"/>
              <a:gd name="T56" fmla="*/ 56 w 212"/>
              <a:gd name="T57" fmla="*/ 84 h 256"/>
              <a:gd name="T58" fmla="*/ 73 w 212"/>
              <a:gd name="T59" fmla="*/ 68 h 256"/>
              <a:gd name="T60" fmla="*/ 89 w 212"/>
              <a:gd name="T61" fmla="*/ 18 h 256"/>
              <a:gd name="T62" fmla="*/ 89 w 212"/>
              <a:gd name="T63" fmla="*/ 2 h 256"/>
              <a:gd name="T64" fmla="*/ 97 w 212"/>
              <a:gd name="T65" fmla="*/ 0 h 256"/>
              <a:gd name="T66" fmla="*/ 117 w 212"/>
              <a:gd name="T67" fmla="*/ 18 h 256"/>
              <a:gd name="T68" fmla="*/ 121 w 212"/>
              <a:gd name="T69" fmla="*/ 39 h 256"/>
              <a:gd name="T70" fmla="*/ 114 w 212"/>
              <a:gd name="T71" fmla="*/ 59 h 256"/>
              <a:gd name="T72" fmla="*/ 109 w 212"/>
              <a:gd name="T73" fmla="*/ 89 h 256"/>
              <a:gd name="T74" fmla="*/ 113 w 212"/>
              <a:gd name="T75" fmla="*/ 100 h 256"/>
              <a:gd name="T76" fmla="*/ 122 w 212"/>
              <a:gd name="T77" fmla="*/ 107 h 256"/>
              <a:gd name="T78" fmla="*/ 126 w 212"/>
              <a:gd name="T79" fmla="*/ 107 h 256"/>
              <a:gd name="T80" fmla="*/ 131 w 212"/>
              <a:gd name="T81" fmla="*/ 107 h 256"/>
              <a:gd name="T82" fmla="*/ 136 w 212"/>
              <a:gd name="T83" fmla="*/ 107 h 256"/>
              <a:gd name="T84" fmla="*/ 141 w 212"/>
              <a:gd name="T85" fmla="*/ 106 h 256"/>
              <a:gd name="T86" fmla="*/ 152 w 212"/>
              <a:gd name="T87" fmla="*/ 103 h 256"/>
              <a:gd name="T88" fmla="*/ 164 w 212"/>
              <a:gd name="T89" fmla="*/ 99 h 256"/>
              <a:gd name="T90" fmla="*/ 188 w 212"/>
              <a:gd name="T91" fmla="*/ 98 h 256"/>
              <a:gd name="T92" fmla="*/ 198 w 212"/>
              <a:gd name="T93" fmla="*/ 101 h 256"/>
              <a:gd name="T94" fmla="*/ 205 w 212"/>
              <a:gd name="T95" fmla="*/ 106 h 256"/>
              <a:gd name="T96" fmla="*/ 206 w 212"/>
              <a:gd name="T97" fmla="*/ 109 h 256"/>
              <a:gd name="T98" fmla="*/ 207 w 212"/>
              <a:gd name="T99" fmla="*/ 112 h 256"/>
              <a:gd name="T100" fmla="*/ 208 w 212"/>
              <a:gd name="T101" fmla="*/ 115 h 256"/>
              <a:gd name="T102" fmla="*/ 208 w 212"/>
              <a:gd name="T103" fmla="*/ 118 h 256"/>
              <a:gd name="T104" fmla="*/ 208 w 212"/>
              <a:gd name="T105" fmla="*/ 123 h 256"/>
              <a:gd name="T106" fmla="*/ 203 w 212"/>
              <a:gd name="T107" fmla="*/ 136 h 256"/>
              <a:gd name="T108" fmla="*/ 205 w 212"/>
              <a:gd name="T109" fmla="*/ 139 h 256"/>
              <a:gd name="T110" fmla="*/ 207 w 212"/>
              <a:gd name="T111" fmla="*/ 141 h 256"/>
              <a:gd name="T112" fmla="*/ 209 w 212"/>
              <a:gd name="T113" fmla="*/ 144 h 256"/>
              <a:gd name="T114" fmla="*/ 210 w 212"/>
              <a:gd name="T115" fmla="*/ 147 h 256"/>
              <a:gd name="T116" fmla="*/ 211 w 212"/>
              <a:gd name="T117" fmla="*/ 150 h 256"/>
              <a:gd name="T118" fmla="*/ 212 w 212"/>
              <a:gd name="T119" fmla="*/ 155 h 256"/>
              <a:gd name="T120" fmla="*/ 212 w 212"/>
              <a:gd name="T121" fmla="*/ 16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2" h="256">
                <a:moveTo>
                  <a:pt x="212" y="160"/>
                </a:moveTo>
                <a:cubicBezTo>
                  <a:pt x="212" y="165"/>
                  <a:pt x="211" y="169"/>
                  <a:pt x="210" y="171"/>
                </a:cubicBezTo>
                <a:cubicBezTo>
                  <a:pt x="209" y="174"/>
                  <a:pt x="206" y="177"/>
                  <a:pt x="203" y="180"/>
                </a:cubicBezTo>
                <a:cubicBezTo>
                  <a:pt x="205" y="182"/>
                  <a:pt x="207" y="185"/>
                  <a:pt x="208" y="188"/>
                </a:cubicBezTo>
                <a:cubicBezTo>
                  <a:pt x="208" y="191"/>
                  <a:pt x="209" y="195"/>
                  <a:pt x="209" y="200"/>
                </a:cubicBezTo>
                <a:cubicBezTo>
                  <a:pt x="208" y="205"/>
                  <a:pt x="207" y="209"/>
                  <a:pt x="205" y="212"/>
                </a:cubicBezTo>
                <a:cubicBezTo>
                  <a:pt x="203" y="215"/>
                  <a:pt x="201" y="217"/>
                  <a:pt x="200" y="218"/>
                </a:cubicBezTo>
                <a:cubicBezTo>
                  <a:pt x="199" y="219"/>
                  <a:pt x="196" y="220"/>
                  <a:pt x="193" y="222"/>
                </a:cubicBezTo>
                <a:cubicBezTo>
                  <a:pt x="195" y="227"/>
                  <a:pt x="195" y="231"/>
                  <a:pt x="194" y="235"/>
                </a:cubicBezTo>
                <a:cubicBezTo>
                  <a:pt x="192" y="239"/>
                  <a:pt x="190" y="242"/>
                  <a:pt x="186" y="245"/>
                </a:cubicBezTo>
                <a:cubicBezTo>
                  <a:pt x="183" y="248"/>
                  <a:pt x="180" y="250"/>
                  <a:pt x="176" y="251"/>
                </a:cubicBezTo>
                <a:cubicBezTo>
                  <a:pt x="173" y="253"/>
                  <a:pt x="171" y="254"/>
                  <a:pt x="169" y="254"/>
                </a:cubicBezTo>
                <a:cubicBezTo>
                  <a:pt x="157" y="255"/>
                  <a:pt x="144" y="256"/>
                  <a:pt x="131" y="256"/>
                </a:cubicBezTo>
                <a:cubicBezTo>
                  <a:pt x="118" y="256"/>
                  <a:pt x="104" y="256"/>
                  <a:pt x="91" y="254"/>
                </a:cubicBezTo>
                <a:cubicBezTo>
                  <a:pt x="77" y="253"/>
                  <a:pt x="67" y="250"/>
                  <a:pt x="60" y="247"/>
                </a:cubicBezTo>
                <a:cubicBezTo>
                  <a:pt x="60" y="247"/>
                  <a:pt x="58" y="246"/>
                  <a:pt x="55" y="245"/>
                </a:cubicBezTo>
                <a:cubicBezTo>
                  <a:pt x="53" y="243"/>
                  <a:pt x="51" y="243"/>
                  <a:pt x="50" y="242"/>
                </a:cubicBezTo>
                <a:cubicBezTo>
                  <a:pt x="49" y="241"/>
                  <a:pt x="47" y="240"/>
                  <a:pt x="46" y="239"/>
                </a:cubicBezTo>
                <a:cubicBezTo>
                  <a:pt x="44" y="237"/>
                  <a:pt x="43" y="236"/>
                  <a:pt x="42" y="234"/>
                </a:cubicBezTo>
                <a:cubicBezTo>
                  <a:pt x="37" y="231"/>
                  <a:pt x="24" y="230"/>
                  <a:pt x="0" y="230"/>
                </a:cubicBezTo>
                <a:cubicBezTo>
                  <a:pt x="0" y="136"/>
                  <a:pt x="0" y="136"/>
                  <a:pt x="0" y="136"/>
                </a:cubicBezTo>
                <a:cubicBezTo>
                  <a:pt x="5" y="136"/>
                  <a:pt x="10" y="136"/>
                  <a:pt x="15" y="136"/>
                </a:cubicBezTo>
                <a:cubicBezTo>
                  <a:pt x="21" y="136"/>
                  <a:pt x="26" y="136"/>
                  <a:pt x="30" y="136"/>
                </a:cubicBezTo>
                <a:cubicBezTo>
                  <a:pt x="35" y="135"/>
                  <a:pt x="37" y="134"/>
                  <a:pt x="37" y="131"/>
                </a:cubicBezTo>
                <a:cubicBezTo>
                  <a:pt x="38" y="130"/>
                  <a:pt x="40" y="128"/>
                  <a:pt x="41" y="127"/>
                </a:cubicBezTo>
                <a:cubicBezTo>
                  <a:pt x="41" y="126"/>
                  <a:pt x="42" y="122"/>
                  <a:pt x="43" y="116"/>
                </a:cubicBezTo>
                <a:cubicBezTo>
                  <a:pt x="45" y="111"/>
                  <a:pt x="46" y="107"/>
                  <a:pt x="46" y="104"/>
                </a:cubicBezTo>
                <a:cubicBezTo>
                  <a:pt x="47" y="102"/>
                  <a:pt x="48" y="99"/>
                  <a:pt x="50" y="95"/>
                </a:cubicBezTo>
                <a:cubicBezTo>
                  <a:pt x="52" y="91"/>
                  <a:pt x="54" y="87"/>
                  <a:pt x="56" y="84"/>
                </a:cubicBezTo>
                <a:cubicBezTo>
                  <a:pt x="73" y="68"/>
                  <a:pt x="73" y="68"/>
                  <a:pt x="73" y="68"/>
                </a:cubicBezTo>
                <a:cubicBezTo>
                  <a:pt x="84" y="48"/>
                  <a:pt x="89" y="32"/>
                  <a:pt x="89" y="18"/>
                </a:cubicBezTo>
                <a:cubicBezTo>
                  <a:pt x="89" y="2"/>
                  <a:pt x="89" y="2"/>
                  <a:pt x="89" y="2"/>
                </a:cubicBezTo>
                <a:cubicBezTo>
                  <a:pt x="90" y="1"/>
                  <a:pt x="92" y="0"/>
                  <a:pt x="97" y="0"/>
                </a:cubicBezTo>
                <a:cubicBezTo>
                  <a:pt x="107" y="0"/>
                  <a:pt x="114" y="6"/>
                  <a:pt x="117" y="18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0" y="49"/>
                  <a:pt x="118" y="56"/>
                  <a:pt x="114" y="59"/>
                </a:cubicBezTo>
                <a:cubicBezTo>
                  <a:pt x="112" y="75"/>
                  <a:pt x="111" y="85"/>
                  <a:pt x="109" y="89"/>
                </a:cubicBezTo>
                <a:cubicBezTo>
                  <a:pt x="108" y="93"/>
                  <a:pt x="110" y="97"/>
                  <a:pt x="113" y="100"/>
                </a:cubicBezTo>
                <a:cubicBezTo>
                  <a:pt x="116" y="104"/>
                  <a:pt x="119" y="106"/>
                  <a:pt x="122" y="107"/>
                </a:cubicBezTo>
                <a:cubicBezTo>
                  <a:pt x="124" y="107"/>
                  <a:pt x="126" y="107"/>
                  <a:pt x="126" y="107"/>
                </a:cubicBezTo>
                <a:cubicBezTo>
                  <a:pt x="127" y="107"/>
                  <a:pt x="129" y="107"/>
                  <a:pt x="131" y="107"/>
                </a:cubicBezTo>
                <a:cubicBezTo>
                  <a:pt x="133" y="107"/>
                  <a:pt x="134" y="107"/>
                  <a:pt x="136" y="107"/>
                </a:cubicBezTo>
                <a:cubicBezTo>
                  <a:pt x="138" y="107"/>
                  <a:pt x="139" y="106"/>
                  <a:pt x="141" y="106"/>
                </a:cubicBezTo>
                <a:cubicBezTo>
                  <a:pt x="143" y="105"/>
                  <a:pt x="147" y="104"/>
                  <a:pt x="152" y="103"/>
                </a:cubicBezTo>
                <a:cubicBezTo>
                  <a:pt x="158" y="101"/>
                  <a:pt x="162" y="100"/>
                  <a:pt x="164" y="99"/>
                </a:cubicBezTo>
                <a:cubicBezTo>
                  <a:pt x="173" y="97"/>
                  <a:pt x="181" y="97"/>
                  <a:pt x="188" y="98"/>
                </a:cubicBezTo>
                <a:cubicBezTo>
                  <a:pt x="191" y="99"/>
                  <a:pt x="195" y="100"/>
                  <a:pt x="198" y="101"/>
                </a:cubicBezTo>
                <a:cubicBezTo>
                  <a:pt x="202" y="103"/>
                  <a:pt x="204" y="104"/>
                  <a:pt x="205" y="106"/>
                </a:cubicBezTo>
                <a:cubicBezTo>
                  <a:pt x="205" y="106"/>
                  <a:pt x="205" y="107"/>
                  <a:pt x="206" y="109"/>
                </a:cubicBezTo>
                <a:cubicBezTo>
                  <a:pt x="207" y="111"/>
                  <a:pt x="207" y="112"/>
                  <a:pt x="207" y="112"/>
                </a:cubicBezTo>
                <a:cubicBezTo>
                  <a:pt x="207" y="112"/>
                  <a:pt x="207" y="113"/>
                  <a:pt x="208" y="115"/>
                </a:cubicBezTo>
                <a:cubicBezTo>
                  <a:pt x="208" y="116"/>
                  <a:pt x="209" y="118"/>
                  <a:pt x="208" y="118"/>
                </a:cubicBezTo>
                <a:cubicBezTo>
                  <a:pt x="208" y="119"/>
                  <a:pt x="208" y="120"/>
                  <a:pt x="208" y="123"/>
                </a:cubicBezTo>
                <a:cubicBezTo>
                  <a:pt x="208" y="125"/>
                  <a:pt x="206" y="129"/>
                  <a:pt x="203" y="136"/>
                </a:cubicBezTo>
                <a:cubicBezTo>
                  <a:pt x="203" y="136"/>
                  <a:pt x="204" y="137"/>
                  <a:pt x="205" y="139"/>
                </a:cubicBezTo>
                <a:cubicBezTo>
                  <a:pt x="206" y="140"/>
                  <a:pt x="207" y="141"/>
                  <a:pt x="207" y="141"/>
                </a:cubicBezTo>
                <a:cubicBezTo>
                  <a:pt x="207" y="142"/>
                  <a:pt x="208" y="143"/>
                  <a:pt x="209" y="144"/>
                </a:cubicBezTo>
                <a:cubicBezTo>
                  <a:pt x="209" y="145"/>
                  <a:pt x="210" y="146"/>
                  <a:pt x="210" y="147"/>
                </a:cubicBezTo>
                <a:cubicBezTo>
                  <a:pt x="210" y="148"/>
                  <a:pt x="211" y="149"/>
                  <a:pt x="211" y="150"/>
                </a:cubicBezTo>
                <a:cubicBezTo>
                  <a:pt x="211" y="152"/>
                  <a:pt x="212" y="153"/>
                  <a:pt x="212" y="155"/>
                </a:cubicBezTo>
                <a:cubicBezTo>
                  <a:pt x="212" y="156"/>
                  <a:pt x="212" y="158"/>
                  <a:pt x="212" y="160"/>
                </a:cubicBezTo>
                <a:close/>
              </a:path>
            </a:pathLst>
          </a:cu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6421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0BF6416-28CA-4D27-A0FC-5F4DC165863C}"/>
              </a:ext>
            </a:extLst>
          </p:cNvPr>
          <p:cNvSpPr/>
          <p:nvPr/>
        </p:nvSpPr>
        <p:spPr>
          <a:xfrm>
            <a:off x="5723460" y="1632330"/>
            <a:ext cx="4759762" cy="35933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0E696B-4014-4D63-A163-1C3BECED366C}"/>
              </a:ext>
            </a:extLst>
          </p:cNvPr>
          <p:cNvSpPr txBox="1"/>
          <p:nvPr/>
        </p:nvSpPr>
        <p:spPr>
          <a:xfrm>
            <a:off x="6267573" y="2131978"/>
            <a:ext cx="2874439" cy="435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 dirty="0">
                <a:solidFill>
                  <a:schemeClr val="tx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输入文本信息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02C1B34-49E0-4FAF-ACB9-C07D6FFBF8E1}"/>
              </a:ext>
            </a:extLst>
          </p:cNvPr>
          <p:cNvSpPr/>
          <p:nvPr/>
        </p:nvSpPr>
        <p:spPr>
          <a:xfrm>
            <a:off x="6366154" y="4488051"/>
            <a:ext cx="1338639" cy="300537"/>
          </a:xfrm>
          <a:prstGeom prst="roundRect">
            <a:avLst>
              <a:gd name="adj" fmla="val 50000"/>
            </a:avLst>
          </a:prstGeom>
          <a:solidFill>
            <a:srgbClr val="4E7E64"/>
          </a:solidFill>
          <a:ln>
            <a:noFill/>
          </a:ln>
          <a:effectLst>
            <a:outerShdw blurRad="88900" dist="38100" dir="5400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输入文本信息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85F7FCF-1DB8-4EDE-9E03-31B17DE98D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1322" y="1169459"/>
            <a:ext cx="3012561" cy="451908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A956BC10-1897-4808-81AD-AC1E74D99423}"/>
              </a:ext>
            </a:extLst>
          </p:cNvPr>
          <p:cNvSpPr txBox="1"/>
          <p:nvPr/>
        </p:nvSpPr>
        <p:spPr>
          <a:xfrm>
            <a:off x="6236004" y="2702076"/>
            <a:ext cx="3944316" cy="1447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or computer, or print the presentation and make it into a film to be used in a wider field The user can demonstrate on a projector or computer, or print the presentation and make it into a film to be used in a wider field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A9AB008-3229-4390-89EE-C5EAB20CC3E8}"/>
              </a:ext>
            </a:extLst>
          </p:cNvPr>
          <p:cNvSpPr/>
          <p:nvPr/>
        </p:nvSpPr>
        <p:spPr>
          <a:xfrm>
            <a:off x="10224142" y="3238000"/>
            <a:ext cx="375920" cy="375920"/>
          </a:xfrm>
          <a:prstGeom prst="ellipse">
            <a:avLst/>
          </a:prstGeom>
          <a:solidFill>
            <a:srgbClr val="4E7E64"/>
          </a:solidFill>
          <a:ln>
            <a:noFill/>
          </a:ln>
          <a:effectLst>
            <a:outerShdw blurRad="88900" dist="38100" dir="5400000" algn="t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8390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A93651-18D1-4554-B9C9-37F8CE408086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4984698-B54D-46E1-A62F-1FE3C73EF026}"/>
              </a:ext>
            </a:extLst>
          </p:cNvPr>
          <p:cNvCxnSpPr>
            <a:cxnSpLocks/>
          </p:cNvCxnSpPr>
          <p:nvPr/>
        </p:nvCxnSpPr>
        <p:spPr>
          <a:xfrm>
            <a:off x="1762864" y="4200861"/>
            <a:ext cx="8859416" cy="0"/>
          </a:xfrm>
          <a:prstGeom prst="line">
            <a:avLst/>
          </a:prstGeom>
          <a:ln w="38100">
            <a:solidFill>
              <a:srgbClr val="3A4C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0E7A9037-C2D4-47D5-97F9-853FE03996CE}"/>
              </a:ext>
            </a:extLst>
          </p:cNvPr>
          <p:cNvSpPr txBox="1"/>
          <p:nvPr/>
        </p:nvSpPr>
        <p:spPr>
          <a:xfrm>
            <a:off x="1762864" y="4460074"/>
            <a:ext cx="8601983" cy="682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 user can demonstrate on a projector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orThe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user can demonstrate on a projector or computer, or print the presentation and make it into a film to be used in a wider field computer, or print </a:t>
            </a:r>
            <a:r>
              <a:rPr lang="en-US" altLang="zh-CN" sz="1050" dirty="0" err="1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theThe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</a:rPr>
              <a:t> user can demonstrate on a projector or computer, or print the presentation and make it into a film to be used in a wider field presentation and make it into a film to be used in a wider field</a:t>
            </a:r>
          </a:p>
        </p:txBody>
      </p:sp>
      <p:pic>
        <p:nvPicPr>
          <p:cNvPr id="6" name="图片 5" descr="图片包含 室内, 窗户, 餐桌, 植物&#10;&#10;描述已自动生成">
            <a:extLst>
              <a:ext uri="{FF2B5EF4-FFF2-40B4-BE49-F238E27FC236}">
                <a16:creationId xmlns:a16="http://schemas.microsoft.com/office/drawing/2014/main" id="{BADFF4B0-2774-4003-941B-B0AF68D8D7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2" b="16622"/>
          <a:stretch/>
        </p:blipFill>
        <p:spPr>
          <a:xfrm>
            <a:off x="4938201" y="1644839"/>
            <a:ext cx="2081070" cy="2081070"/>
          </a:xfrm>
          <a:prstGeom prst="rect">
            <a:avLst/>
          </a:prstGeom>
        </p:spPr>
      </p:pic>
      <p:pic>
        <p:nvPicPr>
          <p:cNvPr id="8" name="图片 7" descr="图片包含 地面, 户外, 动物, 猫&#10;&#10;描述已自动生成">
            <a:extLst>
              <a:ext uri="{FF2B5EF4-FFF2-40B4-BE49-F238E27FC236}">
                <a16:creationId xmlns:a16="http://schemas.microsoft.com/office/drawing/2014/main" id="{E05AEDE5-2469-4C9F-AF52-48125132D4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7787106" y="1620831"/>
            <a:ext cx="2129086" cy="2129086"/>
          </a:xfrm>
          <a:prstGeom prst="rect">
            <a:avLst/>
          </a:prstGeom>
        </p:spPr>
      </p:pic>
      <p:pic>
        <p:nvPicPr>
          <p:cNvPr id="10" name="图片 9" descr="图片包含 餐桌, 室内, 美食, 盘子&#10;&#10;描述已自动生成">
            <a:extLst>
              <a:ext uri="{FF2B5EF4-FFF2-40B4-BE49-F238E27FC236}">
                <a16:creationId xmlns:a16="http://schemas.microsoft.com/office/drawing/2014/main" id="{07399300-02A1-4D08-9CC5-688C3CF3D9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64" b="13464"/>
          <a:stretch/>
        </p:blipFill>
        <p:spPr>
          <a:xfrm>
            <a:off x="2041280" y="1596823"/>
            <a:ext cx="2129086" cy="212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35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ight Triangle 51"/>
          <p:cNvSpPr/>
          <p:nvPr/>
        </p:nvSpPr>
        <p:spPr>
          <a:xfrm rot="5400000" flipV="1">
            <a:off x="2990385" y="-2988797"/>
            <a:ext cx="6211231" cy="12188825"/>
          </a:xfrm>
          <a:prstGeom prst="rtTriangle">
            <a:avLst/>
          </a:prstGeom>
          <a:solidFill>
            <a:srgbClr val="4E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仓耳玄三M W05" panose="02020400000000000000" pitchFamily="18" charset="-122"/>
            </a:endParaRPr>
          </a:p>
        </p:txBody>
      </p:sp>
      <p:sp>
        <p:nvSpPr>
          <p:cNvPr id="53" name="Rectangle 52"/>
          <p:cNvSpPr>
            <a:spLocks/>
          </p:cNvSpPr>
          <p:nvPr/>
        </p:nvSpPr>
        <p:spPr bwMode="auto">
          <a:xfrm>
            <a:off x="1281349" y="3623131"/>
            <a:ext cx="3520194" cy="6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4750"/>
              </a:lnSpc>
            </a:pPr>
            <a:r>
              <a:rPr lang="zh-CN" altLang="en-US" sz="6600" b="1" spc="250" dirty="0">
                <a:latin typeface="仓耳玄三M W05" panose="02020400000000000000" pitchFamily="18" charset="-122"/>
                <a:ea typeface="仓耳玄三M W05" panose="02020400000000000000" pitchFamily="18" charset="-122"/>
                <a:cs typeface="Lato Black" charset="0"/>
                <a:sym typeface="Bebas Neue" charset="0"/>
              </a:rPr>
              <a:t>第二部分</a:t>
            </a:r>
            <a:endParaRPr lang="en-US" sz="6600" b="1" spc="250" dirty="0">
              <a:latin typeface="仓耳玄三M W05" panose="02020400000000000000" pitchFamily="18" charset="-122"/>
              <a:ea typeface="仓耳玄三M W05" panose="02020400000000000000" pitchFamily="18" charset="-122"/>
              <a:cs typeface="Lato Black" charset="0"/>
              <a:sym typeface="Bebas Neue" charset="0"/>
            </a:endParaRPr>
          </a:p>
        </p:txBody>
      </p:sp>
      <p:sp>
        <p:nvSpPr>
          <p:cNvPr id="54" name="Subtitle 2"/>
          <p:cNvSpPr txBox="1">
            <a:spLocks/>
          </p:cNvSpPr>
          <p:nvPr/>
        </p:nvSpPr>
        <p:spPr>
          <a:xfrm>
            <a:off x="1322086" y="4862700"/>
            <a:ext cx="5165443" cy="1135730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020"/>
              </a:lnSpc>
            </a:pPr>
            <a:r>
              <a:rPr lang="en-US" sz="1200" dirty="0">
                <a:solidFill>
                  <a:schemeClr val="tx1"/>
                </a:solidFill>
                <a:latin typeface="仓耳玄三M W05" panose="02020400000000000000" pitchFamily="18" charset="-122"/>
                <a:ea typeface="仓耳玄三M W05" panose="02020400000000000000" pitchFamily="18" charset="-122"/>
                <a:cs typeface="Poppins Light" charset="0"/>
              </a:rPr>
              <a:t>Frequently, your initial font choice is taken out of your awesome hands also we are companies often specify a typeface, or even a set of fonts,  part of their brand guides However, if you a great Frequently, your initial font choice is taken out of your hands.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409762" y="4550466"/>
            <a:ext cx="468351" cy="0"/>
          </a:xfrm>
          <a:prstGeom prst="line">
            <a:avLst/>
          </a:prstGeom>
          <a:ln w="57150">
            <a:solidFill>
              <a:srgbClr val="4E7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5660256" y="802987"/>
            <a:ext cx="5503963" cy="3168348"/>
            <a:chOff x="5898415" y="1976415"/>
            <a:chExt cx="5654530" cy="3255020"/>
          </a:xfrm>
        </p:grpSpPr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1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3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4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5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6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7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 dirty="0">
                <a:latin typeface="仓耳玄三M W05" panose="02020400000000000000" pitchFamily="18" charset="-122"/>
              </a:endParaRPr>
            </a:p>
          </p:txBody>
        </p:sp>
      </p:grpSp>
      <p:pic>
        <p:nvPicPr>
          <p:cNvPr id="6" name="图片占位符 5" descr="图片包含 餐桌, 室内, 婚礼, 鲜花&#10;&#10;描述已自动生成">
            <a:extLst>
              <a:ext uri="{FF2B5EF4-FFF2-40B4-BE49-F238E27FC236}">
                <a16:creationId xmlns:a16="http://schemas.microsoft.com/office/drawing/2014/main" id="{9B0C222C-AEAE-4E85-B269-37C18C447D36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7" b="4637"/>
          <a:stretch>
            <a:fillRect/>
          </a:stretch>
        </p:blipFill>
        <p:spPr/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FFB284EF-2063-4E4E-9CDF-68DDD296AA13}"/>
              </a:ext>
            </a:extLst>
          </p:cNvPr>
          <p:cNvSpPr/>
          <p:nvPr/>
        </p:nvSpPr>
        <p:spPr>
          <a:xfrm>
            <a:off x="-678949" y="-1537921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A2C831E-E9DA-4615-9C9D-EAD3510B4C6D}"/>
              </a:ext>
            </a:extLst>
          </p:cNvPr>
          <p:cNvSpPr/>
          <p:nvPr/>
        </p:nvSpPr>
        <p:spPr>
          <a:xfrm>
            <a:off x="10257692" y="4452592"/>
            <a:ext cx="3868615" cy="3868615"/>
          </a:xfrm>
          <a:prstGeom prst="ellipse">
            <a:avLst/>
          </a:prstGeom>
          <a:noFill/>
          <a:ln w="190500">
            <a:solidFill>
              <a:srgbClr val="DC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2907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6598A03-D8A1-43B4-89A5-FC602FBCE07C}"/>
              </a:ext>
            </a:extLst>
          </p:cNvPr>
          <p:cNvSpPr/>
          <p:nvPr/>
        </p:nvSpPr>
        <p:spPr>
          <a:xfrm>
            <a:off x="1219201" y="773723"/>
            <a:ext cx="9753598" cy="53105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pic>
        <p:nvPicPr>
          <p:cNvPr id="4" name="图片 3" descr="图片包含 餐桌, 室内, 就坐&#10;&#10;描述已自动生成">
            <a:extLst>
              <a:ext uri="{FF2B5EF4-FFF2-40B4-BE49-F238E27FC236}">
                <a16:creationId xmlns:a16="http://schemas.microsoft.com/office/drawing/2014/main" id="{E61BAF8F-3FCF-4692-B1E2-6B893366FC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960" y="1355090"/>
            <a:ext cx="4147820" cy="414782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DDBDD0AF-4300-48BD-87D7-72112B096C7A}"/>
              </a:ext>
            </a:extLst>
          </p:cNvPr>
          <p:cNvGrpSpPr/>
          <p:nvPr/>
        </p:nvGrpSpPr>
        <p:grpSpPr>
          <a:xfrm>
            <a:off x="7086600" y="1672772"/>
            <a:ext cx="2834143" cy="1756228"/>
            <a:chOff x="1233714" y="2075543"/>
            <a:chExt cx="2834143" cy="175622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CBEEC2D-D6FA-4BF8-BFFE-4591969B48D6}"/>
                </a:ext>
              </a:extLst>
            </p:cNvPr>
            <p:cNvSpPr/>
            <p:nvPr/>
          </p:nvSpPr>
          <p:spPr>
            <a:xfrm>
              <a:off x="1233714" y="2075543"/>
              <a:ext cx="2834143" cy="1756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68C5792-31A7-4928-AD16-6AD6B833C51D}"/>
                </a:ext>
              </a:extLst>
            </p:cNvPr>
            <p:cNvGrpSpPr/>
            <p:nvPr/>
          </p:nvGrpSpPr>
          <p:grpSpPr>
            <a:xfrm>
              <a:off x="1421672" y="2261164"/>
              <a:ext cx="435428" cy="435428"/>
              <a:chOff x="8533674" y="5262836"/>
              <a:chExt cx="435428" cy="435428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5DEE0739-5EBC-48F6-9652-D12C7542081A}"/>
                  </a:ext>
                </a:extLst>
              </p:cNvPr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rgbClr val="4E7E6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10" name="椭圆 3">
                <a:extLst>
                  <a:ext uri="{FF2B5EF4-FFF2-40B4-BE49-F238E27FC236}">
                    <a16:creationId xmlns:a16="http://schemas.microsoft.com/office/drawing/2014/main" id="{DA6612E6-3116-4350-9341-E1ACBC96180D}"/>
                  </a:ext>
                </a:extLst>
              </p:cNvPr>
              <p:cNvSpPr/>
              <p:nvPr/>
            </p:nvSpPr>
            <p:spPr>
              <a:xfrm>
                <a:off x="8637634" y="5362849"/>
                <a:ext cx="227507" cy="235402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A104D15-E684-4053-AE86-235B9791E296}"/>
                </a:ext>
              </a:extLst>
            </p:cNvPr>
            <p:cNvSpPr txBox="1"/>
            <p:nvPr/>
          </p:nvSpPr>
          <p:spPr>
            <a:xfrm>
              <a:off x="1421673" y="2882213"/>
              <a:ext cx="25262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98E8659-4E6D-4D04-94C2-C6176F423080}"/>
              </a:ext>
            </a:extLst>
          </p:cNvPr>
          <p:cNvGrpSpPr/>
          <p:nvPr/>
        </p:nvGrpSpPr>
        <p:grpSpPr>
          <a:xfrm>
            <a:off x="7086600" y="3719286"/>
            <a:ext cx="2834143" cy="1756228"/>
            <a:chOff x="1233714" y="4122057"/>
            <a:chExt cx="2834143" cy="1756228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12B0918-8F07-491B-97C6-9835D08EE135}"/>
                </a:ext>
              </a:extLst>
            </p:cNvPr>
            <p:cNvSpPr/>
            <p:nvPr/>
          </p:nvSpPr>
          <p:spPr>
            <a:xfrm>
              <a:off x="1233714" y="4122057"/>
              <a:ext cx="2834143" cy="1756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  <a:ea typeface="仓耳玄三M W05" panose="02020400000000000000" pitchFamily="18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17D73F4-BB53-4F12-BF24-B0975BEFDEBF}"/>
                </a:ext>
              </a:extLst>
            </p:cNvPr>
            <p:cNvGrpSpPr/>
            <p:nvPr/>
          </p:nvGrpSpPr>
          <p:grpSpPr>
            <a:xfrm>
              <a:off x="1421672" y="4307678"/>
              <a:ext cx="435428" cy="435428"/>
              <a:chOff x="8533674" y="5262836"/>
              <a:chExt cx="435428" cy="435428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07CC4633-C076-436F-9317-34585D5F0D38}"/>
                  </a:ext>
                </a:extLst>
              </p:cNvPr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rgbClr val="4E7E6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  <p:sp>
            <p:nvSpPr>
              <p:cNvPr id="16" name="椭圆 16">
                <a:extLst>
                  <a:ext uri="{FF2B5EF4-FFF2-40B4-BE49-F238E27FC236}">
                    <a16:creationId xmlns:a16="http://schemas.microsoft.com/office/drawing/2014/main" id="{83F5C5DB-8BC0-4781-B14C-5D3414618AE3}"/>
                  </a:ext>
                </a:extLst>
              </p:cNvPr>
              <p:cNvSpPr/>
              <p:nvPr/>
            </p:nvSpPr>
            <p:spPr>
              <a:xfrm>
                <a:off x="8633687" y="5370367"/>
                <a:ext cx="235402" cy="220365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仓耳玄三M W05" panose="02020400000000000000" pitchFamily="18" charset="-122"/>
                  <a:ea typeface="仓耳玄三M W05" panose="02020400000000000000" pitchFamily="18" charset="-122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D04B400-FB8E-4831-B28C-5679F5F8D0CB}"/>
                </a:ext>
              </a:extLst>
            </p:cNvPr>
            <p:cNvSpPr txBox="1"/>
            <p:nvPr/>
          </p:nvSpPr>
          <p:spPr>
            <a:xfrm>
              <a:off x="1421673" y="4922597"/>
              <a:ext cx="25262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仓耳玄三M W05" panose="02020400000000000000" pitchFamily="18" charset="-122"/>
                  <a:ea typeface="仓耳玄三M W05" panose="02020400000000000000" pitchFamily="18" charset="-122"/>
                </a:rPr>
                <a:t>The user can demonstrate on a projector or computer, or print the presentation and make it into a film to be used in a wider field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A0B4CBC-3BBC-4EE5-94CE-780F90D81649}"/>
              </a:ext>
            </a:extLst>
          </p:cNvPr>
          <p:cNvSpPr txBox="1"/>
          <p:nvPr/>
        </p:nvSpPr>
        <p:spPr>
          <a:xfrm>
            <a:off x="7711263" y="1881932"/>
            <a:ext cx="142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62B11DD-BA0A-41C7-A1D4-1F1F966ADA3F}"/>
              </a:ext>
            </a:extLst>
          </p:cNvPr>
          <p:cNvSpPr txBox="1"/>
          <p:nvPr/>
        </p:nvSpPr>
        <p:spPr>
          <a:xfrm>
            <a:off x="7747790" y="3904907"/>
            <a:ext cx="142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仓耳玄三M W05" panose="02020400000000000000" pitchFamily="18" charset="-122"/>
                <a:ea typeface="仓耳玄三M W05" panose="02020400000000000000" pitchFamily="18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743908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1525</Words>
  <Application>Microsoft Office PowerPoint</Application>
  <PresentationFormat>宽屏</PresentationFormat>
  <Paragraphs>92</Paragraphs>
  <Slides>25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仓耳玄三M W05</vt:lpstr>
      <vt:lpstr>Arial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ASUS</cp:lastModifiedBy>
  <cp:revision>118</cp:revision>
  <dcterms:created xsi:type="dcterms:W3CDTF">2019-03-29T12:25:33Z</dcterms:created>
  <dcterms:modified xsi:type="dcterms:W3CDTF">2019-07-28T08:05:09Z</dcterms:modified>
</cp:coreProperties>
</file>