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719" r:id="rId2"/>
    <p:sldMasterId id="2147483730" r:id="rId3"/>
  </p:sldMasterIdLst>
  <p:notesMasterIdLst>
    <p:notesMasterId r:id="rId4"/>
  </p:notesMasterIdLst>
  <p:sldIdLst>
    <p:sldId id="256" r:id="rId5"/>
    <p:sldId id="257" r:id="rId6"/>
    <p:sldId id="12596" r:id="rId7"/>
    <p:sldId id="283" r:id="rId8"/>
    <p:sldId id="12577" r:id="rId9"/>
    <p:sldId id="12578" r:id="rId10"/>
    <p:sldId id="12579" r:id="rId11"/>
    <p:sldId id="12597" r:id="rId12"/>
    <p:sldId id="12582" r:id="rId13"/>
    <p:sldId id="12580" r:id="rId14"/>
    <p:sldId id="12583" r:id="rId15"/>
    <p:sldId id="12581" r:id="rId16"/>
    <p:sldId id="12598" r:id="rId17"/>
    <p:sldId id="12585" r:id="rId18"/>
    <p:sldId id="12584" r:id="rId19"/>
    <p:sldId id="12589" r:id="rId20"/>
    <p:sldId id="12586" r:id="rId21"/>
    <p:sldId id="12599" r:id="rId22"/>
    <p:sldId id="12588" r:id="rId23"/>
    <p:sldId id="12592" r:id="rId24"/>
    <p:sldId id="12590" r:id="rId25"/>
    <p:sldId id="12591" r:id="rId26"/>
    <p:sldId id="12600" r:id="rId27"/>
    <p:sldId id="12601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59" autoAdjust="0"/>
    <p:restoredTop sz="94660"/>
  </p:normalViewPr>
  <p:slideViewPr>
    <p:cSldViewPr snapToGrid="0">
      <p:cViewPr varScale="1">
        <p:scale>
          <a:sx n="96" d="100"/>
          <a:sy n="96" d="100"/>
        </p:scale>
        <p:origin x="8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tags" Target="tags/tag10.xml" /><Relationship Id="rId3" Type="http://schemas.openxmlformats.org/officeDocument/2006/relationships/slideMaster" Target="slideMasters/slideMaster3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90854-CF40-4181-A32C-55AA86ED5BBE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BD4C3-A93E-4A64-B866-E2E64AE296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/>
              <a:t>单击此处编辑标题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片占位符 5">
            <a:extLst>
              <a:ext uri="{FF2B5EF4-FFF2-40B4-BE49-F238E27FC236}">
                <a16:creationId xmlns:a16="http://schemas.microsoft.com/office/drawing/2014/main" id="{01FA6BDC-6593-4310-90A6-07959C0120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gdLst>
              <a:gd name="connsiteX0" fmla="*/ 0 w 12853989"/>
              <a:gd name="connsiteY0" fmla="*/ 0 h 7229971"/>
              <a:gd name="connsiteX1" fmla="*/ 12853989 w 12853989"/>
              <a:gd name="connsiteY1" fmla="*/ 0 h 7229971"/>
              <a:gd name="connsiteX2" fmla="*/ 12853989 w 12853989"/>
              <a:gd name="connsiteY2" fmla="*/ 7229971 h 7229971"/>
              <a:gd name="connsiteX3" fmla="*/ 0 w 12853989"/>
              <a:gd name="connsiteY3" fmla="*/ 7229971 h 722997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3989" h="7229971">
                <a:moveTo>
                  <a:pt x="0" y="0"/>
                </a:moveTo>
                <a:lnTo>
                  <a:pt x="12853989" y="0"/>
                </a:lnTo>
                <a:lnTo>
                  <a:pt x="12853989" y="7229971"/>
                </a:lnTo>
                <a:lnTo>
                  <a:pt x="0" y="72299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val="91510082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76474036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00346873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E21B41D-436C-47E0-9C58-764DF093B90F}"/>
              </a:ext>
            </a:extLst>
          </p:cNvPr>
          <p:cNvSpPr/>
          <p:nvPr userDrawn="1"/>
        </p:nvSpPr>
        <p:spPr>
          <a:xfrm>
            <a:off x="351" y="174683"/>
            <a:ext cx="9682715" cy="5365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A5927F-BC23-43AE-8E75-5C79479B4E4C}"/>
              </a:ext>
            </a:extLst>
          </p:cNvPr>
          <p:cNvSpPr txBox="1"/>
          <p:nvPr userDrawn="1"/>
        </p:nvSpPr>
        <p:spPr>
          <a:xfrm>
            <a:off x="386269" y="289052"/>
            <a:ext cx="263995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200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5B572D4-5BBB-40D8-875A-48A586148F37}"/>
              </a:ext>
            </a:extLst>
          </p:cNvPr>
          <p:cNvSpPr/>
          <p:nvPr userDrawn="1"/>
        </p:nvSpPr>
        <p:spPr>
          <a:xfrm>
            <a:off x="11872686" y="174683"/>
            <a:ext cx="319314" cy="5365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028CBB-5B7E-4E24-8901-15DC026D1A5E}"/>
              </a:ext>
            </a:extLst>
          </p:cNvPr>
          <p:cNvSpPr txBox="1"/>
          <p:nvPr userDrawn="1"/>
        </p:nvSpPr>
        <p:spPr>
          <a:xfrm>
            <a:off x="9814494" y="189197"/>
            <a:ext cx="2034018" cy="56560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0">
                <a:solidFill>
                  <a:sysClr val="windowText" lastClr="000000"/>
                </a:solidFill>
                <a:latin typeface="+mj-ea"/>
                <a:ea typeface="+mj-ea"/>
              </a:rPr>
              <a:t>公司 </a:t>
            </a:r>
            <a:r>
              <a:rPr lang="en-US" altLang="zh-CN" sz="2800" b="0">
                <a:solidFill>
                  <a:sysClr val="windowText" lastClr="000000"/>
                </a:solidFill>
                <a:latin typeface="+mj-ea"/>
                <a:ea typeface="+mj-ea"/>
              </a:rPr>
              <a:t>LOGO</a:t>
            </a:r>
            <a:endParaRPr lang="zh-CN" altLang="en-US" sz="2800" b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val="161809394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769C89A-0A11-43BF-8EE5-3F97463EF885}"/>
              </a:ext>
            </a:extLst>
          </p:cNvPr>
          <p:cNvSpPr/>
          <p:nvPr userDrawn="1"/>
        </p:nvSpPr>
        <p:spPr>
          <a:xfrm>
            <a:off x="351" y="174683"/>
            <a:ext cx="9682715" cy="5365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E0B3D-0361-45E6-91C6-59AFFBEDC3EC}"/>
              </a:ext>
            </a:extLst>
          </p:cNvPr>
          <p:cNvSpPr txBox="1"/>
          <p:nvPr userDrawn="1"/>
        </p:nvSpPr>
        <p:spPr>
          <a:xfrm>
            <a:off x="386269" y="289052"/>
            <a:ext cx="263995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200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F10C9C-80D1-4E97-9C00-6D77C65B17DF}"/>
              </a:ext>
            </a:extLst>
          </p:cNvPr>
          <p:cNvSpPr/>
          <p:nvPr userDrawn="1"/>
        </p:nvSpPr>
        <p:spPr>
          <a:xfrm>
            <a:off x="11872686" y="174683"/>
            <a:ext cx="319314" cy="5365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B55020-B194-468C-AA55-2E6F75603008}"/>
              </a:ext>
            </a:extLst>
          </p:cNvPr>
          <p:cNvSpPr txBox="1"/>
          <p:nvPr userDrawn="1"/>
        </p:nvSpPr>
        <p:spPr>
          <a:xfrm>
            <a:off x="9814494" y="189197"/>
            <a:ext cx="2034018" cy="56560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0">
                <a:solidFill>
                  <a:sysClr val="windowText" lastClr="000000"/>
                </a:solidFill>
                <a:latin typeface="+mj-ea"/>
                <a:ea typeface="+mj-ea"/>
              </a:rPr>
              <a:t>公司 </a:t>
            </a:r>
            <a:r>
              <a:rPr lang="en-US" altLang="zh-CN" sz="2800" b="0">
                <a:solidFill>
                  <a:sysClr val="windowText" lastClr="000000"/>
                </a:solidFill>
                <a:latin typeface="+mj-ea"/>
                <a:ea typeface="+mj-ea"/>
              </a:rPr>
              <a:t>LOGO</a:t>
            </a:r>
            <a:endParaRPr lang="zh-CN" altLang="en-US" sz="2800" b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val="403592718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89CA29A-AB0E-4A6D-90F5-A76BE8B4B16C}"/>
              </a:ext>
            </a:extLst>
          </p:cNvPr>
          <p:cNvSpPr/>
          <p:nvPr userDrawn="1"/>
        </p:nvSpPr>
        <p:spPr>
          <a:xfrm>
            <a:off x="351" y="174683"/>
            <a:ext cx="9682715" cy="5365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A32AA-DD67-4BAC-8B6D-97FC852AF026}"/>
              </a:ext>
            </a:extLst>
          </p:cNvPr>
          <p:cNvSpPr txBox="1"/>
          <p:nvPr userDrawn="1"/>
        </p:nvSpPr>
        <p:spPr>
          <a:xfrm>
            <a:off x="386269" y="289052"/>
            <a:ext cx="263995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200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A6E303A-E8E7-4397-9126-E992FB33DED8}"/>
              </a:ext>
            </a:extLst>
          </p:cNvPr>
          <p:cNvSpPr/>
          <p:nvPr userDrawn="1"/>
        </p:nvSpPr>
        <p:spPr>
          <a:xfrm>
            <a:off x="11872686" y="174683"/>
            <a:ext cx="319314" cy="5365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EE12E0-212C-4B55-86EB-498255A523F1}"/>
              </a:ext>
            </a:extLst>
          </p:cNvPr>
          <p:cNvSpPr txBox="1"/>
          <p:nvPr userDrawn="1"/>
        </p:nvSpPr>
        <p:spPr>
          <a:xfrm>
            <a:off x="9814494" y="189197"/>
            <a:ext cx="2034018" cy="56560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0">
                <a:solidFill>
                  <a:sysClr val="windowText" lastClr="000000"/>
                </a:solidFill>
                <a:latin typeface="+mj-ea"/>
                <a:ea typeface="+mj-ea"/>
              </a:rPr>
              <a:t>公司 </a:t>
            </a:r>
            <a:r>
              <a:rPr lang="en-US" altLang="zh-CN" sz="2800" b="0">
                <a:solidFill>
                  <a:sysClr val="windowText" lastClr="000000"/>
                </a:solidFill>
                <a:latin typeface="+mj-ea"/>
                <a:ea typeface="+mj-ea"/>
              </a:rPr>
              <a:t>LOGO</a:t>
            </a:r>
            <a:endParaRPr lang="zh-CN" altLang="en-US" sz="2800" b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val="338313976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23ADADD-856B-4E29-8841-74332846EED4}"/>
              </a:ext>
            </a:extLst>
          </p:cNvPr>
          <p:cNvSpPr/>
          <p:nvPr userDrawn="1"/>
        </p:nvSpPr>
        <p:spPr>
          <a:xfrm>
            <a:off x="351" y="174683"/>
            <a:ext cx="9682715" cy="5365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6420B-7F91-4A9E-9EFB-D89A3525384E}"/>
              </a:ext>
            </a:extLst>
          </p:cNvPr>
          <p:cNvSpPr txBox="1"/>
          <p:nvPr userDrawn="1"/>
        </p:nvSpPr>
        <p:spPr>
          <a:xfrm>
            <a:off x="386269" y="289052"/>
            <a:ext cx="263995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200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8E00EE8-9AAE-4A83-AA27-103B39968DF6}"/>
              </a:ext>
            </a:extLst>
          </p:cNvPr>
          <p:cNvSpPr/>
          <p:nvPr userDrawn="1"/>
        </p:nvSpPr>
        <p:spPr>
          <a:xfrm>
            <a:off x="11872686" y="174683"/>
            <a:ext cx="319314" cy="5365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D59D5F-1CE3-4800-82DD-E90D8905E0CA}"/>
              </a:ext>
            </a:extLst>
          </p:cNvPr>
          <p:cNvSpPr txBox="1"/>
          <p:nvPr userDrawn="1"/>
        </p:nvSpPr>
        <p:spPr>
          <a:xfrm>
            <a:off x="9814494" y="189197"/>
            <a:ext cx="2034018" cy="56560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0">
                <a:solidFill>
                  <a:sysClr val="windowText" lastClr="000000"/>
                </a:solidFill>
                <a:latin typeface="+mj-ea"/>
                <a:ea typeface="+mj-ea"/>
              </a:rPr>
              <a:t>公司 </a:t>
            </a:r>
            <a:r>
              <a:rPr lang="en-US" altLang="zh-CN" sz="2800" b="0">
                <a:solidFill>
                  <a:sysClr val="windowText" lastClr="000000"/>
                </a:solidFill>
                <a:latin typeface="+mj-ea"/>
                <a:ea typeface="+mj-ea"/>
              </a:rPr>
              <a:t>LOGO</a:t>
            </a:r>
            <a:endParaRPr lang="zh-CN" altLang="en-US" sz="2800" b="0">
              <a:solidFill>
                <a:sysClr val="windowText" lastClr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val="64645981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208512915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tags" Target="../tags/tag1.xml" /><Relationship Id="rId12" Type="http://schemas.openxmlformats.org/officeDocument/2006/relationships/tags" Target="../tags/tag2.xml" /><Relationship Id="rId13" Type="http://schemas.openxmlformats.org/officeDocument/2006/relationships/tags" Target="../tags/tag3.xml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slideLayout" Target="../slideLayouts/slideLayout23.xml" /><Relationship Id="rId3" Type="http://schemas.openxmlformats.org/officeDocument/2006/relationships/slideLayout" Target="../slideLayouts/slideLayout24.xml" /><Relationship Id="rId4" Type="http://schemas.openxmlformats.org/officeDocument/2006/relationships/slideLayout" Target="../slideLayouts/slideLayout25.xml" /><Relationship Id="rId5" Type="http://schemas.openxmlformats.org/officeDocument/2006/relationships/slideLayout" Target="../slideLayouts/slideLayout26.xml" /><Relationship Id="rId6" Type="http://schemas.openxmlformats.org/officeDocument/2006/relationships/slideLayout" Target="../slideLayouts/slideLayout27.xml" /><Relationship Id="rId7" Type="http://schemas.openxmlformats.org/officeDocument/2006/relationships/slideLayout" Target="../slideLayouts/slideLayout28.xml" /><Relationship Id="rId8" Type="http://schemas.openxmlformats.org/officeDocument/2006/relationships/slideLayout" Target="../slideLayouts/slideLayout29.xml" /><Relationship Id="rId9" Type="http://schemas.openxmlformats.org/officeDocument/2006/relationships/theme" Target="../theme/theme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FE959-BF3F-44EE-97E8-3F02947CF814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959F9-48C7-44D3-8D4E-4D1BDEC0E6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2019/11/9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</p:sldLayoutIdLst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436223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</p:sldLayoutIdLst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1.png" /><Relationship Id="rId4" Type="http://schemas.openxmlformats.org/officeDocument/2006/relationships/image" Target="../media/image2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.xml" /><Relationship Id="rId4" Type="http://schemas.openxmlformats.org/officeDocument/2006/relationships/image" Target="../media/image23.png" /><Relationship Id="rId5" Type="http://schemas.openxmlformats.org/officeDocument/2006/relationships/tags" Target="../tags/tag8.xml" /><Relationship Id="rId6" Type="http://schemas.openxmlformats.org/officeDocument/2006/relationships/image" Target="../media/image24.png" /><Relationship Id="rId7" Type="http://schemas.openxmlformats.org/officeDocument/2006/relationships/tags" Target="../tags/tag9.xml" /><Relationship Id="rId8" Type="http://schemas.openxmlformats.org/officeDocument/2006/relationships/image" Target="../media/image25.emf" /><Relationship Id="rId9" Type="http://schemas.openxmlformats.org/officeDocument/2006/relationships/image" Target="../media/image2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447915" y="619418"/>
            <a:ext cx="5319488" cy="5319488"/>
          </a:xfrm>
          <a:prstGeom prst="ellipse">
            <a:avLst/>
          </a:prstGeom>
          <a:solidFill>
            <a:srgbClr val="CAB790"/>
          </a:solidFill>
          <a:ln>
            <a:noFill/>
          </a:ln>
          <a:effectLst>
            <a:outerShdw blurRad="2540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29849" y="3031937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05720" y="3115554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76428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52819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782694" y="3130066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854295" y="3023399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538757" y="1497310"/>
            <a:ext cx="5109091" cy="3550385"/>
            <a:chOff x="3538757" y="1497310"/>
            <a:chExt cx="5109091" cy="3550385"/>
          </a:xfrm>
        </p:grpSpPr>
        <p:sp>
          <p:nvSpPr>
            <p:cNvPr id="21" name="矩形 2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3948174" y="3869015"/>
              <a:ext cx="4318969" cy="7005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en-US" altLang="zh-CN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Time would heal almost all wounds. If your wounds have not been healed up, please wait for a short while. </a:t>
              </a:r>
              <a:endParaRPr lang="zh-CN" alt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538757" y="3094052"/>
              <a:ext cx="510909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0">
                        <a:srgbClr val="FBF7F0"/>
                      </a:gs>
                      <a:gs pos="100000">
                        <a:srgbClr val="A0854A"/>
                      </a:gs>
                    </a:gsLst>
                    <a:lin ang="8100000" scaled="1"/>
                  </a:gra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zh-CN" altLang="en-US" sz="4800">
                  <a:solidFill>
                    <a:schemeClr val="bg1"/>
                  </a:solidFill>
                  <a:sym typeface="微软雅黑 Light" panose="020b0502040204020203" pitchFamily="34" charset="-122"/>
                </a:rPr>
                <a:t>简约风格个人简历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746913" y="1497310"/>
              <a:ext cx="2698175" cy="1446550"/>
              <a:chOff x="4746913" y="1709068"/>
              <a:chExt cx="2698175" cy="1446550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4746913" y="1709068"/>
                <a:ext cx="2698175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800" b="1">
                    <a:solidFill>
                      <a:schemeClr val="bg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2020</a:t>
                </a:r>
                <a:endParaRPr lang="zh-CN" altLang="en-US" sz="8800" b="1">
                  <a:solidFill>
                    <a:schemeClr val="bg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5447731" y="3078686"/>
                <a:ext cx="1296538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15"/>
            <p:cNvSpPr txBox="1"/>
            <p:nvPr/>
          </p:nvSpPr>
          <p:spPr>
            <a:xfrm>
              <a:off x="5053522" y="4725036"/>
              <a:ext cx="2108272" cy="322659"/>
            </a:xfrm>
            <a:prstGeom prst="round2Same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Lato Black" charset="0"/>
                  <a:sym typeface="微软雅黑 Light" panose="020b0502040204020203" pitchFamily="34" charset="-122"/>
                </a:rPr>
                <a:t>汇报人：</a:t>
              </a:r>
              <a:r>
                <a:rPr lang="en-US" altLang="zh-CN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Lato Black" charset="0"/>
                  <a:sym typeface="微软雅黑 Light" panose="020b0502040204020203" pitchFamily="34" charset="-122"/>
                </a:rPr>
                <a:t>XXXX</a:t>
              </a:r>
              <a:endPara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Lato Black" charset="0"/>
                <a:sym typeface="微软雅黑 Light" panose="020b0502040204020203" pitchFamily="34" charset="-122"/>
              </a:endParaRPr>
            </a:p>
          </p:txBody>
        </p:sp>
      </p:grpSp>
      <p:pic>
        <p:nvPicPr>
          <p:cNvPr id="2" name="Bandari-月光水岸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874375" y="-7588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404356" y="-317619"/>
            <a:ext cx="5394366" cy="11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>
              <a:lnSpc>
                <a:spcPts val="1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02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解决问题能力</a:t>
            </a:r>
          </a:p>
        </p:txBody>
      </p:sp>
      <p:grpSp>
        <p:nvGrpSpPr>
          <p:cNvPr id="6" name="Group 2"/>
          <p:cNvGrpSpPr/>
          <p:nvPr/>
        </p:nvGrpSpPr>
        <p:grpSpPr>
          <a:xfrm>
            <a:off x="8992163" y="3362804"/>
            <a:ext cx="1837683" cy="1853943"/>
            <a:chOff x="3858531" y="3360399"/>
            <a:chExt cx="1738396" cy="1753780"/>
          </a:xfrm>
        </p:grpSpPr>
        <p:grpSp>
          <p:nvGrpSpPr>
            <p:cNvPr id="7" name="Group 3"/>
            <p:cNvGrpSpPr/>
            <p:nvPr/>
          </p:nvGrpSpPr>
          <p:grpSpPr>
            <a:xfrm>
              <a:off x="3858531" y="3360399"/>
              <a:ext cx="1738396" cy="1753780"/>
              <a:chOff x="7642225" y="458787"/>
              <a:chExt cx="3408363" cy="3438525"/>
            </a:xfrm>
          </p:grpSpPr>
          <p:sp>
            <p:nvSpPr>
              <p:cNvPr id="9" name="Freeform 103"/>
              <p:cNvSpPr/>
              <p:nvPr/>
            </p:nvSpPr>
            <p:spPr bwMode="auto">
              <a:xfrm>
                <a:off x="7642225" y="458787"/>
                <a:ext cx="3408363" cy="3438525"/>
              </a:xfrm>
              <a:custGeom>
                <a:gdLst>
                  <a:gd name="T0" fmla="*/ 908 w 908"/>
                  <a:gd name="T1" fmla="*/ 489 h 916"/>
                  <a:gd name="T2" fmla="*/ 908 w 908"/>
                  <a:gd name="T3" fmla="*/ 398 h 916"/>
                  <a:gd name="T4" fmla="*/ 804 w 908"/>
                  <a:gd name="T5" fmla="*/ 365 h 916"/>
                  <a:gd name="T6" fmla="*/ 796 w 908"/>
                  <a:gd name="T7" fmla="*/ 336 h 916"/>
                  <a:gd name="T8" fmla="*/ 870 w 908"/>
                  <a:gd name="T9" fmla="*/ 257 h 916"/>
                  <a:gd name="T10" fmla="*/ 825 w 908"/>
                  <a:gd name="T11" fmla="*/ 178 h 916"/>
                  <a:gd name="T12" fmla="*/ 717 w 908"/>
                  <a:gd name="T13" fmla="*/ 202 h 916"/>
                  <a:gd name="T14" fmla="*/ 695 w 908"/>
                  <a:gd name="T15" fmla="*/ 182 h 916"/>
                  <a:gd name="T16" fmla="*/ 719 w 908"/>
                  <a:gd name="T17" fmla="*/ 76 h 916"/>
                  <a:gd name="T18" fmla="*/ 641 w 908"/>
                  <a:gd name="T19" fmla="*/ 31 h 916"/>
                  <a:gd name="T20" fmla="*/ 559 w 908"/>
                  <a:gd name="T21" fmla="*/ 106 h 916"/>
                  <a:gd name="T22" fmla="*/ 529 w 908"/>
                  <a:gd name="T23" fmla="*/ 98 h 916"/>
                  <a:gd name="T24" fmla="*/ 498 w 908"/>
                  <a:gd name="T25" fmla="*/ 0 h 916"/>
                  <a:gd name="T26" fmla="*/ 407 w 908"/>
                  <a:gd name="T27" fmla="*/ 0 h 916"/>
                  <a:gd name="T28" fmla="*/ 375 w 908"/>
                  <a:gd name="T29" fmla="*/ 100 h 916"/>
                  <a:gd name="T30" fmla="*/ 344 w 908"/>
                  <a:gd name="T31" fmla="*/ 109 h 916"/>
                  <a:gd name="T32" fmla="*/ 268 w 908"/>
                  <a:gd name="T33" fmla="*/ 40 h 916"/>
                  <a:gd name="T34" fmla="*/ 190 w 908"/>
                  <a:gd name="T35" fmla="*/ 86 h 916"/>
                  <a:gd name="T36" fmla="*/ 212 w 908"/>
                  <a:gd name="T37" fmla="*/ 189 h 916"/>
                  <a:gd name="T38" fmla="*/ 190 w 908"/>
                  <a:gd name="T39" fmla="*/ 212 h 916"/>
                  <a:gd name="T40" fmla="*/ 89 w 908"/>
                  <a:gd name="T41" fmla="*/ 190 h 916"/>
                  <a:gd name="T42" fmla="*/ 44 w 908"/>
                  <a:gd name="T43" fmla="*/ 268 h 916"/>
                  <a:gd name="T44" fmla="*/ 115 w 908"/>
                  <a:gd name="T45" fmla="*/ 346 h 916"/>
                  <a:gd name="T46" fmla="*/ 105 w 908"/>
                  <a:gd name="T47" fmla="*/ 376 h 916"/>
                  <a:gd name="T48" fmla="*/ 0 w 908"/>
                  <a:gd name="T49" fmla="*/ 409 h 916"/>
                  <a:gd name="T50" fmla="*/ 0 w 908"/>
                  <a:gd name="T51" fmla="*/ 499 h 916"/>
                  <a:gd name="T52" fmla="*/ 108 w 908"/>
                  <a:gd name="T53" fmla="*/ 533 h 916"/>
                  <a:gd name="T54" fmla="*/ 117 w 908"/>
                  <a:gd name="T55" fmla="*/ 561 h 916"/>
                  <a:gd name="T56" fmla="*/ 44 w 908"/>
                  <a:gd name="T57" fmla="*/ 641 h 916"/>
                  <a:gd name="T58" fmla="*/ 90 w 908"/>
                  <a:gd name="T59" fmla="*/ 719 h 916"/>
                  <a:gd name="T60" fmla="*/ 198 w 908"/>
                  <a:gd name="T61" fmla="*/ 695 h 916"/>
                  <a:gd name="T62" fmla="*/ 220 w 908"/>
                  <a:gd name="T63" fmla="*/ 716 h 916"/>
                  <a:gd name="T64" fmla="*/ 196 w 908"/>
                  <a:gd name="T65" fmla="*/ 822 h 916"/>
                  <a:gd name="T66" fmla="*/ 274 w 908"/>
                  <a:gd name="T67" fmla="*/ 867 h 916"/>
                  <a:gd name="T68" fmla="*/ 356 w 908"/>
                  <a:gd name="T69" fmla="*/ 792 h 916"/>
                  <a:gd name="T70" fmla="*/ 384 w 908"/>
                  <a:gd name="T71" fmla="*/ 803 h 916"/>
                  <a:gd name="T72" fmla="*/ 417 w 908"/>
                  <a:gd name="T73" fmla="*/ 916 h 916"/>
                  <a:gd name="T74" fmla="*/ 508 w 908"/>
                  <a:gd name="T75" fmla="*/ 916 h 916"/>
                  <a:gd name="T76" fmla="*/ 543 w 908"/>
                  <a:gd name="T77" fmla="*/ 801 h 916"/>
                  <a:gd name="T78" fmla="*/ 569 w 908"/>
                  <a:gd name="T79" fmla="*/ 791 h 916"/>
                  <a:gd name="T80" fmla="*/ 652 w 908"/>
                  <a:gd name="T81" fmla="*/ 867 h 916"/>
                  <a:gd name="T82" fmla="*/ 731 w 908"/>
                  <a:gd name="T83" fmla="*/ 821 h 916"/>
                  <a:gd name="T84" fmla="*/ 705 w 908"/>
                  <a:gd name="T85" fmla="*/ 708 h 916"/>
                  <a:gd name="T86" fmla="*/ 724 w 908"/>
                  <a:gd name="T87" fmla="*/ 688 h 916"/>
                  <a:gd name="T88" fmla="*/ 835 w 908"/>
                  <a:gd name="T89" fmla="*/ 713 h 916"/>
                  <a:gd name="T90" fmla="*/ 880 w 908"/>
                  <a:gd name="T91" fmla="*/ 635 h 916"/>
                  <a:gd name="T92" fmla="*/ 801 w 908"/>
                  <a:gd name="T93" fmla="*/ 549 h 916"/>
                  <a:gd name="T94" fmla="*/ 806 w 908"/>
                  <a:gd name="T95" fmla="*/ 521 h 916"/>
                  <a:gd name="T96" fmla="*/ 908 w 908"/>
                  <a:gd name="T97" fmla="*/ 489 h 9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5" h="916">
                    <a:moveTo>
                      <a:pt x="908" y="489"/>
                    </a:moveTo>
                    <a:cubicBezTo>
                      <a:pt x="908" y="398"/>
                      <a:pt x="908" y="398"/>
                      <a:pt x="908" y="398"/>
                    </a:cubicBezTo>
                    <a:cubicBezTo>
                      <a:pt x="804" y="365"/>
                      <a:pt x="804" y="365"/>
                      <a:pt x="804" y="365"/>
                    </a:cubicBezTo>
                    <a:cubicBezTo>
                      <a:pt x="802" y="355"/>
                      <a:pt x="800" y="346"/>
                      <a:pt x="796" y="336"/>
                    </a:cubicBezTo>
                    <a:cubicBezTo>
                      <a:pt x="870" y="257"/>
                      <a:pt x="870" y="257"/>
                      <a:pt x="870" y="257"/>
                    </a:cubicBezTo>
                    <a:cubicBezTo>
                      <a:pt x="825" y="178"/>
                      <a:pt x="825" y="178"/>
                      <a:pt x="825" y="178"/>
                    </a:cubicBezTo>
                    <a:cubicBezTo>
                      <a:pt x="717" y="202"/>
                      <a:pt x="717" y="202"/>
                      <a:pt x="717" y="202"/>
                    </a:cubicBezTo>
                    <a:cubicBezTo>
                      <a:pt x="710" y="195"/>
                      <a:pt x="703" y="188"/>
                      <a:pt x="695" y="182"/>
                    </a:cubicBezTo>
                    <a:cubicBezTo>
                      <a:pt x="719" y="76"/>
                      <a:pt x="719" y="76"/>
                      <a:pt x="719" y="76"/>
                    </a:cubicBezTo>
                    <a:cubicBezTo>
                      <a:pt x="641" y="31"/>
                      <a:pt x="641" y="31"/>
                      <a:pt x="641" y="31"/>
                    </a:cubicBezTo>
                    <a:cubicBezTo>
                      <a:pt x="559" y="106"/>
                      <a:pt x="559" y="106"/>
                      <a:pt x="559" y="106"/>
                    </a:cubicBezTo>
                    <a:cubicBezTo>
                      <a:pt x="549" y="103"/>
                      <a:pt x="539" y="100"/>
                      <a:pt x="529" y="98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07" y="0"/>
                      <a:pt x="407" y="0"/>
                      <a:pt x="407" y="0"/>
                    </a:cubicBezTo>
                    <a:cubicBezTo>
                      <a:pt x="375" y="100"/>
                      <a:pt x="375" y="100"/>
                      <a:pt x="375" y="100"/>
                    </a:cubicBezTo>
                    <a:cubicBezTo>
                      <a:pt x="365" y="103"/>
                      <a:pt x="354" y="106"/>
                      <a:pt x="344" y="109"/>
                    </a:cubicBezTo>
                    <a:cubicBezTo>
                      <a:pt x="268" y="40"/>
                      <a:pt x="268" y="40"/>
                      <a:pt x="268" y="40"/>
                    </a:cubicBezTo>
                    <a:cubicBezTo>
                      <a:pt x="190" y="86"/>
                      <a:pt x="190" y="86"/>
                      <a:pt x="190" y="86"/>
                    </a:cubicBezTo>
                    <a:cubicBezTo>
                      <a:pt x="212" y="189"/>
                      <a:pt x="212" y="189"/>
                      <a:pt x="212" y="189"/>
                    </a:cubicBezTo>
                    <a:cubicBezTo>
                      <a:pt x="204" y="196"/>
                      <a:pt x="197" y="204"/>
                      <a:pt x="190" y="212"/>
                    </a:cubicBezTo>
                    <a:cubicBezTo>
                      <a:pt x="89" y="190"/>
                      <a:pt x="89" y="190"/>
                      <a:pt x="89" y="190"/>
                    </a:cubicBezTo>
                    <a:cubicBezTo>
                      <a:pt x="44" y="268"/>
                      <a:pt x="44" y="268"/>
                      <a:pt x="44" y="268"/>
                    </a:cubicBezTo>
                    <a:cubicBezTo>
                      <a:pt x="115" y="346"/>
                      <a:pt x="115" y="346"/>
                      <a:pt x="115" y="346"/>
                    </a:cubicBezTo>
                    <a:cubicBezTo>
                      <a:pt x="112" y="356"/>
                      <a:pt x="107" y="366"/>
                      <a:pt x="105" y="376"/>
                    </a:cubicBezTo>
                    <a:cubicBezTo>
                      <a:pt x="0" y="409"/>
                      <a:pt x="0" y="409"/>
                      <a:pt x="0" y="409"/>
                    </a:cubicBezTo>
                    <a:cubicBezTo>
                      <a:pt x="0" y="499"/>
                      <a:pt x="0" y="499"/>
                      <a:pt x="0" y="499"/>
                    </a:cubicBezTo>
                    <a:cubicBezTo>
                      <a:pt x="108" y="533"/>
                      <a:pt x="108" y="533"/>
                      <a:pt x="108" y="533"/>
                    </a:cubicBezTo>
                    <a:cubicBezTo>
                      <a:pt x="110" y="542"/>
                      <a:pt x="114" y="552"/>
                      <a:pt x="117" y="561"/>
                    </a:cubicBezTo>
                    <a:cubicBezTo>
                      <a:pt x="44" y="641"/>
                      <a:pt x="44" y="641"/>
                      <a:pt x="44" y="641"/>
                    </a:cubicBezTo>
                    <a:cubicBezTo>
                      <a:pt x="90" y="719"/>
                      <a:pt x="90" y="719"/>
                      <a:pt x="90" y="719"/>
                    </a:cubicBezTo>
                    <a:cubicBezTo>
                      <a:pt x="198" y="695"/>
                      <a:pt x="198" y="695"/>
                      <a:pt x="198" y="695"/>
                    </a:cubicBezTo>
                    <a:cubicBezTo>
                      <a:pt x="205" y="702"/>
                      <a:pt x="212" y="709"/>
                      <a:pt x="220" y="716"/>
                    </a:cubicBezTo>
                    <a:cubicBezTo>
                      <a:pt x="196" y="822"/>
                      <a:pt x="196" y="822"/>
                      <a:pt x="196" y="822"/>
                    </a:cubicBezTo>
                    <a:cubicBezTo>
                      <a:pt x="274" y="867"/>
                      <a:pt x="274" y="867"/>
                      <a:pt x="274" y="867"/>
                    </a:cubicBezTo>
                    <a:cubicBezTo>
                      <a:pt x="356" y="792"/>
                      <a:pt x="356" y="792"/>
                      <a:pt x="356" y="792"/>
                    </a:cubicBezTo>
                    <a:cubicBezTo>
                      <a:pt x="365" y="795"/>
                      <a:pt x="375" y="801"/>
                      <a:pt x="384" y="803"/>
                    </a:cubicBezTo>
                    <a:cubicBezTo>
                      <a:pt x="417" y="916"/>
                      <a:pt x="417" y="916"/>
                      <a:pt x="417" y="916"/>
                    </a:cubicBezTo>
                    <a:cubicBezTo>
                      <a:pt x="508" y="916"/>
                      <a:pt x="508" y="916"/>
                      <a:pt x="508" y="916"/>
                    </a:cubicBezTo>
                    <a:cubicBezTo>
                      <a:pt x="543" y="801"/>
                      <a:pt x="543" y="801"/>
                      <a:pt x="543" y="801"/>
                    </a:cubicBezTo>
                    <a:cubicBezTo>
                      <a:pt x="552" y="799"/>
                      <a:pt x="560" y="794"/>
                      <a:pt x="569" y="791"/>
                    </a:cubicBezTo>
                    <a:cubicBezTo>
                      <a:pt x="652" y="867"/>
                      <a:pt x="652" y="867"/>
                      <a:pt x="652" y="867"/>
                    </a:cubicBezTo>
                    <a:cubicBezTo>
                      <a:pt x="731" y="821"/>
                      <a:pt x="731" y="821"/>
                      <a:pt x="731" y="821"/>
                    </a:cubicBezTo>
                    <a:cubicBezTo>
                      <a:pt x="705" y="708"/>
                      <a:pt x="705" y="708"/>
                      <a:pt x="705" y="708"/>
                    </a:cubicBezTo>
                    <a:cubicBezTo>
                      <a:pt x="712" y="701"/>
                      <a:pt x="718" y="694"/>
                      <a:pt x="724" y="688"/>
                    </a:cubicBezTo>
                    <a:cubicBezTo>
                      <a:pt x="835" y="713"/>
                      <a:pt x="835" y="713"/>
                      <a:pt x="835" y="713"/>
                    </a:cubicBezTo>
                    <a:cubicBezTo>
                      <a:pt x="880" y="635"/>
                      <a:pt x="880" y="635"/>
                      <a:pt x="880" y="635"/>
                    </a:cubicBezTo>
                    <a:cubicBezTo>
                      <a:pt x="801" y="549"/>
                      <a:pt x="801" y="549"/>
                      <a:pt x="801" y="549"/>
                    </a:cubicBezTo>
                    <a:cubicBezTo>
                      <a:pt x="804" y="540"/>
                      <a:pt x="805" y="531"/>
                      <a:pt x="806" y="521"/>
                    </a:cubicBezTo>
                    <a:cubicBezTo>
                      <a:pt x="908" y="489"/>
                      <a:pt x="908" y="489"/>
                      <a:pt x="908" y="489"/>
                    </a:cubicBezTo>
                  </a:path>
                </a:pathLst>
              </a:custGeom>
              <a:solidFill>
                <a:srgbClr val="CAB79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10" name="Oval 104"/>
              <p:cNvSpPr>
                <a:spLocks noChangeArrowheads="1"/>
              </p:cNvSpPr>
              <p:nvPr/>
            </p:nvSpPr>
            <p:spPr bwMode="auto">
              <a:xfrm>
                <a:off x="8321675" y="1104900"/>
                <a:ext cx="2079625" cy="20796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11" name="Oval 105"/>
              <p:cNvSpPr>
                <a:spLocks noChangeArrowheads="1"/>
              </p:cNvSpPr>
              <p:nvPr/>
            </p:nvSpPr>
            <p:spPr bwMode="auto">
              <a:xfrm>
                <a:off x="8370888" y="1157287"/>
                <a:ext cx="1978025" cy="1974850"/>
              </a:xfrm>
              <a:prstGeom prst="ellipse">
                <a:avLst/>
              </a:prstGeom>
              <a:solidFill>
                <a:srgbClr val="CAB79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12" name="Oval 128"/>
              <p:cNvSpPr>
                <a:spLocks noChangeArrowheads="1"/>
              </p:cNvSpPr>
              <p:nvPr/>
            </p:nvSpPr>
            <p:spPr bwMode="auto">
              <a:xfrm>
                <a:off x="8524875" y="1306512"/>
                <a:ext cx="1670050" cy="1674813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8" name="AutoShape 82"/>
            <p:cNvSpPr>
              <a:spLocks noChangeAspect="1"/>
            </p:cNvSpPr>
            <p:nvPr/>
          </p:nvSpPr>
          <p:spPr bwMode="auto">
            <a:xfrm>
              <a:off x="4562017" y="4070088"/>
              <a:ext cx="345188" cy="345277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rgbClr val="CAB790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s-ES" sz="3600" b="0" i="0" u="none" strike="noStrike" kern="0" cap="none" spc="0" normalizeH="0" baseline="0" noProof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13" name="Group 9"/>
          <p:cNvGrpSpPr/>
          <p:nvPr/>
        </p:nvGrpSpPr>
        <p:grpSpPr>
          <a:xfrm>
            <a:off x="6454443" y="2065548"/>
            <a:ext cx="2147415" cy="2147412"/>
            <a:chOff x="2729019" y="4698810"/>
            <a:chExt cx="1433954" cy="1433954"/>
          </a:xfrm>
        </p:grpSpPr>
        <p:grpSp>
          <p:nvGrpSpPr>
            <p:cNvPr id="14" name="Group 10"/>
            <p:cNvGrpSpPr/>
            <p:nvPr/>
          </p:nvGrpSpPr>
          <p:grpSpPr>
            <a:xfrm>
              <a:off x="2729019" y="4698810"/>
              <a:ext cx="1433954" cy="1433954"/>
              <a:chOff x="5427663" y="3082925"/>
              <a:chExt cx="2811463" cy="2811463"/>
            </a:xfrm>
          </p:grpSpPr>
          <p:sp>
            <p:nvSpPr>
              <p:cNvPr id="16" name="Freeform 130"/>
              <p:cNvSpPr/>
              <p:nvPr/>
            </p:nvSpPr>
            <p:spPr bwMode="auto">
              <a:xfrm>
                <a:off x="5427663" y="3082925"/>
                <a:ext cx="2811463" cy="2811463"/>
              </a:xfrm>
              <a:custGeom>
                <a:gdLst>
                  <a:gd name="T0" fmla="*/ 737 w 749"/>
                  <a:gd name="T1" fmla="*/ 461 h 749"/>
                  <a:gd name="T2" fmla="*/ 749 w 749"/>
                  <a:gd name="T3" fmla="*/ 387 h 749"/>
                  <a:gd name="T4" fmla="*/ 670 w 749"/>
                  <a:gd name="T5" fmla="*/ 347 h 749"/>
                  <a:gd name="T6" fmla="*/ 668 w 749"/>
                  <a:gd name="T7" fmla="*/ 322 h 749"/>
                  <a:gd name="T8" fmla="*/ 738 w 749"/>
                  <a:gd name="T9" fmla="*/ 268 h 749"/>
                  <a:gd name="T10" fmla="*/ 712 w 749"/>
                  <a:gd name="T11" fmla="*/ 198 h 749"/>
                  <a:gd name="T12" fmla="*/ 621 w 749"/>
                  <a:gd name="T13" fmla="*/ 203 h 749"/>
                  <a:gd name="T14" fmla="*/ 606 w 749"/>
                  <a:gd name="T15" fmla="*/ 183 h 749"/>
                  <a:gd name="T16" fmla="*/ 640 w 749"/>
                  <a:gd name="T17" fmla="*/ 101 h 749"/>
                  <a:gd name="T18" fmla="*/ 582 w 749"/>
                  <a:gd name="T19" fmla="*/ 53 h 749"/>
                  <a:gd name="T20" fmla="*/ 506 w 749"/>
                  <a:gd name="T21" fmla="*/ 103 h 749"/>
                  <a:gd name="T22" fmla="*/ 482 w 749"/>
                  <a:gd name="T23" fmla="*/ 94 h 749"/>
                  <a:gd name="T24" fmla="*/ 470 w 749"/>
                  <a:gd name="T25" fmla="*/ 12 h 749"/>
                  <a:gd name="T26" fmla="*/ 396 w 749"/>
                  <a:gd name="T27" fmla="*/ 0 h 749"/>
                  <a:gd name="T28" fmla="*/ 357 w 749"/>
                  <a:gd name="T29" fmla="*/ 76 h 749"/>
                  <a:gd name="T30" fmla="*/ 331 w 749"/>
                  <a:gd name="T31" fmla="*/ 78 h 749"/>
                  <a:gd name="T32" fmla="*/ 278 w 749"/>
                  <a:gd name="T33" fmla="*/ 12 h 749"/>
                  <a:gd name="T34" fmla="*/ 208 w 749"/>
                  <a:gd name="T35" fmla="*/ 38 h 749"/>
                  <a:gd name="T36" fmla="*/ 213 w 749"/>
                  <a:gd name="T37" fmla="*/ 124 h 749"/>
                  <a:gd name="T38" fmla="*/ 192 w 749"/>
                  <a:gd name="T39" fmla="*/ 140 h 749"/>
                  <a:gd name="T40" fmla="*/ 113 w 749"/>
                  <a:gd name="T41" fmla="*/ 109 h 749"/>
                  <a:gd name="T42" fmla="*/ 66 w 749"/>
                  <a:gd name="T43" fmla="*/ 167 h 749"/>
                  <a:gd name="T44" fmla="*/ 113 w 749"/>
                  <a:gd name="T45" fmla="*/ 239 h 749"/>
                  <a:gd name="T46" fmla="*/ 101 w 749"/>
                  <a:gd name="T47" fmla="*/ 263 h 749"/>
                  <a:gd name="T48" fmla="*/ 12 w 749"/>
                  <a:gd name="T49" fmla="*/ 275 h 749"/>
                  <a:gd name="T50" fmla="*/ 0 w 749"/>
                  <a:gd name="T51" fmla="*/ 349 h 749"/>
                  <a:gd name="T52" fmla="*/ 83 w 749"/>
                  <a:gd name="T53" fmla="*/ 390 h 749"/>
                  <a:gd name="T54" fmla="*/ 86 w 749"/>
                  <a:gd name="T55" fmla="*/ 414 h 749"/>
                  <a:gd name="T56" fmla="*/ 16 w 749"/>
                  <a:gd name="T57" fmla="*/ 469 h 749"/>
                  <a:gd name="T58" fmla="*/ 43 w 749"/>
                  <a:gd name="T59" fmla="*/ 539 h 749"/>
                  <a:gd name="T60" fmla="*/ 134 w 749"/>
                  <a:gd name="T61" fmla="*/ 534 h 749"/>
                  <a:gd name="T62" fmla="*/ 149 w 749"/>
                  <a:gd name="T63" fmla="*/ 554 h 749"/>
                  <a:gd name="T64" fmla="*/ 115 w 749"/>
                  <a:gd name="T65" fmla="*/ 636 h 749"/>
                  <a:gd name="T66" fmla="*/ 173 w 749"/>
                  <a:gd name="T67" fmla="*/ 684 h 749"/>
                  <a:gd name="T68" fmla="*/ 249 w 749"/>
                  <a:gd name="T69" fmla="*/ 634 h 749"/>
                  <a:gd name="T70" fmla="*/ 271 w 749"/>
                  <a:gd name="T71" fmla="*/ 644 h 749"/>
                  <a:gd name="T72" fmla="*/ 283 w 749"/>
                  <a:gd name="T73" fmla="*/ 737 h 749"/>
                  <a:gd name="T74" fmla="*/ 357 w 749"/>
                  <a:gd name="T75" fmla="*/ 749 h 749"/>
                  <a:gd name="T76" fmla="*/ 400 w 749"/>
                  <a:gd name="T77" fmla="*/ 663 h 749"/>
                  <a:gd name="T78" fmla="*/ 423 w 749"/>
                  <a:gd name="T79" fmla="*/ 660 h 749"/>
                  <a:gd name="T80" fmla="*/ 480 w 749"/>
                  <a:gd name="T81" fmla="*/ 734 h 749"/>
                  <a:gd name="T82" fmla="*/ 550 w 749"/>
                  <a:gd name="T83" fmla="*/ 707 h 749"/>
                  <a:gd name="T84" fmla="*/ 544 w 749"/>
                  <a:gd name="T85" fmla="*/ 611 h 749"/>
                  <a:gd name="T86" fmla="*/ 562 w 749"/>
                  <a:gd name="T87" fmla="*/ 598 h 749"/>
                  <a:gd name="T88" fmla="*/ 649 w 749"/>
                  <a:gd name="T89" fmla="*/ 633 h 749"/>
                  <a:gd name="T90" fmla="*/ 696 w 749"/>
                  <a:gd name="T91" fmla="*/ 576 h 749"/>
                  <a:gd name="T92" fmla="*/ 643 w 749"/>
                  <a:gd name="T93" fmla="*/ 496 h 749"/>
                  <a:gd name="T94" fmla="*/ 651 w 749"/>
                  <a:gd name="T95" fmla="*/ 474 h 749"/>
                  <a:gd name="T96" fmla="*/ 737 w 749"/>
                  <a:gd name="T97" fmla="*/ 461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9" h="749">
                    <a:moveTo>
                      <a:pt x="737" y="461"/>
                    </a:moveTo>
                    <a:cubicBezTo>
                      <a:pt x="749" y="387"/>
                      <a:pt x="749" y="387"/>
                      <a:pt x="749" y="387"/>
                    </a:cubicBezTo>
                    <a:cubicBezTo>
                      <a:pt x="670" y="347"/>
                      <a:pt x="670" y="347"/>
                      <a:pt x="670" y="347"/>
                    </a:cubicBezTo>
                    <a:cubicBezTo>
                      <a:pt x="669" y="338"/>
                      <a:pt x="669" y="330"/>
                      <a:pt x="668" y="322"/>
                    </a:cubicBezTo>
                    <a:cubicBezTo>
                      <a:pt x="738" y="268"/>
                      <a:pt x="738" y="268"/>
                      <a:pt x="738" y="268"/>
                    </a:cubicBezTo>
                    <a:cubicBezTo>
                      <a:pt x="712" y="198"/>
                      <a:pt x="712" y="198"/>
                      <a:pt x="712" y="198"/>
                    </a:cubicBezTo>
                    <a:cubicBezTo>
                      <a:pt x="621" y="203"/>
                      <a:pt x="621" y="203"/>
                      <a:pt x="621" y="203"/>
                    </a:cubicBezTo>
                    <a:cubicBezTo>
                      <a:pt x="616" y="196"/>
                      <a:pt x="612" y="189"/>
                      <a:pt x="606" y="183"/>
                    </a:cubicBezTo>
                    <a:cubicBezTo>
                      <a:pt x="640" y="101"/>
                      <a:pt x="640" y="101"/>
                      <a:pt x="640" y="101"/>
                    </a:cubicBezTo>
                    <a:cubicBezTo>
                      <a:pt x="582" y="53"/>
                      <a:pt x="582" y="53"/>
                      <a:pt x="582" y="53"/>
                    </a:cubicBezTo>
                    <a:cubicBezTo>
                      <a:pt x="506" y="103"/>
                      <a:pt x="506" y="103"/>
                      <a:pt x="506" y="103"/>
                    </a:cubicBezTo>
                    <a:cubicBezTo>
                      <a:pt x="498" y="100"/>
                      <a:pt x="490" y="97"/>
                      <a:pt x="482" y="94"/>
                    </a:cubicBezTo>
                    <a:cubicBezTo>
                      <a:pt x="470" y="12"/>
                      <a:pt x="470" y="12"/>
                      <a:pt x="470" y="12"/>
                    </a:cubicBezTo>
                    <a:cubicBezTo>
                      <a:pt x="396" y="0"/>
                      <a:pt x="396" y="0"/>
                      <a:pt x="396" y="0"/>
                    </a:cubicBezTo>
                    <a:cubicBezTo>
                      <a:pt x="357" y="76"/>
                      <a:pt x="357" y="76"/>
                      <a:pt x="357" y="76"/>
                    </a:cubicBezTo>
                    <a:cubicBezTo>
                      <a:pt x="348" y="77"/>
                      <a:pt x="339" y="77"/>
                      <a:pt x="331" y="78"/>
                    </a:cubicBezTo>
                    <a:cubicBezTo>
                      <a:pt x="278" y="12"/>
                      <a:pt x="278" y="12"/>
                      <a:pt x="278" y="12"/>
                    </a:cubicBezTo>
                    <a:cubicBezTo>
                      <a:pt x="208" y="38"/>
                      <a:pt x="208" y="38"/>
                      <a:pt x="208" y="38"/>
                    </a:cubicBezTo>
                    <a:cubicBezTo>
                      <a:pt x="213" y="124"/>
                      <a:pt x="213" y="124"/>
                      <a:pt x="213" y="124"/>
                    </a:cubicBezTo>
                    <a:cubicBezTo>
                      <a:pt x="206" y="129"/>
                      <a:pt x="198" y="135"/>
                      <a:pt x="192" y="140"/>
                    </a:cubicBezTo>
                    <a:cubicBezTo>
                      <a:pt x="113" y="109"/>
                      <a:pt x="113" y="109"/>
                      <a:pt x="113" y="109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113" y="239"/>
                      <a:pt x="113" y="239"/>
                      <a:pt x="113" y="239"/>
                    </a:cubicBezTo>
                    <a:cubicBezTo>
                      <a:pt x="109" y="247"/>
                      <a:pt x="105" y="255"/>
                      <a:pt x="101" y="263"/>
                    </a:cubicBezTo>
                    <a:cubicBezTo>
                      <a:pt x="12" y="275"/>
                      <a:pt x="12" y="275"/>
                      <a:pt x="12" y="275"/>
                    </a:cubicBezTo>
                    <a:cubicBezTo>
                      <a:pt x="0" y="349"/>
                      <a:pt x="0" y="349"/>
                      <a:pt x="0" y="349"/>
                    </a:cubicBezTo>
                    <a:cubicBezTo>
                      <a:pt x="83" y="390"/>
                      <a:pt x="83" y="390"/>
                      <a:pt x="83" y="390"/>
                    </a:cubicBezTo>
                    <a:cubicBezTo>
                      <a:pt x="83" y="398"/>
                      <a:pt x="85" y="406"/>
                      <a:pt x="86" y="414"/>
                    </a:cubicBezTo>
                    <a:cubicBezTo>
                      <a:pt x="16" y="469"/>
                      <a:pt x="16" y="469"/>
                      <a:pt x="16" y="469"/>
                    </a:cubicBezTo>
                    <a:cubicBezTo>
                      <a:pt x="43" y="539"/>
                      <a:pt x="43" y="539"/>
                      <a:pt x="43" y="539"/>
                    </a:cubicBezTo>
                    <a:cubicBezTo>
                      <a:pt x="134" y="534"/>
                      <a:pt x="134" y="534"/>
                      <a:pt x="134" y="534"/>
                    </a:cubicBezTo>
                    <a:cubicBezTo>
                      <a:pt x="139" y="541"/>
                      <a:pt x="143" y="547"/>
                      <a:pt x="149" y="554"/>
                    </a:cubicBezTo>
                    <a:cubicBezTo>
                      <a:pt x="115" y="636"/>
                      <a:pt x="115" y="636"/>
                      <a:pt x="115" y="636"/>
                    </a:cubicBezTo>
                    <a:cubicBezTo>
                      <a:pt x="173" y="684"/>
                      <a:pt x="173" y="684"/>
                      <a:pt x="173" y="684"/>
                    </a:cubicBezTo>
                    <a:cubicBezTo>
                      <a:pt x="249" y="634"/>
                      <a:pt x="249" y="634"/>
                      <a:pt x="249" y="634"/>
                    </a:cubicBezTo>
                    <a:cubicBezTo>
                      <a:pt x="256" y="637"/>
                      <a:pt x="264" y="641"/>
                      <a:pt x="271" y="644"/>
                    </a:cubicBezTo>
                    <a:cubicBezTo>
                      <a:pt x="283" y="737"/>
                      <a:pt x="283" y="737"/>
                      <a:pt x="283" y="737"/>
                    </a:cubicBezTo>
                    <a:cubicBezTo>
                      <a:pt x="357" y="749"/>
                      <a:pt x="357" y="749"/>
                      <a:pt x="357" y="749"/>
                    </a:cubicBezTo>
                    <a:cubicBezTo>
                      <a:pt x="400" y="663"/>
                      <a:pt x="400" y="663"/>
                      <a:pt x="400" y="663"/>
                    </a:cubicBezTo>
                    <a:cubicBezTo>
                      <a:pt x="408" y="662"/>
                      <a:pt x="415" y="661"/>
                      <a:pt x="423" y="660"/>
                    </a:cubicBezTo>
                    <a:cubicBezTo>
                      <a:pt x="480" y="734"/>
                      <a:pt x="480" y="734"/>
                      <a:pt x="480" y="734"/>
                    </a:cubicBezTo>
                    <a:cubicBezTo>
                      <a:pt x="550" y="707"/>
                      <a:pt x="550" y="707"/>
                      <a:pt x="550" y="707"/>
                    </a:cubicBezTo>
                    <a:cubicBezTo>
                      <a:pt x="544" y="611"/>
                      <a:pt x="544" y="611"/>
                      <a:pt x="544" y="611"/>
                    </a:cubicBezTo>
                    <a:cubicBezTo>
                      <a:pt x="550" y="607"/>
                      <a:pt x="556" y="603"/>
                      <a:pt x="562" y="598"/>
                    </a:cubicBezTo>
                    <a:cubicBezTo>
                      <a:pt x="649" y="633"/>
                      <a:pt x="649" y="633"/>
                      <a:pt x="649" y="633"/>
                    </a:cubicBezTo>
                    <a:cubicBezTo>
                      <a:pt x="696" y="576"/>
                      <a:pt x="696" y="576"/>
                      <a:pt x="696" y="576"/>
                    </a:cubicBezTo>
                    <a:cubicBezTo>
                      <a:pt x="643" y="496"/>
                      <a:pt x="643" y="496"/>
                      <a:pt x="643" y="496"/>
                    </a:cubicBezTo>
                    <a:cubicBezTo>
                      <a:pt x="647" y="489"/>
                      <a:pt x="648" y="481"/>
                      <a:pt x="651" y="474"/>
                    </a:cubicBezTo>
                    <a:cubicBezTo>
                      <a:pt x="737" y="461"/>
                      <a:pt x="737" y="461"/>
                      <a:pt x="737" y="461"/>
                    </a:cubicBezTo>
                  </a:path>
                </a:pathLst>
              </a:custGeom>
              <a:solidFill>
                <a:srgbClr val="9EBA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17" name="Freeform 131"/>
              <p:cNvSpPr/>
              <p:nvPr/>
            </p:nvSpPr>
            <p:spPr bwMode="auto">
              <a:xfrm>
                <a:off x="5922963" y="3544887"/>
                <a:ext cx="1843088" cy="1843088"/>
              </a:xfrm>
              <a:custGeom>
                <a:gdLst>
                  <a:gd name="T0" fmla="*/ 471 w 491"/>
                  <a:gd name="T1" fmla="*/ 282 h 491"/>
                  <a:gd name="T2" fmla="*/ 209 w 491"/>
                  <a:gd name="T3" fmla="*/ 470 h 491"/>
                  <a:gd name="T4" fmla="*/ 21 w 491"/>
                  <a:gd name="T5" fmla="*/ 209 h 491"/>
                  <a:gd name="T6" fmla="*/ 282 w 491"/>
                  <a:gd name="T7" fmla="*/ 20 h 491"/>
                  <a:gd name="T8" fmla="*/ 471 w 491"/>
                  <a:gd name="T9" fmla="*/ 282 h 4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1" h="491">
                    <a:moveTo>
                      <a:pt x="471" y="282"/>
                    </a:moveTo>
                    <a:cubicBezTo>
                      <a:pt x="450" y="407"/>
                      <a:pt x="333" y="491"/>
                      <a:pt x="209" y="470"/>
                    </a:cubicBezTo>
                    <a:cubicBezTo>
                      <a:pt x="84" y="450"/>
                      <a:pt x="0" y="333"/>
                      <a:pt x="21" y="209"/>
                    </a:cubicBezTo>
                    <a:cubicBezTo>
                      <a:pt x="41" y="84"/>
                      <a:pt x="158" y="0"/>
                      <a:pt x="282" y="20"/>
                    </a:cubicBezTo>
                    <a:cubicBezTo>
                      <a:pt x="407" y="41"/>
                      <a:pt x="491" y="158"/>
                      <a:pt x="471" y="28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18" name="Freeform 132"/>
              <p:cNvSpPr/>
              <p:nvPr/>
            </p:nvSpPr>
            <p:spPr bwMode="auto">
              <a:xfrm>
                <a:off x="5969000" y="3589337"/>
                <a:ext cx="1752600" cy="1752600"/>
              </a:xfrm>
              <a:custGeom>
                <a:gdLst>
                  <a:gd name="T0" fmla="*/ 447 w 467"/>
                  <a:gd name="T1" fmla="*/ 269 h 467"/>
                  <a:gd name="T2" fmla="*/ 198 w 467"/>
                  <a:gd name="T3" fmla="*/ 447 h 467"/>
                  <a:gd name="T4" fmla="*/ 20 w 467"/>
                  <a:gd name="T5" fmla="*/ 198 h 467"/>
                  <a:gd name="T6" fmla="*/ 269 w 467"/>
                  <a:gd name="T7" fmla="*/ 20 h 467"/>
                  <a:gd name="T8" fmla="*/ 447 w 467"/>
                  <a:gd name="T9" fmla="*/ 269 h 4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7" h="467">
                    <a:moveTo>
                      <a:pt x="447" y="269"/>
                    </a:moveTo>
                    <a:cubicBezTo>
                      <a:pt x="428" y="387"/>
                      <a:pt x="317" y="467"/>
                      <a:pt x="198" y="447"/>
                    </a:cubicBezTo>
                    <a:cubicBezTo>
                      <a:pt x="80" y="428"/>
                      <a:pt x="0" y="316"/>
                      <a:pt x="20" y="198"/>
                    </a:cubicBezTo>
                    <a:cubicBezTo>
                      <a:pt x="39" y="80"/>
                      <a:pt x="151" y="0"/>
                      <a:pt x="269" y="20"/>
                    </a:cubicBezTo>
                    <a:cubicBezTo>
                      <a:pt x="387" y="39"/>
                      <a:pt x="467" y="150"/>
                      <a:pt x="447" y="269"/>
                    </a:cubicBezTo>
                  </a:path>
                </a:pathLst>
              </a:custGeom>
              <a:solidFill>
                <a:srgbClr val="9EBA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19" name="Freeform 155"/>
              <p:cNvSpPr/>
              <p:nvPr/>
            </p:nvSpPr>
            <p:spPr bwMode="auto">
              <a:xfrm>
                <a:off x="6103938" y="3724275"/>
                <a:ext cx="1482725" cy="1482725"/>
              </a:xfrm>
              <a:custGeom>
                <a:gdLst>
                  <a:gd name="T0" fmla="*/ 378 w 395"/>
                  <a:gd name="T1" fmla="*/ 227 h 395"/>
                  <a:gd name="T2" fmla="*/ 168 w 395"/>
                  <a:gd name="T3" fmla="*/ 378 h 395"/>
                  <a:gd name="T4" fmla="*/ 17 w 395"/>
                  <a:gd name="T5" fmla="*/ 168 h 395"/>
                  <a:gd name="T6" fmla="*/ 227 w 395"/>
                  <a:gd name="T7" fmla="*/ 17 h 395"/>
                  <a:gd name="T8" fmla="*/ 378 w 395"/>
                  <a:gd name="T9" fmla="*/ 227 h 3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95">
                    <a:moveTo>
                      <a:pt x="378" y="227"/>
                    </a:moveTo>
                    <a:cubicBezTo>
                      <a:pt x="362" y="327"/>
                      <a:pt x="268" y="395"/>
                      <a:pt x="168" y="378"/>
                    </a:cubicBezTo>
                    <a:cubicBezTo>
                      <a:pt x="68" y="362"/>
                      <a:pt x="0" y="268"/>
                      <a:pt x="17" y="168"/>
                    </a:cubicBezTo>
                    <a:cubicBezTo>
                      <a:pt x="33" y="68"/>
                      <a:pt x="127" y="0"/>
                      <a:pt x="227" y="17"/>
                    </a:cubicBezTo>
                    <a:cubicBezTo>
                      <a:pt x="327" y="33"/>
                      <a:pt x="395" y="127"/>
                      <a:pt x="378" y="227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15" name="AutoShape 84"/>
            <p:cNvSpPr>
              <a:spLocks noChangeAspect="1"/>
            </p:cNvSpPr>
            <p:nvPr/>
          </p:nvSpPr>
          <p:spPr bwMode="auto">
            <a:xfrm>
              <a:off x="3263134" y="5218142"/>
              <a:ext cx="363293" cy="36484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rgbClr val="9EBAD6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s-ES" sz="6600" b="0" i="0" u="none" strike="noStrike" kern="0" cap="none" spc="0" normalizeH="0" baseline="0" noProof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20" name="Group 16"/>
          <p:cNvGrpSpPr/>
          <p:nvPr/>
        </p:nvGrpSpPr>
        <p:grpSpPr>
          <a:xfrm>
            <a:off x="3723589" y="4212960"/>
            <a:ext cx="1949826" cy="1962792"/>
            <a:chOff x="2556556" y="3452703"/>
            <a:chExt cx="1095505" cy="1102792"/>
          </a:xfrm>
        </p:grpSpPr>
        <p:grpSp>
          <p:nvGrpSpPr>
            <p:cNvPr id="21" name="Group 17"/>
            <p:cNvGrpSpPr/>
            <p:nvPr/>
          </p:nvGrpSpPr>
          <p:grpSpPr>
            <a:xfrm>
              <a:off x="2556556" y="3452703"/>
              <a:ext cx="1095505" cy="1102792"/>
              <a:chOff x="5089525" y="639762"/>
              <a:chExt cx="2147888" cy="2162175"/>
            </a:xfrm>
          </p:grpSpPr>
          <p:sp>
            <p:nvSpPr>
              <p:cNvPr id="23" name="Freeform 49"/>
              <p:cNvSpPr/>
              <p:nvPr/>
            </p:nvSpPr>
            <p:spPr bwMode="auto">
              <a:xfrm>
                <a:off x="5089525" y="639762"/>
                <a:ext cx="2147888" cy="2162175"/>
              </a:xfrm>
              <a:custGeom>
                <a:gdLst>
                  <a:gd name="T0" fmla="*/ 572 w 572"/>
                  <a:gd name="T1" fmla="*/ 309 h 576"/>
                  <a:gd name="T2" fmla="*/ 572 w 572"/>
                  <a:gd name="T3" fmla="*/ 251 h 576"/>
                  <a:gd name="T4" fmla="*/ 507 w 572"/>
                  <a:gd name="T5" fmla="*/ 230 h 576"/>
                  <a:gd name="T6" fmla="*/ 503 w 572"/>
                  <a:gd name="T7" fmla="*/ 212 h 576"/>
                  <a:gd name="T8" fmla="*/ 550 w 572"/>
                  <a:gd name="T9" fmla="*/ 162 h 576"/>
                  <a:gd name="T10" fmla="*/ 521 w 572"/>
                  <a:gd name="T11" fmla="*/ 112 h 576"/>
                  <a:gd name="T12" fmla="*/ 453 w 572"/>
                  <a:gd name="T13" fmla="*/ 127 h 576"/>
                  <a:gd name="T14" fmla="*/ 439 w 572"/>
                  <a:gd name="T15" fmla="*/ 114 h 576"/>
                  <a:gd name="T16" fmla="*/ 454 w 572"/>
                  <a:gd name="T17" fmla="*/ 47 h 576"/>
                  <a:gd name="T18" fmla="*/ 405 w 572"/>
                  <a:gd name="T19" fmla="*/ 18 h 576"/>
                  <a:gd name="T20" fmla="*/ 353 w 572"/>
                  <a:gd name="T21" fmla="*/ 65 h 576"/>
                  <a:gd name="T22" fmla="*/ 334 w 572"/>
                  <a:gd name="T23" fmla="*/ 61 h 576"/>
                  <a:gd name="T24" fmla="*/ 314 w 572"/>
                  <a:gd name="T25" fmla="*/ 0 h 576"/>
                  <a:gd name="T26" fmla="*/ 256 w 572"/>
                  <a:gd name="T27" fmla="*/ 0 h 576"/>
                  <a:gd name="T28" fmla="*/ 236 w 572"/>
                  <a:gd name="T29" fmla="*/ 63 h 576"/>
                  <a:gd name="T30" fmla="*/ 216 w 572"/>
                  <a:gd name="T31" fmla="*/ 68 h 576"/>
                  <a:gd name="T32" fmla="*/ 168 w 572"/>
                  <a:gd name="T33" fmla="*/ 24 h 576"/>
                  <a:gd name="T34" fmla="*/ 118 w 572"/>
                  <a:gd name="T35" fmla="*/ 53 h 576"/>
                  <a:gd name="T36" fmla="*/ 132 w 572"/>
                  <a:gd name="T37" fmla="*/ 118 h 576"/>
                  <a:gd name="T38" fmla="*/ 118 w 572"/>
                  <a:gd name="T39" fmla="*/ 133 h 576"/>
                  <a:gd name="T40" fmla="*/ 54 w 572"/>
                  <a:gd name="T41" fmla="*/ 119 h 576"/>
                  <a:gd name="T42" fmla="*/ 26 w 572"/>
                  <a:gd name="T43" fmla="*/ 169 h 576"/>
                  <a:gd name="T44" fmla="*/ 71 w 572"/>
                  <a:gd name="T45" fmla="*/ 218 h 576"/>
                  <a:gd name="T46" fmla="*/ 66 w 572"/>
                  <a:gd name="T47" fmla="*/ 237 h 576"/>
                  <a:gd name="T48" fmla="*/ 0 w 572"/>
                  <a:gd name="T49" fmla="*/ 258 h 576"/>
                  <a:gd name="T50" fmla="*/ 0 w 572"/>
                  <a:gd name="T51" fmla="*/ 315 h 576"/>
                  <a:gd name="T52" fmla="*/ 67 w 572"/>
                  <a:gd name="T53" fmla="*/ 337 h 576"/>
                  <a:gd name="T54" fmla="*/ 72 w 572"/>
                  <a:gd name="T55" fmla="*/ 355 h 576"/>
                  <a:gd name="T56" fmla="*/ 26 w 572"/>
                  <a:gd name="T57" fmla="*/ 405 h 576"/>
                  <a:gd name="T58" fmla="*/ 55 w 572"/>
                  <a:gd name="T59" fmla="*/ 455 h 576"/>
                  <a:gd name="T60" fmla="*/ 123 w 572"/>
                  <a:gd name="T61" fmla="*/ 440 h 576"/>
                  <a:gd name="T62" fmla="*/ 137 w 572"/>
                  <a:gd name="T63" fmla="*/ 453 h 576"/>
                  <a:gd name="T64" fmla="*/ 122 w 572"/>
                  <a:gd name="T65" fmla="*/ 520 h 576"/>
                  <a:gd name="T66" fmla="*/ 172 w 572"/>
                  <a:gd name="T67" fmla="*/ 549 h 576"/>
                  <a:gd name="T68" fmla="*/ 224 w 572"/>
                  <a:gd name="T69" fmla="*/ 501 h 576"/>
                  <a:gd name="T70" fmla="*/ 242 w 572"/>
                  <a:gd name="T71" fmla="*/ 507 h 576"/>
                  <a:gd name="T72" fmla="*/ 263 w 572"/>
                  <a:gd name="T73" fmla="*/ 576 h 576"/>
                  <a:gd name="T74" fmla="*/ 320 w 572"/>
                  <a:gd name="T75" fmla="*/ 576 h 576"/>
                  <a:gd name="T76" fmla="*/ 342 w 572"/>
                  <a:gd name="T77" fmla="*/ 505 h 576"/>
                  <a:gd name="T78" fmla="*/ 359 w 572"/>
                  <a:gd name="T79" fmla="*/ 500 h 576"/>
                  <a:gd name="T80" fmla="*/ 412 w 572"/>
                  <a:gd name="T81" fmla="*/ 549 h 576"/>
                  <a:gd name="T82" fmla="*/ 462 w 572"/>
                  <a:gd name="T83" fmla="*/ 520 h 576"/>
                  <a:gd name="T84" fmla="*/ 445 w 572"/>
                  <a:gd name="T85" fmla="*/ 448 h 576"/>
                  <a:gd name="T86" fmla="*/ 458 w 572"/>
                  <a:gd name="T87" fmla="*/ 435 h 576"/>
                  <a:gd name="T88" fmla="*/ 528 w 572"/>
                  <a:gd name="T89" fmla="*/ 451 h 576"/>
                  <a:gd name="T90" fmla="*/ 556 w 572"/>
                  <a:gd name="T91" fmla="*/ 401 h 576"/>
                  <a:gd name="T92" fmla="*/ 506 w 572"/>
                  <a:gd name="T93" fmla="*/ 347 h 576"/>
                  <a:gd name="T94" fmla="*/ 509 w 572"/>
                  <a:gd name="T95" fmla="*/ 329 h 576"/>
                  <a:gd name="T96" fmla="*/ 572 w 572"/>
                  <a:gd name="T97" fmla="*/ 309 h 5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2" h="576">
                    <a:moveTo>
                      <a:pt x="572" y="309"/>
                    </a:moveTo>
                    <a:cubicBezTo>
                      <a:pt x="572" y="251"/>
                      <a:pt x="572" y="251"/>
                      <a:pt x="572" y="251"/>
                    </a:cubicBezTo>
                    <a:cubicBezTo>
                      <a:pt x="507" y="230"/>
                      <a:pt x="507" y="230"/>
                      <a:pt x="507" y="230"/>
                    </a:cubicBezTo>
                    <a:cubicBezTo>
                      <a:pt x="506" y="224"/>
                      <a:pt x="505" y="218"/>
                      <a:pt x="503" y="212"/>
                    </a:cubicBezTo>
                    <a:cubicBezTo>
                      <a:pt x="550" y="162"/>
                      <a:pt x="550" y="162"/>
                      <a:pt x="550" y="162"/>
                    </a:cubicBezTo>
                    <a:cubicBezTo>
                      <a:pt x="521" y="112"/>
                      <a:pt x="521" y="112"/>
                      <a:pt x="521" y="112"/>
                    </a:cubicBezTo>
                    <a:cubicBezTo>
                      <a:pt x="453" y="127"/>
                      <a:pt x="453" y="127"/>
                      <a:pt x="453" y="127"/>
                    </a:cubicBezTo>
                    <a:cubicBezTo>
                      <a:pt x="448" y="122"/>
                      <a:pt x="444" y="118"/>
                      <a:pt x="439" y="114"/>
                    </a:cubicBezTo>
                    <a:cubicBezTo>
                      <a:pt x="454" y="47"/>
                      <a:pt x="454" y="47"/>
                      <a:pt x="454" y="47"/>
                    </a:cubicBezTo>
                    <a:cubicBezTo>
                      <a:pt x="405" y="18"/>
                      <a:pt x="405" y="18"/>
                      <a:pt x="405" y="18"/>
                    </a:cubicBezTo>
                    <a:cubicBezTo>
                      <a:pt x="353" y="65"/>
                      <a:pt x="353" y="65"/>
                      <a:pt x="353" y="65"/>
                    </a:cubicBezTo>
                    <a:cubicBezTo>
                      <a:pt x="346" y="64"/>
                      <a:pt x="340" y="63"/>
                      <a:pt x="334" y="61"/>
                    </a:cubicBezTo>
                    <a:cubicBezTo>
                      <a:pt x="314" y="0"/>
                      <a:pt x="314" y="0"/>
                      <a:pt x="314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29" y="65"/>
                      <a:pt x="223" y="66"/>
                      <a:pt x="216" y="68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27" y="123"/>
                      <a:pt x="123" y="128"/>
                      <a:pt x="118" y="133"/>
                    </a:cubicBezTo>
                    <a:cubicBezTo>
                      <a:pt x="54" y="119"/>
                      <a:pt x="54" y="119"/>
                      <a:pt x="54" y="119"/>
                    </a:cubicBezTo>
                    <a:cubicBezTo>
                      <a:pt x="26" y="169"/>
                      <a:pt x="26" y="169"/>
                      <a:pt x="26" y="169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69" y="224"/>
                      <a:pt x="67" y="231"/>
                      <a:pt x="66" y="237"/>
                    </a:cubicBezTo>
                    <a:cubicBezTo>
                      <a:pt x="0" y="258"/>
                      <a:pt x="0" y="258"/>
                      <a:pt x="0" y="258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67" y="337"/>
                      <a:pt x="67" y="337"/>
                      <a:pt x="67" y="337"/>
                    </a:cubicBezTo>
                    <a:cubicBezTo>
                      <a:pt x="69" y="343"/>
                      <a:pt x="70" y="349"/>
                      <a:pt x="72" y="355"/>
                    </a:cubicBezTo>
                    <a:cubicBezTo>
                      <a:pt x="26" y="405"/>
                      <a:pt x="26" y="405"/>
                      <a:pt x="26" y="405"/>
                    </a:cubicBezTo>
                    <a:cubicBezTo>
                      <a:pt x="55" y="455"/>
                      <a:pt x="55" y="455"/>
                      <a:pt x="55" y="455"/>
                    </a:cubicBezTo>
                    <a:cubicBezTo>
                      <a:pt x="123" y="440"/>
                      <a:pt x="123" y="440"/>
                      <a:pt x="123" y="440"/>
                    </a:cubicBezTo>
                    <a:cubicBezTo>
                      <a:pt x="128" y="444"/>
                      <a:pt x="132" y="449"/>
                      <a:pt x="137" y="453"/>
                    </a:cubicBezTo>
                    <a:cubicBezTo>
                      <a:pt x="122" y="520"/>
                      <a:pt x="122" y="520"/>
                      <a:pt x="122" y="520"/>
                    </a:cubicBezTo>
                    <a:cubicBezTo>
                      <a:pt x="172" y="549"/>
                      <a:pt x="172" y="549"/>
                      <a:pt x="172" y="549"/>
                    </a:cubicBezTo>
                    <a:cubicBezTo>
                      <a:pt x="224" y="501"/>
                      <a:pt x="224" y="501"/>
                      <a:pt x="224" y="501"/>
                    </a:cubicBezTo>
                    <a:cubicBezTo>
                      <a:pt x="230" y="503"/>
                      <a:pt x="236" y="505"/>
                      <a:pt x="242" y="507"/>
                    </a:cubicBezTo>
                    <a:cubicBezTo>
                      <a:pt x="263" y="576"/>
                      <a:pt x="263" y="576"/>
                      <a:pt x="263" y="576"/>
                    </a:cubicBezTo>
                    <a:cubicBezTo>
                      <a:pt x="320" y="576"/>
                      <a:pt x="320" y="576"/>
                      <a:pt x="320" y="576"/>
                    </a:cubicBezTo>
                    <a:cubicBezTo>
                      <a:pt x="342" y="505"/>
                      <a:pt x="342" y="505"/>
                      <a:pt x="342" y="505"/>
                    </a:cubicBezTo>
                    <a:cubicBezTo>
                      <a:pt x="348" y="503"/>
                      <a:pt x="354" y="501"/>
                      <a:pt x="359" y="500"/>
                    </a:cubicBezTo>
                    <a:cubicBezTo>
                      <a:pt x="412" y="549"/>
                      <a:pt x="412" y="549"/>
                      <a:pt x="412" y="549"/>
                    </a:cubicBezTo>
                    <a:cubicBezTo>
                      <a:pt x="462" y="520"/>
                      <a:pt x="462" y="520"/>
                      <a:pt x="462" y="520"/>
                    </a:cubicBezTo>
                    <a:cubicBezTo>
                      <a:pt x="445" y="448"/>
                      <a:pt x="445" y="448"/>
                      <a:pt x="445" y="448"/>
                    </a:cubicBezTo>
                    <a:cubicBezTo>
                      <a:pt x="450" y="444"/>
                      <a:pt x="454" y="439"/>
                      <a:pt x="458" y="435"/>
                    </a:cubicBezTo>
                    <a:cubicBezTo>
                      <a:pt x="528" y="451"/>
                      <a:pt x="528" y="451"/>
                      <a:pt x="528" y="451"/>
                    </a:cubicBezTo>
                    <a:cubicBezTo>
                      <a:pt x="556" y="401"/>
                      <a:pt x="556" y="401"/>
                      <a:pt x="556" y="401"/>
                    </a:cubicBezTo>
                    <a:cubicBezTo>
                      <a:pt x="506" y="347"/>
                      <a:pt x="506" y="347"/>
                      <a:pt x="506" y="347"/>
                    </a:cubicBezTo>
                    <a:cubicBezTo>
                      <a:pt x="508" y="341"/>
                      <a:pt x="507" y="335"/>
                      <a:pt x="509" y="329"/>
                    </a:cubicBezTo>
                    <a:cubicBezTo>
                      <a:pt x="572" y="309"/>
                      <a:pt x="572" y="309"/>
                      <a:pt x="572" y="309"/>
                    </a:cubicBezTo>
                  </a:path>
                </a:pathLst>
              </a:custGeom>
              <a:solidFill>
                <a:srgbClr val="CAB79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4" name="Oval 50"/>
              <p:cNvSpPr>
                <a:spLocks noChangeArrowheads="1"/>
              </p:cNvSpPr>
              <p:nvPr/>
            </p:nvSpPr>
            <p:spPr bwMode="auto">
              <a:xfrm>
                <a:off x="5510213" y="1041400"/>
                <a:ext cx="1320800" cy="1320800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5" name="Oval 51"/>
              <p:cNvSpPr>
                <a:spLocks noChangeArrowheads="1"/>
              </p:cNvSpPr>
              <p:nvPr/>
            </p:nvSpPr>
            <p:spPr bwMode="auto">
              <a:xfrm>
                <a:off x="5543550" y="1074737"/>
                <a:ext cx="1254125" cy="1257300"/>
              </a:xfrm>
              <a:prstGeom prst="ellipse">
                <a:avLst/>
              </a:prstGeom>
              <a:solidFill>
                <a:srgbClr val="CAB790"/>
              </a:solidFill>
              <a:ln>
                <a:solidFill>
                  <a:srgbClr val="CAB790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26" name="Oval 74"/>
              <p:cNvSpPr>
                <a:spLocks noChangeArrowheads="1"/>
              </p:cNvSpPr>
              <p:nvPr/>
            </p:nvSpPr>
            <p:spPr bwMode="auto">
              <a:xfrm>
                <a:off x="5641975" y="1171575"/>
                <a:ext cx="1062038" cy="1063625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22" name="Freeform 16"/>
            <p:cNvSpPr>
              <a:spLocks noChangeAspect="1" noChangeArrowheads="1"/>
            </p:cNvSpPr>
            <p:nvPr/>
          </p:nvSpPr>
          <p:spPr bwMode="auto">
            <a:xfrm>
              <a:off x="3014033" y="3842992"/>
              <a:ext cx="195933" cy="307788"/>
            </a:xfrm>
            <a:custGeom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rgbClr val="CAB790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27" name="Group 23"/>
          <p:cNvGrpSpPr/>
          <p:nvPr/>
        </p:nvGrpSpPr>
        <p:grpSpPr>
          <a:xfrm>
            <a:off x="1407243" y="3519078"/>
            <a:ext cx="1497174" cy="1511567"/>
            <a:chOff x="1071592" y="3590351"/>
            <a:chExt cx="842073" cy="850170"/>
          </a:xfrm>
        </p:grpSpPr>
        <p:grpSp>
          <p:nvGrpSpPr>
            <p:cNvPr id="28" name="Group 24"/>
            <p:cNvGrpSpPr/>
            <p:nvPr/>
          </p:nvGrpSpPr>
          <p:grpSpPr>
            <a:xfrm>
              <a:off x="1071592" y="3590351"/>
              <a:ext cx="842073" cy="850170"/>
              <a:chOff x="2178051" y="909638"/>
              <a:chExt cx="1651000" cy="1666875"/>
            </a:xfrm>
          </p:grpSpPr>
          <p:sp>
            <p:nvSpPr>
              <p:cNvPr id="30" name="Freeform 76"/>
              <p:cNvSpPr/>
              <p:nvPr/>
            </p:nvSpPr>
            <p:spPr bwMode="auto">
              <a:xfrm>
                <a:off x="2178051" y="909638"/>
                <a:ext cx="1651000" cy="1666875"/>
              </a:xfrm>
              <a:custGeom>
                <a:gdLst>
                  <a:gd name="T0" fmla="*/ 440 w 440"/>
                  <a:gd name="T1" fmla="*/ 237 h 444"/>
                  <a:gd name="T2" fmla="*/ 440 w 440"/>
                  <a:gd name="T3" fmla="*/ 192 h 444"/>
                  <a:gd name="T4" fmla="*/ 389 w 440"/>
                  <a:gd name="T5" fmla="*/ 176 h 444"/>
                  <a:gd name="T6" fmla="*/ 386 w 440"/>
                  <a:gd name="T7" fmla="*/ 162 h 444"/>
                  <a:gd name="T8" fmla="*/ 423 w 440"/>
                  <a:gd name="T9" fmla="*/ 123 h 444"/>
                  <a:gd name="T10" fmla="*/ 400 w 440"/>
                  <a:gd name="T11" fmla="*/ 84 h 444"/>
                  <a:gd name="T12" fmla="*/ 347 w 440"/>
                  <a:gd name="T13" fmla="*/ 96 h 444"/>
                  <a:gd name="T14" fmla="*/ 337 w 440"/>
                  <a:gd name="T15" fmla="*/ 86 h 444"/>
                  <a:gd name="T16" fmla="*/ 348 w 440"/>
                  <a:gd name="T17" fmla="*/ 34 h 444"/>
                  <a:gd name="T18" fmla="*/ 310 w 440"/>
                  <a:gd name="T19" fmla="*/ 11 h 444"/>
                  <a:gd name="T20" fmla="*/ 270 w 440"/>
                  <a:gd name="T21" fmla="*/ 48 h 444"/>
                  <a:gd name="T22" fmla="*/ 255 w 440"/>
                  <a:gd name="T23" fmla="*/ 46 h 444"/>
                  <a:gd name="T24" fmla="*/ 240 w 440"/>
                  <a:gd name="T25" fmla="*/ 0 h 444"/>
                  <a:gd name="T26" fmla="*/ 195 w 440"/>
                  <a:gd name="T27" fmla="*/ 0 h 444"/>
                  <a:gd name="T28" fmla="*/ 179 w 440"/>
                  <a:gd name="T29" fmla="*/ 48 h 444"/>
                  <a:gd name="T30" fmla="*/ 164 w 440"/>
                  <a:gd name="T31" fmla="*/ 51 h 444"/>
                  <a:gd name="T32" fmla="*/ 126 w 440"/>
                  <a:gd name="T33" fmla="*/ 16 h 444"/>
                  <a:gd name="T34" fmla="*/ 88 w 440"/>
                  <a:gd name="T35" fmla="*/ 39 h 444"/>
                  <a:gd name="T36" fmla="*/ 99 w 440"/>
                  <a:gd name="T37" fmla="*/ 89 h 444"/>
                  <a:gd name="T38" fmla="*/ 88 w 440"/>
                  <a:gd name="T39" fmla="*/ 100 h 444"/>
                  <a:gd name="T40" fmla="*/ 38 w 440"/>
                  <a:gd name="T41" fmla="*/ 90 h 444"/>
                  <a:gd name="T42" fmla="*/ 16 w 440"/>
                  <a:gd name="T43" fmla="*/ 128 h 444"/>
                  <a:gd name="T44" fmla="*/ 51 w 440"/>
                  <a:gd name="T45" fmla="*/ 167 h 444"/>
                  <a:gd name="T46" fmla="*/ 49 w 440"/>
                  <a:gd name="T47" fmla="*/ 182 h 444"/>
                  <a:gd name="T48" fmla="*/ 0 w 440"/>
                  <a:gd name="T49" fmla="*/ 197 h 444"/>
                  <a:gd name="T50" fmla="*/ 0 w 440"/>
                  <a:gd name="T51" fmla="*/ 242 h 444"/>
                  <a:gd name="T52" fmla="*/ 50 w 440"/>
                  <a:gd name="T53" fmla="*/ 258 h 444"/>
                  <a:gd name="T54" fmla="*/ 53 w 440"/>
                  <a:gd name="T55" fmla="*/ 273 h 444"/>
                  <a:gd name="T56" fmla="*/ 17 w 440"/>
                  <a:gd name="T57" fmla="*/ 312 h 444"/>
                  <a:gd name="T58" fmla="*/ 39 w 440"/>
                  <a:gd name="T59" fmla="*/ 350 h 444"/>
                  <a:gd name="T60" fmla="*/ 92 w 440"/>
                  <a:gd name="T61" fmla="*/ 338 h 444"/>
                  <a:gd name="T62" fmla="*/ 103 w 440"/>
                  <a:gd name="T63" fmla="*/ 349 h 444"/>
                  <a:gd name="T64" fmla="*/ 91 w 440"/>
                  <a:gd name="T65" fmla="*/ 401 h 444"/>
                  <a:gd name="T66" fmla="*/ 130 w 440"/>
                  <a:gd name="T67" fmla="*/ 423 h 444"/>
                  <a:gd name="T68" fmla="*/ 170 w 440"/>
                  <a:gd name="T69" fmla="*/ 386 h 444"/>
                  <a:gd name="T70" fmla="*/ 184 w 440"/>
                  <a:gd name="T71" fmla="*/ 390 h 444"/>
                  <a:gd name="T72" fmla="*/ 200 w 440"/>
                  <a:gd name="T73" fmla="*/ 444 h 444"/>
                  <a:gd name="T74" fmla="*/ 244 w 440"/>
                  <a:gd name="T75" fmla="*/ 444 h 444"/>
                  <a:gd name="T76" fmla="*/ 261 w 440"/>
                  <a:gd name="T77" fmla="*/ 389 h 444"/>
                  <a:gd name="T78" fmla="*/ 275 w 440"/>
                  <a:gd name="T79" fmla="*/ 385 h 444"/>
                  <a:gd name="T80" fmla="*/ 315 w 440"/>
                  <a:gd name="T81" fmla="*/ 423 h 444"/>
                  <a:gd name="T82" fmla="*/ 354 w 440"/>
                  <a:gd name="T83" fmla="*/ 400 h 444"/>
                  <a:gd name="T84" fmla="*/ 341 w 440"/>
                  <a:gd name="T85" fmla="*/ 344 h 444"/>
                  <a:gd name="T86" fmla="*/ 351 w 440"/>
                  <a:gd name="T87" fmla="*/ 335 h 444"/>
                  <a:gd name="T88" fmla="*/ 405 w 440"/>
                  <a:gd name="T89" fmla="*/ 347 h 444"/>
                  <a:gd name="T90" fmla="*/ 428 w 440"/>
                  <a:gd name="T91" fmla="*/ 309 h 444"/>
                  <a:gd name="T92" fmla="*/ 389 w 440"/>
                  <a:gd name="T93" fmla="*/ 267 h 444"/>
                  <a:gd name="T94" fmla="*/ 391 w 440"/>
                  <a:gd name="T95" fmla="*/ 253 h 444"/>
                  <a:gd name="T96" fmla="*/ 440 w 440"/>
                  <a:gd name="T97" fmla="*/ 237 h 4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442">
                    <a:moveTo>
                      <a:pt x="440" y="237"/>
                    </a:moveTo>
                    <a:cubicBezTo>
                      <a:pt x="440" y="192"/>
                      <a:pt x="440" y="192"/>
                      <a:pt x="440" y="192"/>
                    </a:cubicBezTo>
                    <a:cubicBezTo>
                      <a:pt x="389" y="176"/>
                      <a:pt x="389" y="176"/>
                      <a:pt x="389" y="176"/>
                    </a:cubicBezTo>
                    <a:cubicBezTo>
                      <a:pt x="388" y="171"/>
                      <a:pt x="388" y="166"/>
                      <a:pt x="386" y="162"/>
                    </a:cubicBezTo>
                    <a:cubicBezTo>
                      <a:pt x="423" y="123"/>
                      <a:pt x="423" y="123"/>
                      <a:pt x="423" y="123"/>
                    </a:cubicBezTo>
                    <a:cubicBezTo>
                      <a:pt x="400" y="84"/>
                      <a:pt x="400" y="84"/>
                      <a:pt x="400" y="84"/>
                    </a:cubicBezTo>
                    <a:cubicBezTo>
                      <a:pt x="347" y="96"/>
                      <a:pt x="347" y="96"/>
                      <a:pt x="347" y="96"/>
                    </a:cubicBezTo>
                    <a:cubicBezTo>
                      <a:pt x="344" y="92"/>
                      <a:pt x="340" y="89"/>
                      <a:pt x="337" y="86"/>
                    </a:cubicBezTo>
                    <a:cubicBezTo>
                      <a:pt x="348" y="34"/>
                      <a:pt x="348" y="34"/>
                      <a:pt x="348" y="34"/>
                    </a:cubicBezTo>
                    <a:cubicBezTo>
                      <a:pt x="310" y="11"/>
                      <a:pt x="310" y="11"/>
                      <a:pt x="310" y="11"/>
                    </a:cubicBezTo>
                    <a:cubicBezTo>
                      <a:pt x="270" y="48"/>
                      <a:pt x="270" y="48"/>
                      <a:pt x="270" y="48"/>
                    </a:cubicBezTo>
                    <a:cubicBezTo>
                      <a:pt x="265" y="47"/>
                      <a:pt x="260" y="47"/>
                      <a:pt x="255" y="46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9" y="48"/>
                      <a:pt x="179" y="48"/>
                      <a:pt x="179" y="48"/>
                    </a:cubicBezTo>
                    <a:cubicBezTo>
                      <a:pt x="174" y="49"/>
                      <a:pt x="169" y="49"/>
                      <a:pt x="164" y="51"/>
                    </a:cubicBezTo>
                    <a:cubicBezTo>
                      <a:pt x="126" y="16"/>
                      <a:pt x="126" y="16"/>
                      <a:pt x="126" y="16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5" y="93"/>
                      <a:pt x="91" y="96"/>
                      <a:pt x="88" y="10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51" y="167"/>
                      <a:pt x="51" y="167"/>
                      <a:pt x="51" y="167"/>
                    </a:cubicBezTo>
                    <a:cubicBezTo>
                      <a:pt x="49" y="171"/>
                      <a:pt x="50" y="176"/>
                      <a:pt x="49" y="182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50" y="258"/>
                      <a:pt x="50" y="258"/>
                      <a:pt x="50" y="258"/>
                    </a:cubicBezTo>
                    <a:cubicBezTo>
                      <a:pt x="51" y="263"/>
                      <a:pt x="52" y="268"/>
                      <a:pt x="53" y="273"/>
                    </a:cubicBezTo>
                    <a:cubicBezTo>
                      <a:pt x="17" y="312"/>
                      <a:pt x="17" y="312"/>
                      <a:pt x="17" y="312"/>
                    </a:cubicBezTo>
                    <a:cubicBezTo>
                      <a:pt x="39" y="350"/>
                      <a:pt x="39" y="350"/>
                      <a:pt x="39" y="350"/>
                    </a:cubicBezTo>
                    <a:cubicBezTo>
                      <a:pt x="92" y="338"/>
                      <a:pt x="92" y="338"/>
                      <a:pt x="92" y="338"/>
                    </a:cubicBezTo>
                    <a:cubicBezTo>
                      <a:pt x="95" y="342"/>
                      <a:pt x="99" y="345"/>
                      <a:pt x="103" y="349"/>
                    </a:cubicBezTo>
                    <a:cubicBezTo>
                      <a:pt x="91" y="401"/>
                      <a:pt x="91" y="401"/>
                      <a:pt x="91" y="401"/>
                    </a:cubicBezTo>
                    <a:cubicBezTo>
                      <a:pt x="130" y="423"/>
                      <a:pt x="130" y="423"/>
                      <a:pt x="130" y="423"/>
                    </a:cubicBezTo>
                    <a:cubicBezTo>
                      <a:pt x="170" y="386"/>
                      <a:pt x="170" y="386"/>
                      <a:pt x="170" y="386"/>
                    </a:cubicBezTo>
                    <a:cubicBezTo>
                      <a:pt x="174" y="387"/>
                      <a:pt x="179" y="389"/>
                      <a:pt x="184" y="390"/>
                    </a:cubicBezTo>
                    <a:cubicBezTo>
                      <a:pt x="200" y="444"/>
                      <a:pt x="200" y="444"/>
                      <a:pt x="200" y="444"/>
                    </a:cubicBezTo>
                    <a:cubicBezTo>
                      <a:pt x="244" y="444"/>
                      <a:pt x="244" y="444"/>
                      <a:pt x="244" y="444"/>
                    </a:cubicBezTo>
                    <a:cubicBezTo>
                      <a:pt x="261" y="389"/>
                      <a:pt x="261" y="389"/>
                      <a:pt x="261" y="389"/>
                    </a:cubicBezTo>
                    <a:cubicBezTo>
                      <a:pt x="266" y="388"/>
                      <a:pt x="270" y="386"/>
                      <a:pt x="275" y="385"/>
                    </a:cubicBezTo>
                    <a:cubicBezTo>
                      <a:pt x="315" y="423"/>
                      <a:pt x="315" y="423"/>
                      <a:pt x="315" y="423"/>
                    </a:cubicBezTo>
                    <a:cubicBezTo>
                      <a:pt x="354" y="400"/>
                      <a:pt x="354" y="400"/>
                      <a:pt x="354" y="400"/>
                    </a:cubicBezTo>
                    <a:cubicBezTo>
                      <a:pt x="341" y="344"/>
                      <a:pt x="341" y="344"/>
                      <a:pt x="341" y="344"/>
                    </a:cubicBezTo>
                    <a:cubicBezTo>
                      <a:pt x="345" y="341"/>
                      <a:pt x="348" y="338"/>
                      <a:pt x="351" y="335"/>
                    </a:cubicBezTo>
                    <a:cubicBezTo>
                      <a:pt x="405" y="347"/>
                      <a:pt x="405" y="347"/>
                      <a:pt x="405" y="347"/>
                    </a:cubicBezTo>
                    <a:cubicBezTo>
                      <a:pt x="428" y="309"/>
                      <a:pt x="428" y="309"/>
                      <a:pt x="428" y="309"/>
                    </a:cubicBezTo>
                    <a:cubicBezTo>
                      <a:pt x="389" y="267"/>
                      <a:pt x="389" y="267"/>
                      <a:pt x="389" y="267"/>
                    </a:cubicBezTo>
                    <a:cubicBezTo>
                      <a:pt x="390" y="262"/>
                      <a:pt x="390" y="257"/>
                      <a:pt x="391" y="253"/>
                    </a:cubicBezTo>
                    <a:cubicBezTo>
                      <a:pt x="440" y="237"/>
                      <a:pt x="440" y="237"/>
                      <a:pt x="440" y="237"/>
                    </a:cubicBezTo>
                  </a:path>
                </a:pathLst>
              </a:custGeom>
              <a:solidFill>
                <a:srgbClr val="9EBA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31" name="Oval 77"/>
              <p:cNvSpPr>
                <a:spLocks noChangeArrowheads="1"/>
              </p:cNvSpPr>
              <p:nvPr/>
            </p:nvSpPr>
            <p:spPr bwMode="auto">
              <a:xfrm>
                <a:off x="2489200" y="1212850"/>
                <a:ext cx="1023938" cy="10255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32" name="Oval 78"/>
              <p:cNvSpPr>
                <a:spLocks noChangeArrowheads="1"/>
              </p:cNvSpPr>
              <p:nvPr/>
            </p:nvSpPr>
            <p:spPr bwMode="auto">
              <a:xfrm>
                <a:off x="2514600" y="1239837"/>
                <a:ext cx="973138" cy="971550"/>
              </a:xfrm>
              <a:prstGeom prst="ellipse">
                <a:avLst/>
              </a:prstGeom>
              <a:solidFill>
                <a:srgbClr val="9EBA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33" name="Oval 101"/>
              <p:cNvSpPr>
                <a:spLocks noChangeArrowheads="1"/>
              </p:cNvSpPr>
              <p:nvPr/>
            </p:nvSpPr>
            <p:spPr bwMode="auto">
              <a:xfrm>
                <a:off x="2590800" y="1314450"/>
                <a:ext cx="820738" cy="822325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29" name="Freeform 290"/>
            <p:cNvSpPr>
              <a:spLocks noChangeAspect="1" noChangeArrowheads="1"/>
            </p:cNvSpPr>
            <p:nvPr/>
          </p:nvSpPr>
          <p:spPr bwMode="auto">
            <a:xfrm>
              <a:off x="1391053" y="3942017"/>
              <a:ext cx="214666" cy="166267"/>
            </a:xfrm>
            <a:custGeom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rgbClr val="9EBAD6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cxnSp>
        <p:nvCxnSpPr>
          <p:cNvPr id="34" name="Straight Connector 42"/>
          <p:cNvCxnSpPr/>
          <p:nvPr/>
        </p:nvCxnSpPr>
        <p:spPr>
          <a:xfrm flipH="1">
            <a:off x="7417966" y="4054197"/>
            <a:ext cx="0" cy="614362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35" name="Straight Connector 43"/>
          <p:cNvCxnSpPr/>
          <p:nvPr/>
        </p:nvCxnSpPr>
        <p:spPr>
          <a:xfrm flipH="1">
            <a:off x="4674729" y="3871709"/>
            <a:ext cx="0" cy="422239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36" name="Straight Connector 44"/>
          <p:cNvCxnSpPr/>
          <p:nvPr/>
        </p:nvCxnSpPr>
        <p:spPr>
          <a:xfrm flipH="1">
            <a:off x="2131649" y="3267873"/>
            <a:ext cx="0" cy="366647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37" name="Straight Connector 45"/>
          <p:cNvCxnSpPr/>
          <p:nvPr/>
        </p:nvCxnSpPr>
        <p:spPr>
          <a:xfrm flipH="1">
            <a:off x="9878882" y="2844744"/>
            <a:ext cx="0" cy="58290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38" name="TextBox 119"/>
          <p:cNvSpPr txBox="1"/>
          <p:nvPr/>
        </p:nvSpPr>
        <p:spPr>
          <a:xfrm>
            <a:off x="1133681" y="2014808"/>
            <a:ext cx="2084070" cy="1149026"/>
          </a:xfrm>
          <a:prstGeom prst="rect">
            <a:avLst/>
          </a:prstGeom>
          <a:noFill/>
        </p:spPr>
        <p:txBody>
          <a:bodyPr wrap="square" lIns="121915" tIns="60957" rIns="121915" bIns="60957" rtlCol="0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39" name="TextBox 119"/>
          <p:cNvSpPr txBox="1"/>
          <p:nvPr/>
        </p:nvSpPr>
        <p:spPr>
          <a:xfrm>
            <a:off x="3694583" y="2717001"/>
            <a:ext cx="2084070" cy="1149026"/>
          </a:xfrm>
          <a:prstGeom prst="rect">
            <a:avLst/>
          </a:prstGeom>
          <a:noFill/>
        </p:spPr>
        <p:txBody>
          <a:bodyPr wrap="square" lIns="121915" tIns="60957" rIns="121915" bIns="60957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40" name="TextBox 119"/>
          <p:cNvSpPr txBox="1"/>
          <p:nvPr/>
        </p:nvSpPr>
        <p:spPr>
          <a:xfrm>
            <a:off x="6397018" y="4679097"/>
            <a:ext cx="2084070" cy="1149026"/>
          </a:xfrm>
          <a:prstGeom prst="rect">
            <a:avLst/>
          </a:prstGeom>
          <a:noFill/>
        </p:spPr>
        <p:txBody>
          <a:bodyPr wrap="square" lIns="121915" tIns="60957" rIns="121915" bIns="60957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41" name="TextBox 119"/>
          <p:cNvSpPr txBox="1"/>
          <p:nvPr/>
        </p:nvSpPr>
        <p:spPr>
          <a:xfrm>
            <a:off x="8866908" y="1555789"/>
            <a:ext cx="2084070" cy="1149026"/>
          </a:xfrm>
          <a:prstGeom prst="rect">
            <a:avLst/>
          </a:prstGeom>
          <a:noFill/>
        </p:spPr>
        <p:txBody>
          <a:bodyPr wrap="square" lIns="121915" tIns="60957" rIns="121915" bIns="60957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</p:spTree>
    <p:extLst>
      <p:ext uri="{BB962C8B-B14F-4D97-AF65-F5344CB8AC3E}">
        <p14:creationId val="382367505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417653" y="-288340"/>
            <a:ext cx="5394366" cy="11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0000"/>
              </a:lnSpc>
              <a:defRPr sz="40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cs typeface="+mn-ea"/>
              </a:defRPr>
            </a:lvl1pPr>
          </a:lstStyle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02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解决问题能力</a:t>
            </a:r>
          </a:p>
        </p:txBody>
      </p:sp>
      <p:sp>
        <p:nvSpPr>
          <p:cNvPr id="7" name="任意多边形: 形状 6"/>
          <p:cNvSpPr/>
          <p:nvPr/>
        </p:nvSpPr>
        <p:spPr>
          <a:xfrm>
            <a:off x="1487488" y="1988840"/>
            <a:ext cx="3451148" cy="3451148"/>
          </a:xfrm>
          <a:custGeom>
            <a:gdLst>
              <a:gd name="connsiteX0" fmla="*/ 0 w 2870199"/>
              <a:gd name="connsiteY0" fmla="*/ 1435100 h 2870199"/>
              <a:gd name="connsiteX1" fmla="*/ 1435100 w 2870199"/>
              <a:gd name="connsiteY1" fmla="*/ 0 h 2870199"/>
              <a:gd name="connsiteX2" fmla="*/ 2870200 w 2870199"/>
              <a:gd name="connsiteY2" fmla="*/ 1435100 h 2870199"/>
              <a:gd name="connsiteX3" fmla="*/ 1435100 w 2870199"/>
              <a:gd name="connsiteY3" fmla="*/ 2870200 h 2870199"/>
              <a:gd name="connsiteX4" fmla="*/ 0 w 2870199"/>
              <a:gd name="connsiteY4" fmla="*/ 1435100 h 28701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0199" h="2870199">
                <a:moveTo>
                  <a:pt x="0" y="1435100"/>
                </a:moveTo>
                <a:cubicBezTo>
                  <a:pt x="0" y="642516"/>
                  <a:pt x="642516" y="0"/>
                  <a:pt x="1435100" y="0"/>
                </a:cubicBezTo>
                <a:cubicBezTo>
                  <a:pt x="2227684" y="0"/>
                  <a:pt x="2870200" y="642516"/>
                  <a:pt x="2870200" y="1435100"/>
                </a:cubicBezTo>
                <a:cubicBezTo>
                  <a:pt x="2870200" y="2227684"/>
                  <a:pt x="2227684" y="2870200"/>
                  <a:pt x="1435100" y="2870200"/>
                </a:cubicBezTo>
                <a:cubicBezTo>
                  <a:pt x="642516" y="2870200"/>
                  <a:pt x="0" y="2227684"/>
                  <a:pt x="0" y="1435100"/>
                </a:cubicBezTo>
                <a:close/>
              </a:path>
            </a:pathLst>
          </a:custGeom>
          <a:solidFill>
            <a:srgbClr val="A0854A"/>
          </a:solidFill>
          <a:ln w="38100"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288" tIns="286172" rIns="1473288" bIns="3156373" numCol="1" spcCol="1270" anchor="ctr" anchorCtr="0">
            <a:noAutofit/>
          </a:bodyPr>
          <a:lstStyle/>
          <a:p>
            <a:pPr marL="0" marR="0" lvl="0" indent="0" algn="ctr" defTabSz="59245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335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cs typeface="+mn-cs"/>
            </a:endParaRPr>
          </a:p>
        </p:txBody>
      </p:sp>
      <p:sp>
        <p:nvSpPr>
          <p:cNvPr id="10" name="任意多边形: 形状 7"/>
          <p:cNvSpPr/>
          <p:nvPr/>
        </p:nvSpPr>
        <p:spPr>
          <a:xfrm>
            <a:off x="1958099" y="2930061"/>
            <a:ext cx="2509927" cy="2509927"/>
          </a:xfrm>
          <a:custGeom>
            <a:gdLst>
              <a:gd name="connsiteX0" fmla="*/ 0 w 2296160"/>
              <a:gd name="connsiteY0" fmla="*/ 1148080 h 2296160"/>
              <a:gd name="connsiteX1" fmla="*/ 1148080 w 2296160"/>
              <a:gd name="connsiteY1" fmla="*/ 0 h 2296160"/>
              <a:gd name="connsiteX2" fmla="*/ 2296160 w 2296160"/>
              <a:gd name="connsiteY2" fmla="*/ 1148080 h 2296160"/>
              <a:gd name="connsiteX3" fmla="*/ 1148080 w 2296160"/>
              <a:gd name="connsiteY3" fmla="*/ 2296160 h 2296160"/>
              <a:gd name="connsiteX4" fmla="*/ 0 w 2296160"/>
              <a:gd name="connsiteY4" fmla="*/ 1148080 h 2296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6160" h="2296160">
                <a:moveTo>
                  <a:pt x="0" y="1148080"/>
                </a:moveTo>
                <a:cubicBezTo>
                  <a:pt x="0" y="514013"/>
                  <a:pt x="514013" y="0"/>
                  <a:pt x="1148080" y="0"/>
                </a:cubicBezTo>
                <a:cubicBezTo>
                  <a:pt x="1782147" y="0"/>
                  <a:pt x="2296160" y="514013"/>
                  <a:pt x="2296160" y="1148080"/>
                </a:cubicBezTo>
                <a:cubicBezTo>
                  <a:pt x="2296160" y="1782147"/>
                  <a:pt x="1782147" y="2296160"/>
                  <a:pt x="1148080" y="2296160"/>
                </a:cubicBezTo>
                <a:cubicBezTo>
                  <a:pt x="514013" y="2296160"/>
                  <a:pt x="0" y="1782147"/>
                  <a:pt x="0" y="1148080"/>
                </a:cubicBezTo>
                <a:close/>
              </a:path>
            </a:pathLst>
          </a:custGeom>
          <a:solidFill>
            <a:srgbClr val="CAB790"/>
          </a:solidFill>
          <a:ln w="381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90595" tIns="278520" rIns="1090596" bIns="2421603" numCol="1" spcCol="1270" anchor="ctr" anchorCtr="0">
            <a:noAutofit/>
          </a:bodyPr>
          <a:lstStyle/>
          <a:p>
            <a:pPr marL="0" marR="0" lvl="0" indent="0" algn="ctr" defTabSz="59245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335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cs typeface="+mn-cs"/>
            </a:endParaRPr>
          </a:p>
        </p:txBody>
      </p:sp>
      <p:sp>
        <p:nvSpPr>
          <p:cNvPr id="13" name="任意多边形: 形状 8"/>
          <p:cNvSpPr/>
          <p:nvPr/>
        </p:nvSpPr>
        <p:spPr>
          <a:xfrm>
            <a:off x="2435193" y="3884247"/>
            <a:ext cx="1555741" cy="1555741"/>
          </a:xfrm>
          <a:custGeom>
            <a:gdLst>
              <a:gd name="connsiteX0" fmla="*/ 0 w 1722120"/>
              <a:gd name="connsiteY0" fmla="*/ 861060 h 1722120"/>
              <a:gd name="connsiteX1" fmla="*/ 861060 w 1722120"/>
              <a:gd name="connsiteY1" fmla="*/ 0 h 1722120"/>
              <a:gd name="connsiteX2" fmla="*/ 1722120 w 1722120"/>
              <a:gd name="connsiteY2" fmla="*/ 861060 h 1722120"/>
              <a:gd name="connsiteX3" fmla="*/ 861060 w 1722120"/>
              <a:gd name="connsiteY3" fmla="*/ 1722120 h 1722120"/>
              <a:gd name="connsiteX4" fmla="*/ 0 w 1722120"/>
              <a:gd name="connsiteY4" fmla="*/ 861060 h 17221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2120" h="1722120">
                <a:moveTo>
                  <a:pt x="0" y="861060"/>
                </a:moveTo>
                <a:cubicBezTo>
                  <a:pt x="0" y="385510"/>
                  <a:pt x="385510" y="0"/>
                  <a:pt x="861060" y="0"/>
                </a:cubicBezTo>
                <a:cubicBezTo>
                  <a:pt x="1336610" y="0"/>
                  <a:pt x="1722120" y="385510"/>
                  <a:pt x="1722120" y="861060"/>
                </a:cubicBezTo>
                <a:cubicBezTo>
                  <a:pt x="1722120" y="1336610"/>
                  <a:pt x="1336610" y="1722120"/>
                  <a:pt x="861060" y="1722120"/>
                </a:cubicBezTo>
                <a:cubicBezTo>
                  <a:pt x="385510" y="1722120"/>
                  <a:pt x="0" y="1336610"/>
                  <a:pt x="0" y="861060"/>
                </a:cubicBezTo>
                <a:close/>
              </a:path>
            </a:pathLst>
          </a:custGeom>
          <a:solidFill>
            <a:srgbClr val="F2E5CE"/>
          </a:solidFill>
          <a:ln w="3810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7901" tIns="267039" rIns="707903" bIns="1702139" numCol="1" spcCol="1270" anchor="ctr" anchorCtr="0">
            <a:noAutofit/>
          </a:bodyPr>
          <a:lstStyle/>
          <a:p>
            <a:pPr marL="0" marR="0" lvl="0" indent="0" algn="ctr" defTabSz="59245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335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cs typeface="+mn-cs"/>
            </a:endParaRPr>
          </a:p>
        </p:txBody>
      </p:sp>
      <p:grpSp>
        <p:nvGrpSpPr>
          <p:cNvPr id="15" name="PA_库_组合 34"/>
          <p:cNvGrpSpPr/>
          <p:nvPr>
            <p:custDataLst>
              <p:tags r:id="rId3"/>
            </p:custDataLst>
          </p:nvPr>
        </p:nvGrpSpPr>
        <p:grpSpPr>
          <a:xfrm>
            <a:off x="3158648" y="1935697"/>
            <a:ext cx="4988134" cy="1590272"/>
            <a:chOff x="3158648" y="1935697"/>
            <a:chExt cx="4988134" cy="1590272"/>
          </a:xfrm>
        </p:grpSpPr>
        <p:sp>
          <p:nvSpPr>
            <p:cNvPr id="16" name="文本框 21"/>
            <p:cNvSpPr txBox="1"/>
            <p:nvPr/>
          </p:nvSpPr>
          <p:spPr>
            <a:xfrm>
              <a:off x="5928246" y="1935697"/>
              <a:ext cx="2218536" cy="359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3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cs"/>
                </a:rPr>
                <a:t>添加标题</a:t>
              </a:r>
              <a:endParaRPr kumimoji="0" lang="en-US" sz="173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17" name="文本框 22"/>
            <p:cNvSpPr txBox="1"/>
            <p:nvPr/>
          </p:nvSpPr>
          <p:spPr>
            <a:xfrm>
              <a:off x="5928246" y="2433362"/>
              <a:ext cx="221853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928246" y="2376915"/>
              <a:ext cx="2218536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239182" y="2368347"/>
              <a:ext cx="215133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3158648" y="2313934"/>
              <a:ext cx="108829" cy="1088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168334" y="2065636"/>
              <a:ext cx="605424" cy="605424"/>
            </a:xfrm>
            <a:prstGeom prst="ellipse">
              <a:avLst/>
            </a:prstGeom>
            <a:solidFill>
              <a:srgbClr val="9AABC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5301878" y="2210521"/>
              <a:ext cx="338336" cy="332788"/>
            </a:xfrm>
            <a:custGeom>
              <a:gdLst>
                <a:gd name="connsiteX0" fmla="*/ 516225 w 608155"/>
                <a:gd name="connsiteY0" fmla="*/ 551328 h 598183"/>
                <a:gd name="connsiteX1" fmla="*/ 532763 w 608155"/>
                <a:gd name="connsiteY1" fmla="*/ 558041 h 598183"/>
                <a:gd name="connsiteX2" fmla="*/ 539755 w 608155"/>
                <a:gd name="connsiteY2" fmla="*/ 574689 h 598183"/>
                <a:gd name="connsiteX3" fmla="*/ 516225 w 608155"/>
                <a:gd name="connsiteY3" fmla="*/ 598183 h 598183"/>
                <a:gd name="connsiteX4" fmla="*/ 492829 w 608155"/>
                <a:gd name="connsiteY4" fmla="*/ 574689 h 598183"/>
                <a:gd name="connsiteX5" fmla="*/ 499821 w 608155"/>
                <a:gd name="connsiteY5" fmla="*/ 558041 h 598183"/>
                <a:gd name="connsiteX6" fmla="*/ 516225 w 608155"/>
                <a:gd name="connsiteY6" fmla="*/ 551328 h 598183"/>
                <a:gd name="connsiteX7" fmla="*/ 370931 w 608155"/>
                <a:gd name="connsiteY7" fmla="*/ 551328 h 598183"/>
                <a:gd name="connsiteX8" fmla="*/ 387469 w 608155"/>
                <a:gd name="connsiteY8" fmla="*/ 558041 h 598183"/>
                <a:gd name="connsiteX9" fmla="*/ 394461 w 608155"/>
                <a:gd name="connsiteY9" fmla="*/ 574689 h 598183"/>
                <a:gd name="connsiteX10" fmla="*/ 370931 w 608155"/>
                <a:gd name="connsiteY10" fmla="*/ 598183 h 598183"/>
                <a:gd name="connsiteX11" fmla="*/ 347535 w 608155"/>
                <a:gd name="connsiteY11" fmla="*/ 574689 h 598183"/>
                <a:gd name="connsiteX12" fmla="*/ 354527 w 608155"/>
                <a:gd name="connsiteY12" fmla="*/ 558041 h 598183"/>
                <a:gd name="connsiteX13" fmla="*/ 370931 w 608155"/>
                <a:gd name="connsiteY13" fmla="*/ 551328 h 598183"/>
                <a:gd name="connsiteX14" fmla="*/ 333679 w 608155"/>
                <a:gd name="connsiteY14" fmla="*/ 410881 h 598183"/>
                <a:gd name="connsiteX15" fmla="*/ 340938 w 608155"/>
                <a:gd name="connsiteY15" fmla="*/ 432900 h 598183"/>
                <a:gd name="connsiteX16" fmla="*/ 341611 w 608155"/>
                <a:gd name="connsiteY16" fmla="*/ 433169 h 598183"/>
                <a:gd name="connsiteX17" fmla="*/ 346316 w 608155"/>
                <a:gd name="connsiteY17" fmla="*/ 433169 h 598183"/>
                <a:gd name="connsiteX18" fmla="*/ 383553 w 608155"/>
                <a:gd name="connsiteY18" fmla="*/ 433169 h 598183"/>
                <a:gd name="connsiteX19" fmla="*/ 430604 w 608155"/>
                <a:gd name="connsiteY19" fmla="*/ 433034 h 598183"/>
                <a:gd name="connsiteX20" fmla="*/ 475369 w 608155"/>
                <a:gd name="connsiteY20" fmla="*/ 433034 h 598183"/>
                <a:gd name="connsiteX21" fmla="*/ 556565 w 608155"/>
                <a:gd name="connsiteY21" fmla="*/ 433034 h 598183"/>
                <a:gd name="connsiteX22" fmla="*/ 561405 w 608155"/>
                <a:gd name="connsiteY22" fmla="*/ 410881 h 598183"/>
                <a:gd name="connsiteX23" fmla="*/ 491366 w 608155"/>
                <a:gd name="connsiteY23" fmla="*/ 410881 h 598183"/>
                <a:gd name="connsiteX24" fmla="*/ 450499 w 608155"/>
                <a:gd name="connsiteY24" fmla="*/ 410881 h 598183"/>
                <a:gd name="connsiteX25" fmla="*/ 392694 w 608155"/>
                <a:gd name="connsiteY25" fmla="*/ 410881 h 598183"/>
                <a:gd name="connsiteX26" fmla="*/ 356936 w 608155"/>
                <a:gd name="connsiteY26" fmla="*/ 410881 h 598183"/>
                <a:gd name="connsiteX27" fmla="*/ 161452 w 608155"/>
                <a:gd name="connsiteY27" fmla="*/ 362303 h 598183"/>
                <a:gd name="connsiteX28" fmla="*/ 250446 w 608155"/>
                <a:gd name="connsiteY28" fmla="*/ 494122 h 598183"/>
                <a:gd name="connsiteX29" fmla="*/ 250446 w 608155"/>
                <a:gd name="connsiteY29" fmla="*/ 362303 h 598183"/>
                <a:gd name="connsiteX30" fmla="*/ 53907 w 608155"/>
                <a:gd name="connsiteY30" fmla="*/ 362303 h 598183"/>
                <a:gd name="connsiteX31" fmla="*/ 181348 w 608155"/>
                <a:gd name="connsiteY31" fmla="*/ 483652 h 598183"/>
                <a:gd name="connsiteX32" fmla="*/ 127172 w 608155"/>
                <a:gd name="connsiteY32" fmla="*/ 362303 h 598183"/>
                <a:gd name="connsiteX33" fmla="*/ 315531 w 608155"/>
                <a:gd name="connsiteY33" fmla="*/ 355698 h 598183"/>
                <a:gd name="connsiteX34" fmla="*/ 317682 w 608155"/>
                <a:gd name="connsiteY34" fmla="*/ 362277 h 598183"/>
                <a:gd name="connsiteX35" fmla="*/ 322790 w 608155"/>
                <a:gd name="connsiteY35" fmla="*/ 377852 h 598183"/>
                <a:gd name="connsiteX36" fmla="*/ 368362 w 608155"/>
                <a:gd name="connsiteY36" fmla="*/ 377852 h 598183"/>
                <a:gd name="connsiteX37" fmla="*/ 402911 w 608155"/>
                <a:gd name="connsiteY37" fmla="*/ 377852 h 598183"/>
                <a:gd name="connsiteX38" fmla="*/ 472546 w 608155"/>
                <a:gd name="connsiteY38" fmla="*/ 377852 h 598183"/>
                <a:gd name="connsiteX39" fmla="*/ 509514 w 608155"/>
                <a:gd name="connsiteY39" fmla="*/ 377852 h 598183"/>
                <a:gd name="connsiteX40" fmla="*/ 568530 w 608155"/>
                <a:gd name="connsiteY40" fmla="*/ 377852 h 598183"/>
                <a:gd name="connsiteX41" fmla="*/ 573369 w 608155"/>
                <a:gd name="connsiteY41" fmla="*/ 355698 h 598183"/>
                <a:gd name="connsiteX42" fmla="*/ 518521 w 608155"/>
                <a:gd name="connsiteY42" fmla="*/ 355698 h 598183"/>
                <a:gd name="connsiteX43" fmla="*/ 513279 w 608155"/>
                <a:gd name="connsiteY43" fmla="*/ 355698 h 598183"/>
                <a:gd name="connsiteX44" fmla="*/ 483032 w 608155"/>
                <a:gd name="connsiteY44" fmla="*/ 355698 h 598183"/>
                <a:gd name="connsiteX45" fmla="*/ 408019 w 608155"/>
                <a:gd name="connsiteY45" fmla="*/ 355698 h 598183"/>
                <a:gd name="connsiteX46" fmla="*/ 374008 w 608155"/>
                <a:gd name="connsiteY46" fmla="*/ 355698 h 598183"/>
                <a:gd name="connsiteX47" fmla="*/ 205298 w 608155"/>
                <a:gd name="connsiteY47" fmla="*/ 286284 h 598183"/>
                <a:gd name="connsiteX48" fmla="*/ 250467 w 608155"/>
                <a:gd name="connsiteY48" fmla="*/ 286284 h 598183"/>
                <a:gd name="connsiteX49" fmla="*/ 280982 w 608155"/>
                <a:gd name="connsiteY49" fmla="*/ 286284 h 598183"/>
                <a:gd name="connsiteX50" fmla="*/ 283537 w 608155"/>
                <a:gd name="connsiteY50" fmla="*/ 286687 h 598183"/>
                <a:gd name="connsiteX51" fmla="*/ 296711 w 608155"/>
                <a:gd name="connsiteY51" fmla="*/ 297830 h 598183"/>
                <a:gd name="connsiteX52" fmla="*/ 304508 w 608155"/>
                <a:gd name="connsiteY52" fmla="*/ 322804 h 598183"/>
                <a:gd name="connsiteX53" fmla="*/ 304777 w 608155"/>
                <a:gd name="connsiteY53" fmla="*/ 322669 h 598183"/>
                <a:gd name="connsiteX54" fmla="*/ 379654 w 608155"/>
                <a:gd name="connsiteY54" fmla="*/ 322669 h 598183"/>
                <a:gd name="connsiteX55" fmla="*/ 413262 w 608155"/>
                <a:gd name="connsiteY55" fmla="*/ 322669 h 598183"/>
                <a:gd name="connsiteX56" fmla="*/ 493652 w 608155"/>
                <a:gd name="connsiteY56" fmla="*/ 322669 h 598183"/>
                <a:gd name="connsiteX57" fmla="*/ 527932 w 608155"/>
                <a:gd name="connsiteY57" fmla="*/ 322669 h 598183"/>
                <a:gd name="connsiteX58" fmla="*/ 581838 w 608155"/>
                <a:gd name="connsiteY58" fmla="*/ 322669 h 598183"/>
                <a:gd name="connsiteX59" fmla="*/ 602541 w 608155"/>
                <a:gd name="connsiteY59" fmla="*/ 332336 h 598183"/>
                <a:gd name="connsiteX60" fmla="*/ 607514 w 608155"/>
                <a:gd name="connsiteY60" fmla="*/ 354624 h 598183"/>
                <a:gd name="connsiteX61" fmla="*/ 588425 w 608155"/>
                <a:gd name="connsiteY61" fmla="*/ 441359 h 598183"/>
                <a:gd name="connsiteX62" fmla="*/ 557641 w 608155"/>
                <a:gd name="connsiteY62" fmla="*/ 466063 h 598183"/>
                <a:gd name="connsiteX63" fmla="*/ 443912 w 608155"/>
                <a:gd name="connsiteY63" fmla="*/ 466063 h 598183"/>
                <a:gd name="connsiteX64" fmla="*/ 387855 w 608155"/>
                <a:gd name="connsiteY64" fmla="*/ 466063 h 598183"/>
                <a:gd name="connsiteX65" fmla="*/ 365539 w 608155"/>
                <a:gd name="connsiteY65" fmla="*/ 466063 h 598183"/>
                <a:gd name="connsiteX66" fmla="*/ 349542 w 608155"/>
                <a:gd name="connsiteY66" fmla="*/ 466063 h 598183"/>
                <a:gd name="connsiteX67" fmla="*/ 354382 w 608155"/>
                <a:gd name="connsiteY67" fmla="*/ 481369 h 598183"/>
                <a:gd name="connsiteX68" fmla="*/ 354785 w 608155"/>
                <a:gd name="connsiteY68" fmla="*/ 482846 h 598183"/>
                <a:gd name="connsiteX69" fmla="*/ 361103 w 608155"/>
                <a:gd name="connsiteY69" fmla="*/ 502986 h 598183"/>
                <a:gd name="connsiteX70" fmla="*/ 390140 w 608155"/>
                <a:gd name="connsiteY70" fmla="*/ 502986 h 598183"/>
                <a:gd name="connsiteX71" fmla="*/ 550381 w 608155"/>
                <a:gd name="connsiteY71" fmla="*/ 502986 h 598183"/>
                <a:gd name="connsiteX72" fmla="*/ 566916 w 608155"/>
                <a:gd name="connsiteY72" fmla="*/ 519500 h 598183"/>
                <a:gd name="connsiteX73" fmla="*/ 550381 w 608155"/>
                <a:gd name="connsiteY73" fmla="*/ 536015 h 598183"/>
                <a:gd name="connsiteX74" fmla="*/ 539896 w 608155"/>
                <a:gd name="connsiteY74" fmla="*/ 536015 h 598183"/>
                <a:gd name="connsiteX75" fmla="*/ 516236 w 608155"/>
                <a:gd name="connsiteY75" fmla="*/ 529302 h 598183"/>
                <a:gd name="connsiteX76" fmla="*/ 492711 w 608155"/>
                <a:gd name="connsiteY76" fmla="*/ 536015 h 598183"/>
                <a:gd name="connsiteX77" fmla="*/ 394576 w 608155"/>
                <a:gd name="connsiteY77" fmla="*/ 536015 h 598183"/>
                <a:gd name="connsiteX78" fmla="*/ 371051 w 608155"/>
                <a:gd name="connsiteY78" fmla="*/ 529302 h 598183"/>
                <a:gd name="connsiteX79" fmla="*/ 347794 w 608155"/>
                <a:gd name="connsiteY79" fmla="*/ 535880 h 598183"/>
                <a:gd name="connsiteX80" fmla="*/ 333410 w 608155"/>
                <a:gd name="connsiteY80" fmla="*/ 524737 h 598183"/>
                <a:gd name="connsiteX81" fmla="*/ 333276 w 608155"/>
                <a:gd name="connsiteY81" fmla="*/ 524468 h 598183"/>
                <a:gd name="connsiteX82" fmla="*/ 328033 w 608155"/>
                <a:gd name="connsiteY82" fmla="*/ 507685 h 598183"/>
                <a:gd name="connsiteX83" fmla="*/ 323328 w 608155"/>
                <a:gd name="connsiteY83" fmla="*/ 492916 h 598183"/>
                <a:gd name="connsiteX84" fmla="*/ 317144 w 608155"/>
                <a:gd name="connsiteY84" fmla="*/ 473179 h 598183"/>
                <a:gd name="connsiteX85" fmla="*/ 283537 w 608155"/>
                <a:gd name="connsiteY85" fmla="*/ 366171 h 598183"/>
                <a:gd name="connsiteX86" fmla="*/ 282327 w 608155"/>
                <a:gd name="connsiteY86" fmla="*/ 362277 h 598183"/>
                <a:gd name="connsiteX87" fmla="*/ 271841 w 608155"/>
                <a:gd name="connsiteY87" fmla="*/ 329248 h 598183"/>
                <a:gd name="connsiteX88" fmla="*/ 268749 w 608155"/>
                <a:gd name="connsiteY88" fmla="*/ 319313 h 598183"/>
                <a:gd name="connsiteX89" fmla="*/ 250467 w 608155"/>
                <a:gd name="connsiteY89" fmla="*/ 319313 h 598183"/>
                <a:gd name="connsiteX90" fmla="*/ 205298 w 608155"/>
                <a:gd name="connsiteY90" fmla="*/ 319313 h 598183"/>
                <a:gd name="connsiteX91" fmla="*/ 188763 w 608155"/>
                <a:gd name="connsiteY91" fmla="*/ 302798 h 598183"/>
                <a:gd name="connsiteX92" fmla="*/ 205298 w 608155"/>
                <a:gd name="connsiteY92" fmla="*/ 286284 h 598183"/>
                <a:gd name="connsiteX93" fmla="*/ 41943 w 608155"/>
                <a:gd name="connsiteY93" fmla="*/ 203770 h 598183"/>
                <a:gd name="connsiteX94" fmla="*/ 33070 w 608155"/>
                <a:gd name="connsiteY94" fmla="*/ 266592 h 598183"/>
                <a:gd name="connsiteX95" fmla="*/ 41943 w 608155"/>
                <a:gd name="connsiteY95" fmla="*/ 329281 h 598183"/>
                <a:gd name="connsiteX96" fmla="*/ 121526 w 608155"/>
                <a:gd name="connsiteY96" fmla="*/ 329281 h 598183"/>
                <a:gd name="connsiteX97" fmla="*/ 117359 w 608155"/>
                <a:gd name="connsiteY97" fmla="*/ 266592 h 598183"/>
                <a:gd name="connsiteX98" fmla="*/ 121526 w 608155"/>
                <a:gd name="connsiteY98" fmla="*/ 203770 h 598183"/>
                <a:gd name="connsiteX99" fmla="*/ 352614 w 608155"/>
                <a:gd name="connsiteY99" fmla="*/ 49399 h 598183"/>
                <a:gd name="connsiteX100" fmla="*/ 406656 w 608155"/>
                <a:gd name="connsiteY100" fmla="*/ 170882 h 598183"/>
                <a:gd name="connsiteX101" fmla="*/ 480055 w 608155"/>
                <a:gd name="connsiteY101" fmla="*/ 170882 h 598183"/>
                <a:gd name="connsiteX102" fmla="*/ 352614 w 608155"/>
                <a:gd name="connsiteY102" fmla="*/ 49399 h 598183"/>
                <a:gd name="connsiteX103" fmla="*/ 181348 w 608155"/>
                <a:gd name="connsiteY103" fmla="*/ 49399 h 598183"/>
                <a:gd name="connsiteX104" fmla="*/ 53907 w 608155"/>
                <a:gd name="connsiteY104" fmla="*/ 170882 h 598183"/>
                <a:gd name="connsiteX105" fmla="*/ 127172 w 608155"/>
                <a:gd name="connsiteY105" fmla="*/ 170882 h 598183"/>
                <a:gd name="connsiteX106" fmla="*/ 181348 w 608155"/>
                <a:gd name="connsiteY106" fmla="*/ 49399 h 598183"/>
                <a:gd name="connsiteX107" fmla="*/ 283516 w 608155"/>
                <a:gd name="connsiteY107" fmla="*/ 39062 h 598183"/>
                <a:gd name="connsiteX108" fmla="*/ 283516 w 608155"/>
                <a:gd name="connsiteY108" fmla="*/ 170882 h 598183"/>
                <a:gd name="connsiteX109" fmla="*/ 372376 w 608155"/>
                <a:gd name="connsiteY109" fmla="*/ 170882 h 598183"/>
                <a:gd name="connsiteX110" fmla="*/ 283516 w 608155"/>
                <a:gd name="connsiteY110" fmla="*/ 39062 h 598183"/>
                <a:gd name="connsiteX111" fmla="*/ 250446 w 608155"/>
                <a:gd name="connsiteY111" fmla="*/ 39062 h 598183"/>
                <a:gd name="connsiteX112" fmla="*/ 161452 w 608155"/>
                <a:gd name="connsiteY112" fmla="*/ 170882 h 598183"/>
                <a:gd name="connsiteX113" fmla="*/ 250446 w 608155"/>
                <a:gd name="connsiteY113" fmla="*/ 170882 h 598183"/>
                <a:gd name="connsiteX114" fmla="*/ 266981 w 608155"/>
                <a:gd name="connsiteY114" fmla="*/ 0 h 598183"/>
                <a:gd name="connsiteX115" fmla="*/ 533828 w 608155"/>
                <a:gd name="connsiteY115" fmla="*/ 266592 h 598183"/>
                <a:gd name="connsiteX116" fmla="*/ 531677 w 608155"/>
                <a:gd name="connsiteY116" fmla="*/ 300688 h 598183"/>
                <a:gd name="connsiteX117" fmla="*/ 498069 w 608155"/>
                <a:gd name="connsiteY117" fmla="*/ 300688 h 598183"/>
                <a:gd name="connsiteX118" fmla="*/ 500758 w 608155"/>
                <a:gd name="connsiteY118" fmla="*/ 266592 h 598183"/>
                <a:gd name="connsiteX119" fmla="*/ 492020 w 608155"/>
                <a:gd name="connsiteY119" fmla="*/ 203770 h 598183"/>
                <a:gd name="connsiteX120" fmla="*/ 412436 w 608155"/>
                <a:gd name="connsiteY120" fmla="*/ 203770 h 598183"/>
                <a:gd name="connsiteX121" fmla="*/ 416469 w 608155"/>
                <a:gd name="connsiteY121" fmla="*/ 266592 h 598183"/>
                <a:gd name="connsiteX122" fmla="*/ 415259 w 608155"/>
                <a:gd name="connsiteY122" fmla="*/ 300688 h 598183"/>
                <a:gd name="connsiteX123" fmla="*/ 381920 w 608155"/>
                <a:gd name="connsiteY123" fmla="*/ 300688 h 598183"/>
                <a:gd name="connsiteX124" fmla="*/ 383399 w 608155"/>
                <a:gd name="connsiteY124" fmla="*/ 266592 h 598183"/>
                <a:gd name="connsiteX125" fmla="*/ 378828 w 608155"/>
                <a:gd name="connsiteY125" fmla="*/ 203770 h 598183"/>
                <a:gd name="connsiteX126" fmla="*/ 283516 w 608155"/>
                <a:gd name="connsiteY126" fmla="*/ 203770 h 598183"/>
                <a:gd name="connsiteX127" fmla="*/ 283516 w 608155"/>
                <a:gd name="connsiteY127" fmla="*/ 264579 h 598183"/>
                <a:gd name="connsiteX128" fmla="*/ 280962 w 608155"/>
                <a:gd name="connsiteY128" fmla="*/ 264310 h 598183"/>
                <a:gd name="connsiteX129" fmla="*/ 250446 w 608155"/>
                <a:gd name="connsiteY129" fmla="*/ 264310 h 598183"/>
                <a:gd name="connsiteX130" fmla="*/ 250446 w 608155"/>
                <a:gd name="connsiteY130" fmla="*/ 203770 h 598183"/>
                <a:gd name="connsiteX131" fmla="*/ 155134 w 608155"/>
                <a:gd name="connsiteY131" fmla="*/ 203770 h 598183"/>
                <a:gd name="connsiteX132" fmla="*/ 150429 w 608155"/>
                <a:gd name="connsiteY132" fmla="*/ 266592 h 598183"/>
                <a:gd name="connsiteX133" fmla="*/ 155134 w 608155"/>
                <a:gd name="connsiteY133" fmla="*/ 329281 h 598183"/>
                <a:gd name="connsiteX134" fmla="*/ 177315 w 608155"/>
                <a:gd name="connsiteY134" fmla="*/ 329281 h 598183"/>
                <a:gd name="connsiteX135" fmla="*/ 205277 w 608155"/>
                <a:gd name="connsiteY135" fmla="*/ 341362 h 598183"/>
                <a:gd name="connsiteX136" fmla="*/ 250446 w 608155"/>
                <a:gd name="connsiteY136" fmla="*/ 341362 h 598183"/>
                <a:gd name="connsiteX137" fmla="*/ 252597 w 608155"/>
                <a:gd name="connsiteY137" fmla="*/ 341362 h 598183"/>
                <a:gd name="connsiteX138" fmla="*/ 259184 w 608155"/>
                <a:gd name="connsiteY138" fmla="*/ 362303 h 598183"/>
                <a:gd name="connsiteX139" fmla="*/ 283516 w 608155"/>
                <a:gd name="connsiteY139" fmla="*/ 439623 h 598183"/>
                <a:gd name="connsiteX140" fmla="*/ 283516 w 608155"/>
                <a:gd name="connsiteY140" fmla="*/ 494122 h 598183"/>
                <a:gd name="connsiteX141" fmla="*/ 298573 w 608155"/>
                <a:gd name="connsiteY141" fmla="*/ 487545 h 598183"/>
                <a:gd name="connsiteX142" fmla="*/ 301530 w 608155"/>
                <a:gd name="connsiteY142" fmla="*/ 497210 h 598183"/>
                <a:gd name="connsiteX143" fmla="*/ 308655 w 608155"/>
                <a:gd name="connsiteY143" fmla="*/ 519761 h 598183"/>
                <a:gd name="connsiteX144" fmla="*/ 311613 w 608155"/>
                <a:gd name="connsiteY144" fmla="*/ 529292 h 598183"/>
                <a:gd name="connsiteX145" fmla="*/ 266981 w 608155"/>
                <a:gd name="connsiteY145" fmla="*/ 533051 h 598183"/>
                <a:gd name="connsiteX146" fmla="*/ 0 w 608155"/>
                <a:gd name="connsiteY146" fmla="*/ 266592 h 598183"/>
                <a:gd name="connsiteX147" fmla="*/ 266981 w 608155"/>
                <a:gd name="connsiteY147" fmla="*/ 0 h 5981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8155" h="598183">
                  <a:moveTo>
                    <a:pt x="516225" y="551328"/>
                  </a:moveTo>
                  <a:cubicBezTo>
                    <a:pt x="522679" y="551328"/>
                    <a:pt x="528461" y="553879"/>
                    <a:pt x="532763" y="558041"/>
                  </a:cubicBezTo>
                  <a:cubicBezTo>
                    <a:pt x="537066" y="562337"/>
                    <a:pt x="539755" y="568244"/>
                    <a:pt x="539755" y="574689"/>
                  </a:cubicBezTo>
                  <a:cubicBezTo>
                    <a:pt x="539755" y="587711"/>
                    <a:pt x="529267" y="598183"/>
                    <a:pt x="516225" y="598183"/>
                  </a:cubicBezTo>
                  <a:cubicBezTo>
                    <a:pt x="503317" y="598183"/>
                    <a:pt x="492829" y="587711"/>
                    <a:pt x="492829" y="574689"/>
                  </a:cubicBezTo>
                  <a:cubicBezTo>
                    <a:pt x="492829" y="568244"/>
                    <a:pt x="495518" y="562337"/>
                    <a:pt x="499821" y="558041"/>
                  </a:cubicBezTo>
                  <a:cubicBezTo>
                    <a:pt x="503989" y="553879"/>
                    <a:pt x="509771" y="551328"/>
                    <a:pt x="516225" y="551328"/>
                  </a:cubicBezTo>
                  <a:close/>
                  <a:moveTo>
                    <a:pt x="370931" y="551328"/>
                  </a:moveTo>
                  <a:cubicBezTo>
                    <a:pt x="377385" y="551328"/>
                    <a:pt x="383301" y="553879"/>
                    <a:pt x="387469" y="558041"/>
                  </a:cubicBezTo>
                  <a:cubicBezTo>
                    <a:pt x="391772" y="562337"/>
                    <a:pt x="394461" y="568244"/>
                    <a:pt x="394461" y="574689"/>
                  </a:cubicBezTo>
                  <a:cubicBezTo>
                    <a:pt x="394461" y="587711"/>
                    <a:pt x="383973" y="598183"/>
                    <a:pt x="370931" y="598183"/>
                  </a:cubicBezTo>
                  <a:cubicBezTo>
                    <a:pt x="358023" y="598183"/>
                    <a:pt x="347535" y="587711"/>
                    <a:pt x="347535" y="574689"/>
                  </a:cubicBezTo>
                  <a:cubicBezTo>
                    <a:pt x="347535" y="568244"/>
                    <a:pt x="350224" y="562337"/>
                    <a:pt x="354527" y="558041"/>
                  </a:cubicBezTo>
                  <a:cubicBezTo>
                    <a:pt x="358695" y="553879"/>
                    <a:pt x="364611" y="551328"/>
                    <a:pt x="370931" y="551328"/>
                  </a:cubicBezTo>
                  <a:close/>
                  <a:moveTo>
                    <a:pt x="333679" y="410881"/>
                  </a:moveTo>
                  <a:lnTo>
                    <a:pt x="340938" y="432900"/>
                  </a:lnTo>
                  <a:cubicBezTo>
                    <a:pt x="341073" y="432900"/>
                    <a:pt x="341476" y="433034"/>
                    <a:pt x="341611" y="433169"/>
                  </a:cubicBezTo>
                  <a:lnTo>
                    <a:pt x="346316" y="433169"/>
                  </a:lnTo>
                  <a:lnTo>
                    <a:pt x="383553" y="433169"/>
                  </a:lnTo>
                  <a:lnTo>
                    <a:pt x="430604" y="433034"/>
                  </a:lnTo>
                  <a:lnTo>
                    <a:pt x="475369" y="433034"/>
                  </a:lnTo>
                  <a:lnTo>
                    <a:pt x="556565" y="433034"/>
                  </a:lnTo>
                  <a:lnTo>
                    <a:pt x="561405" y="410881"/>
                  </a:lnTo>
                  <a:lnTo>
                    <a:pt x="491366" y="410881"/>
                  </a:lnTo>
                  <a:lnTo>
                    <a:pt x="450499" y="410881"/>
                  </a:lnTo>
                  <a:lnTo>
                    <a:pt x="392694" y="410881"/>
                  </a:lnTo>
                  <a:lnTo>
                    <a:pt x="356936" y="410881"/>
                  </a:lnTo>
                  <a:close/>
                  <a:moveTo>
                    <a:pt x="161452" y="362303"/>
                  </a:moveTo>
                  <a:cubicBezTo>
                    <a:pt x="177987" y="431166"/>
                    <a:pt x="211327" y="482578"/>
                    <a:pt x="250446" y="494122"/>
                  </a:cubicBezTo>
                  <a:lnTo>
                    <a:pt x="250446" y="362303"/>
                  </a:lnTo>
                  <a:close/>
                  <a:moveTo>
                    <a:pt x="53907" y="362303"/>
                  </a:moveTo>
                  <a:cubicBezTo>
                    <a:pt x="78777" y="417474"/>
                    <a:pt x="124618" y="461235"/>
                    <a:pt x="181348" y="483652"/>
                  </a:cubicBezTo>
                  <a:cubicBezTo>
                    <a:pt x="156882" y="454120"/>
                    <a:pt x="137927" y="412104"/>
                    <a:pt x="127172" y="362303"/>
                  </a:cubicBezTo>
                  <a:close/>
                  <a:moveTo>
                    <a:pt x="315531" y="355698"/>
                  </a:moveTo>
                  <a:lnTo>
                    <a:pt x="317682" y="362277"/>
                  </a:lnTo>
                  <a:lnTo>
                    <a:pt x="322790" y="377852"/>
                  </a:lnTo>
                  <a:lnTo>
                    <a:pt x="368362" y="377852"/>
                  </a:lnTo>
                  <a:lnTo>
                    <a:pt x="402911" y="377852"/>
                  </a:lnTo>
                  <a:lnTo>
                    <a:pt x="472546" y="377852"/>
                  </a:lnTo>
                  <a:lnTo>
                    <a:pt x="509514" y="377852"/>
                  </a:lnTo>
                  <a:lnTo>
                    <a:pt x="568530" y="377852"/>
                  </a:lnTo>
                  <a:lnTo>
                    <a:pt x="573369" y="355698"/>
                  </a:lnTo>
                  <a:lnTo>
                    <a:pt x="518521" y="355698"/>
                  </a:lnTo>
                  <a:lnTo>
                    <a:pt x="513279" y="355698"/>
                  </a:lnTo>
                  <a:lnTo>
                    <a:pt x="483032" y="355698"/>
                  </a:lnTo>
                  <a:lnTo>
                    <a:pt x="408019" y="355698"/>
                  </a:lnTo>
                  <a:lnTo>
                    <a:pt x="374008" y="355698"/>
                  </a:lnTo>
                  <a:close/>
                  <a:moveTo>
                    <a:pt x="205298" y="286284"/>
                  </a:moveTo>
                  <a:lnTo>
                    <a:pt x="250467" y="286284"/>
                  </a:lnTo>
                  <a:lnTo>
                    <a:pt x="280982" y="286284"/>
                  </a:lnTo>
                  <a:cubicBezTo>
                    <a:pt x="281789" y="286284"/>
                    <a:pt x="282596" y="286552"/>
                    <a:pt x="283537" y="286687"/>
                  </a:cubicBezTo>
                  <a:cubicBezTo>
                    <a:pt x="289586" y="287761"/>
                    <a:pt x="294829" y="291923"/>
                    <a:pt x="296711" y="297830"/>
                  </a:cubicBezTo>
                  <a:lnTo>
                    <a:pt x="304508" y="322804"/>
                  </a:lnTo>
                  <a:cubicBezTo>
                    <a:pt x="304642" y="322804"/>
                    <a:pt x="304642" y="322669"/>
                    <a:pt x="304777" y="322669"/>
                  </a:cubicBezTo>
                  <a:lnTo>
                    <a:pt x="379654" y="322669"/>
                  </a:lnTo>
                  <a:lnTo>
                    <a:pt x="413262" y="322669"/>
                  </a:lnTo>
                  <a:lnTo>
                    <a:pt x="493652" y="322669"/>
                  </a:lnTo>
                  <a:lnTo>
                    <a:pt x="527932" y="322669"/>
                  </a:lnTo>
                  <a:lnTo>
                    <a:pt x="581838" y="322669"/>
                  </a:lnTo>
                  <a:cubicBezTo>
                    <a:pt x="590038" y="322669"/>
                    <a:pt x="597567" y="326160"/>
                    <a:pt x="602541" y="332336"/>
                  </a:cubicBezTo>
                  <a:cubicBezTo>
                    <a:pt x="607380" y="338512"/>
                    <a:pt x="609262" y="346568"/>
                    <a:pt x="607514" y="354624"/>
                  </a:cubicBezTo>
                  <a:lnTo>
                    <a:pt x="588425" y="441359"/>
                  </a:lnTo>
                  <a:cubicBezTo>
                    <a:pt x="585333" y="455456"/>
                    <a:pt x="572025" y="466063"/>
                    <a:pt x="557641" y="466063"/>
                  </a:cubicBezTo>
                  <a:lnTo>
                    <a:pt x="443912" y="466063"/>
                  </a:lnTo>
                  <a:lnTo>
                    <a:pt x="387855" y="466063"/>
                  </a:lnTo>
                  <a:lnTo>
                    <a:pt x="365539" y="466063"/>
                  </a:lnTo>
                  <a:lnTo>
                    <a:pt x="349542" y="466063"/>
                  </a:lnTo>
                  <a:lnTo>
                    <a:pt x="354382" y="481369"/>
                  </a:lnTo>
                  <a:lnTo>
                    <a:pt x="354785" y="482846"/>
                  </a:lnTo>
                  <a:lnTo>
                    <a:pt x="361103" y="502986"/>
                  </a:lnTo>
                  <a:lnTo>
                    <a:pt x="390140" y="502986"/>
                  </a:lnTo>
                  <a:lnTo>
                    <a:pt x="550381" y="502986"/>
                  </a:lnTo>
                  <a:cubicBezTo>
                    <a:pt x="559523" y="502986"/>
                    <a:pt x="566916" y="510370"/>
                    <a:pt x="566916" y="519500"/>
                  </a:cubicBezTo>
                  <a:cubicBezTo>
                    <a:pt x="566916" y="528630"/>
                    <a:pt x="559523" y="536015"/>
                    <a:pt x="550381" y="536015"/>
                  </a:cubicBezTo>
                  <a:lnTo>
                    <a:pt x="539896" y="536015"/>
                  </a:lnTo>
                  <a:cubicBezTo>
                    <a:pt x="533040" y="531853"/>
                    <a:pt x="524974" y="529302"/>
                    <a:pt x="516236" y="529302"/>
                  </a:cubicBezTo>
                  <a:cubicBezTo>
                    <a:pt x="507632" y="529302"/>
                    <a:pt x="499567" y="531853"/>
                    <a:pt x="492711" y="536015"/>
                  </a:cubicBezTo>
                  <a:lnTo>
                    <a:pt x="394576" y="536015"/>
                  </a:lnTo>
                  <a:cubicBezTo>
                    <a:pt x="387720" y="531853"/>
                    <a:pt x="379654" y="529302"/>
                    <a:pt x="371051" y="529302"/>
                  </a:cubicBezTo>
                  <a:cubicBezTo>
                    <a:pt x="362447" y="529302"/>
                    <a:pt x="354650" y="531718"/>
                    <a:pt x="347794" y="535880"/>
                  </a:cubicBezTo>
                  <a:cubicBezTo>
                    <a:pt x="341207" y="535343"/>
                    <a:pt x="335561" y="531047"/>
                    <a:pt x="333410" y="524737"/>
                  </a:cubicBezTo>
                  <a:cubicBezTo>
                    <a:pt x="333410" y="524602"/>
                    <a:pt x="333276" y="524602"/>
                    <a:pt x="333276" y="524468"/>
                  </a:cubicBezTo>
                  <a:lnTo>
                    <a:pt x="328033" y="507685"/>
                  </a:lnTo>
                  <a:lnTo>
                    <a:pt x="323328" y="492916"/>
                  </a:lnTo>
                  <a:lnTo>
                    <a:pt x="317144" y="473179"/>
                  </a:lnTo>
                  <a:lnTo>
                    <a:pt x="283537" y="366171"/>
                  </a:lnTo>
                  <a:lnTo>
                    <a:pt x="282327" y="362277"/>
                  </a:lnTo>
                  <a:lnTo>
                    <a:pt x="271841" y="329248"/>
                  </a:lnTo>
                  <a:lnTo>
                    <a:pt x="268749" y="319313"/>
                  </a:lnTo>
                  <a:lnTo>
                    <a:pt x="250467" y="319313"/>
                  </a:lnTo>
                  <a:lnTo>
                    <a:pt x="205298" y="319313"/>
                  </a:lnTo>
                  <a:cubicBezTo>
                    <a:pt x="196157" y="319313"/>
                    <a:pt x="188763" y="311928"/>
                    <a:pt x="188763" y="302798"/>
                  </a:cubicBezTo>
                  <a:cubicBezTo>
                    <a:pt x="188763" y="293668"/>
                    <a:pt x="196157" y="286284"/>
                    <a:pt x="205298" y="286284"/>
                  </a:cubicBezTo>
                  <a:close/>
                  <a:moveTo>
                    <a:pt x="41943" y="203770"/>
                  </a:moveTo>
                  <a:cubicBezTo>
                    <a:pt x="36297" y="223771"/>
                    <a:pt x="33070" y="244846"/>
                    <a:pt x="33070" y="266592"/>
                  </a:cubicBezTo>
                  <a:cubicBezTo>
                    <a:pt x="33070" y="288339"/>
                    <a:pt x="36297" y="309279"/>
                    <a:pt x="41943" y="329281"/>
                  </a:cubicBezTo>
                  <a:lnTo>
                    <a:pt x="121526" y="329281"/>
                  </a:lnTo>
                  <a:cubicBezTo>
                    <a:pt x="118838" y="309279"/>
                    <a:pt x="117359" y="288204"/>
                    <a:pt x="117359" y="266592"/>
                  </a:cubicBezTo>
                  <a:cubicBezTo>
                    <a:pt x="117359" y="244846"/>
                    <a:pt x="118838" y="223905"/>
                    <a:pt x="121526" y="203770"/>
                  </a:cubicBezTo>
                  <a:close/>
                  <a:moveTo>
                    <a:pt x="352614" y="49399"/>
                  </a:moveTo>
                  <a:cubicBezTo>
                    <a:pt x="376946" y="78930"/>
                    <a:pt x="395901" y="121081"/>
                    <a:pt x="406656" y="170882"/>
                  </a:cubicBezTo>
                  <a:lnTo>
                    <a:pt x="480055" y="170882"/>
                  </a:lnTo>
                  <a:cubicBezTo>
                    <a:pt x="455051" y="115577"/>
                    <a:pt x="409210" y="71816"/>
                    <a:pt x="352614" y="49399"/>
                  </a:cubicBezTo>
                  <a:close/>
                  <a:moveTo>
                    <a:pt x="181348" y="49399"/>
                  </a:moveTo>
                  <a:cubicBezTo>
                    <a:pt x="124618" y="71816"/>
                    <a:pt x="78777" y="115577"/>
                    <a:pt x="53907" y="170882"/>
                  </a:cubicBezTo>
                  <a:lnTo>
                    <a:pt x="127172" y="170882"/>
                  </a:lnTo>
                  <a:cubicBezTo>
                    <a:pt x="137927" y="121081"/>
                    <a:pt x="156882" y="78930"/>
                    <a:pt x="181348" y="49399"/>
                  </a:cubicBezTo>
                  <a:close/>
                  <a:moveTo>
                    <a:pt x="283516" y="39062"/>
                  </a:moveTo>
                  <a:lnTo>
                    <a:pt x="283516" y="170882"/>
                  </a:lnTo>
                  <a:lnTo>
                    <a:pt x="372376" y="170882"/>
                  </a:lnTo>
                  <a:cubicBezTo>
                    <a:pt x="355841" y="101885"/>
                    <a:pt x="322501" y="50607"/>
                    <a:pt x="283516" y="39062"/>
                  </a:cubicBezTo>
                  <a:close/>
                  <a:moveTo>
                    <a:pt x="250446" y="39062"/>
                  </a:moveTo>
                  <a:cubicBezTo>
                    <a:pt x="211327" y="50607"/>
                    <a:pt x="177987" y="101885"/>
                    <a:pt x="161452" y="170882"/>
                  </a:cubicBezTo>
                  <a:lnTo>
                    <a:pt x="250446" y="170882"/>
                  </a:lnTo>
                  <a:close/>
                  <a:moveTo>
                    <a:pt x="266981" y="0"/>
                  </a:moveTo>
                  <a:cubicBezTo>
                    <a:pt x="414318" y="0"/>
                    <a:pt x="533828" y="119336"/>
                    <a:pt x="533828" y="266592"/>
                  </a:cubicBezTo>
                  <a:cubicBezTo>
                    <a:pt x="533828" y="278137"/>
                    <a:pt x="533021" y="289547"/>
                    <a:pt x="531677" y="300688"/>
                  </a:cubicBezTo>
                  <a:lnTo>
                    <a:pt x="498069" y="300688"/>
                  </a:lnTo>
                  <a:cubicBezTo>
                    <a:pt x="499682" y="289547"/>
                    <a:pt x="500758" y="278137"/>
                    <a:pt x="500758" y="266592"/>
                  </a:cubicBezTo>
                  <a:cubicBezTo>
                    <a:pt x="500758" y="244846"/>
                    <a:pt x="497666" y="223771"/>
                    <a:pt x="492020" y="203770"/>
                  </a:cubicBezTo>
                  <a:lnTo>
                    <a:pt x="412436" y="203770"/>
                  </a:lnTo>
                  <a:cubicBezTo>
                    <a:pt x="415125" y="223905"/>
                    <a:pt x="416469" y="244846"/>
                    <a:pt x="416469" y="266592"/>
                  </a:cubicBezTo>
                  <a:cubicBezTo>
                    <a:pt x="416469" y="278137"/>
                    <a:pt x="416066" y="289547"/>
                    <a:pt x="415259" y="300688"/>
                  </a:cubicBezTo>
                  <a:lnTo>
                    <a:pt x="381920" y="300688"/>
                  </a:lnTo>
                  <a:cubicBezTo>
                    <a:pt x="382861" y="289547"/>
                    <a:pt x="383399" y="278137"/>
                    <a:pt x="383399" y="266592"/>
                  </a:cubicBezTo>
                  <a:cubicBezTo>
                    <a:pt x="383399" y="244846"/>
                    <a:pt x="381786" y="223905"/>
                    <a:pt x="378828" y="203770"/>
                  </a:cubicBezTo>
                  <a:lnTo>
                    <a:pt x="283516" y="203770"/>
                  </a:lnTo>
                  <a:lnTo>
                    <a:pt x="283516" y="264579"/>
                  </a:lnTo>
                  <a:cubicBezTo>
                    <a:pt x="282575" y="264445"/>
                    <a:pt x="281769" y="264310"/>
                    <a:pt x="280962" y="264310"/>
                  </a:cubicBezTo>
                  <a:lnTo>
                    <a:pt x="250446" y="264310"/>
                  </a:lnTo>
                  <a:lnTo>
                    <a:pt x="250446" y="203770"/>
                  </a:lnTo>
                  <a:lnTo>
                    <a:pt x="155134" y="203770"/>
                  </a:lnTo>
                  <a:cubicBezTo>
                    <a:pt x="152177" y="223905"/>
                    <a:pt x="150429" y="244846"/>
                    <a:pt x="150429" y="266592"/>
                  </a:cubicBezTo>
                  <a:cubicBezTo>
                    <a:pt x="150429" y="288204"/>
                    <a:pt x="152177" y="309279"/>
                    <a:pt x="155134" y="329281"/>
                  </a:cubicBezTo>
                  <a:lnTo>
                    <a:pt x="177315" y="329281"/>
                  </a:lnTo>
                  <a:cubicBezTo>
                    <a:pt x="184306" y="336664"/>
                    <a:pt x="194254" y="341362"/>
                    <a:pt x="205277" y="341362"/>
                  </a:cubicBezTo>
                  <a:lnTo>
                    <a:pt x="250446" y="341362"/>
                  </a:lnTo>
                  <a:lnTo>
                    <a:pt x="252597" y="341362"/>
                  </a:lnTo>
                  <a:lnTo>
                    <a:pt x="259184" y="362303"/>
                  </a:lnTo>
                  <a:lnTo>
                    <a:pt x="283516" y="439623"/>
                  </a:lnTo>
                  <a:lnTo>
                    <a:pt x="283516" y="494122"/>
                  </a:lnTo>
                  <a:cubicBezTo>
                    <a:pt x="288625" y="492512"/>
                    <a:pt x="293599" y="490364"/>
                    <a:pt x="298573" y="487545"/>
                  </a:cubicBezTo>
                  <a:lnTo>
                    <a:pt x="301530" y="497210"/>
                  </a:lnTo>
                  <a:lnTo>
                    <a:pt x="308655" y="519761"/>
                  </a:lnTo>
                  <a:lnTo>
                    <a:pt x="311613" y="529292"/>
                  </a:lnTo>
                  <a:cubicBezTo>
                    <a:pt x="297094" y="531708"/>
                    <a:pt x="282172" y="533051"/>
                    <a:pt x="266981" y="533051"/>
                  </a:cubicBezTo>
                  <a:cubicBezTo>
                    <a:pt x="119510" y="533051"/>
                    <a:pt x="0" y="413715"/>
                    <a:pt x="0" y="266592"/>
                  </a:cubicBezTo>
                  <a:cubicBezTo>
                    <a:pt x="0" y="119336"/>
                    <a:pt x="119510" y="0"/>
                    <a:pt x="2669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</p:grpSp>
      <p:grpSp>
        <p:nvGrpSpPr>
          <p:cNvPr id="23" name="PA_库_组合 33"/>
          <p:cNvGrpSpPr/>
          <p:nvPr>
            <p:custDataLst>
              <p:tags r:id="rId4"/>
            </p:custDataLst>
          </p:nvPr>
        </p:nvGrpSpPr>
        <p:grpSpPr>
          <a:xfrm>
            <a:off x="3158648" y="3202304"/>
            <a:ext cx="7796446" cy="1590272"/>
            <a:chOff x="3158648" y="3202304"/>
            <a:chExt cx="7796446" cy="1590272"/>
          </a:xfrm>
        </p:grpSpPr>
        <p:sp>
          <p:nvSpPr>
            <p:cNvPr id="24" name="文本框 31"/>
            <p:cNvSpPr txBox="1"/>
            <p:nvPr/>
          </p:nvSpPr>
          <p:spPr>
            <a:xfrm>
              <a:off x="8736558" y="3202304"/>
              <a:ext cx="2218536" cy="359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3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cs"/>
                </a:rPr>
                <a:t>添加标题</a:t>
              </a:r>
              <a:endParaRPr kumimoji="0" lang="en-US" sz="173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25" name="文本框 32"/>
            <p:cNvSpPr txBox="1"/>
            <p:nvPr/>
          </p:nvSpPr>
          <p:spPr>
            <a:xfrm>
              <a:off x="8736558" y="3699969"/>
              <a:ext cx="221853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8736558" y="3643522"/>
              <a:ext cx="2218536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endCxn id="29" idx="2"/>
            </p:cNvCxnSpPr>
            <p:nvPr/>
          </p:nvCxnSpPr>
          <p:spPr>
            <a:xfrm>
              <a:off x="3377315" y="3636529"/>
              <a:ext cx="4696491" cy="1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3158648" y="3582116"/>
              <a:ext cx="108829" cy="1088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8073806" y="3333818"/>
              <a:ext cx="605424" cy="605424"/>
            </a:xfrm>
            <a:prstGeom prst="ellipse">
              <a:avLst/>
            </a:prstGeom>
            <a:solidFill>
              <a:srgbClr val="0066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30" name="任意多边形: 形状 22"/>
            <p:cNvSpPr/>
            <p:nvPr/>
          </p:nvSpPr>
          <p:spPr>
            <a:xfrm>
              <a:off x="8207350" y="3478703"/>
              <a:ext cx="338336" cy="332788"/>
            </a:xfrm>
            <a:custGeom>
              <a:gdLst>
                <a:gd name="connsiteX0" fmla="*/ 516225 w 608155"/>
                <a:gd name="connsiteY0" fmla="*/ 551328 h 598183"/>
                <a:gd name="connsiteX1" fmla="*/ 532763 w 608155"/>
                <a:gd name="connsiteY1" fmla="*/ 558041 h 598183"/>
                <a:gd name="connsiteX2" fmla="*/ 539755 w 608155"/>
                <a:gd name="connsiteY2" fmla="*/ 574689 h 598183"/>
                <a:gd name="connsiteX3" fmla="*/ 516225 w 608155"/>
                <a:gd name="connsiteY3" fmla="*/ 598183 h 598183"/>
                <a:gd name="connsiteX4" fmla="*/ 492829 w 608155"/>
                <a:gd name="connsiteY4" fmla="*/ 574689 h 598183"/>
                <a:gd name="connsiteX5" fmla="*/ 499821 w 608155"/>
                <a:gd name="connsiteY5" fmla="*/ 558041 h 598183"/>
                <a:gd name="connsiteX6" fmla="*/ 516225 w 608155"/>
                <a:gd name="connsiteY6" fmla="*/ 551328 h 598183"/>
                <a:gd name="connsiteX7" fmla="*/ 370931 w 608155"/>
                <a:gd name="connsiteY7" fmla="*/ 551328 h 598183"/>
                <a:gd name="connsiteX8" fmla="*/ 387469 w 608155"/>
                <a:gd name="connsiteY8" fmla="*/ 558041 h 598183"/>
                <a:gd name="connsiteX9" fmla="*/ 394461 w 608155"/>
                <a:gd name="connsiteY9" fmla="*/ 574689 h 598183"/>
                <a:gd name="connsiteX10" fmla="*/ 370931 w 608155"/>
                <a:gd name="connsiteY10" fmla="*/ 598183 h 598183"/>
                <a:gd name="connsiteX11" fmla="*/ 347535 w 608155"/>
                <a:gd name="connsiteY11" fmla="*/ 574689 h 598183"/>
                <a:gd name="connsiteX12" fmla="*/ 354527 w 608155"/>
                <a:gd name="connsiteY12" fmla="*/ 558041 h 598183"/>
                <a:gd name="connsiteX13" fmla="*/ 370931 w 608155"/>
                <a:gd name="connsiteY13" fmla="*/ 551328 h 598183"/>
                <a:gd name="connsiteX14" fmla="*/ 333679 w 608155"/>
                <a:gd name="connsiteY14" fmla="*/ 410881 h 598183"/>
                <a:gd name="connsiteX15" fmla="*/ 340938 w 608155"/>
                <a:gd name="connsiteY15" fmla="*/ 432900 h 598183"/>
                <a:gd name="connsiteX16" fmla="*/ 341611 w 608155"/>
                <a:gd name="connsiteY16" fmla="*/ 433169 h 598183"/>
                <a:gd name="connsiteX17" fmla="*/ 346316 w 608155"/>
                <a:gd name="connsiteY17" fmla="*/ 433169 h 598183"/>
                <a:gd name="connsiteX18" fmla="*/ 383553 w 608155"/>
                <a:gd name="connsiteY18" fmla="*/ 433169 h 598183"/>
                <a:gd name="connsiteX19" fmla="*/ 430604 w 608155"/>
                <a:gd name="connsiteY19" fmla="*/ 433034 h 598183"/>
                <a:gd name="connsiteX20" fmla="*/ 475369 w 608155"/>
                <a:gd name="connsiteY20" fmla="*/ 433034 h 598183"/>
                <a:gd name="connsiteX21" fmla="*/ 556565 w 608155"/>
                <a:gd name="connsiteY21" fmla="*/ 433034 h 598183"/>
                <a:gd name="connsiteX22" fmla="*/ 561405 w 608155"/>
                <a:gd name="connsiteY22" fmla="*/ 410881 h 598183"/>
                <a:gd name="connsiteX23" fmla="*/ 491366 w 608155"/>
                <a:gd name="connsiteY23" fmla="*/ 410881 h 598183"/>
                <a:gd name="connsiteX24" fmla="*/ 450499 w 608155"/>
                <a:gd name="connsiteY24" fmla="*/ 410881 h 598183"/>
                <a:gd name="connsiteX25" fmla="*/ 392694 w 608155"/>
                <a:gd name="connsiteY25" fmla="*/ 410881 h 598183"/>
                <a:gd name="connsiteX26" fmla="*/ 356936 w 608155"/>
                <a:gd name="connsiteY26" fmla="*/ 410881 h 598183"/>
                <a:gd name="connsiteX27" fmla="*/ 161452 w 608155"/>
                <a:gd name="connsiteY27" fmla="*/ 362303 h 598183"/>
                <a:gd name="connsiteX28" fmla="*/ 250446 w 608155"/>
                <a:gd name="connsiteY28" fmla="*/ 494122 h 598183"/>
                <a:gd name="connsiteX29" fmla="*/ 250446 w 608155"/>
                <a:gd name="connsiteY29" fmla="*/ 362303 h 598183"/>
                <a:gd name="connsiteX30" fmla="*/ 53907 w 608155"/>
                <a:gd name="connsiteY30" fmla="*/ 362303 h 598183"/>
                <a:gd name="connsiteX31" fmla="*/ 181348 w 608155"/>
                <a:gd name="connsiteY31" fmla="*/ 483652 h 598183"/>
                <a:gd name="connsiteX32" fmla="*/ 127172 w 608155"/>
                <a:gd name="connsiteY32" fmla="*/ 362303 h 598183"/>
                <a:gd name="connsiteX33" fmla="*/ 315531 w 608155"/>
                <a:gd name="connsiteY33" fmla="*/ 355698 h 598183"/>
                <a:gd name="connsiteX34" fmla="*/ 317682 w 608155"/>
                <a:gd name="connsiteY34" fmla="*/ 362277 h 598183"/>
                <a:gd name="connsiteX35" fmla="*/ 322790 w 608155"/>
                <a:gd name="connsiteY35" fmla="*/ 377852 h 598183"/>
                <a:gd name="connsiteX36" fmla="*/ 368362 w 608155"/>
                <a:gd name="connsiteY36" fmla="*/ 377852 h 598183"/>
                <a:gd name="connsiteX37" fmla="*/ 402911 w 608155"/>
                <a:gd name="connsiteY37" fmla="*/ 377852 h 598183"/>
                <a:gd name="connsiteX38" fmla="*/ 472546 w 608155"/>
                <a:gd name="connsiteY38" fmla="*/ 377852 h 598183"/>
                <a:gd name="connsiteX39" fmla="*/ 509514 w 608155"/>
                <a:gd name="connsiteY39" fmla="*/ 377852 h 598183"/>
                <a:gd name="connsiteX40" fmla="*/ 568530 w 608155"/>
                <a:gd name="connsiteY40" fmla="*/ 377852 h 598183"/>
                <a:gd name="connsiteX41" fmla="*/ 573369 w 608155"/>
                <a:gd name="connsiteY41" fmla="*/ 355698 h 598183"/>
                <a:gd name="connsiteX42" fmla="*/ 518521 w 608155"/>
                <a:gd name="connsiteY42" fmla="*/ 355698 h 598183"/>
                <a:gd name="connsiteX43" fmla="*/ 513279 w 608155"/>
                <a:gd name="connsiteY43" fmla="*/ 355698 h 598183"/>
                <a:gd name="connsiteX44" fmla="*/ 483032 w 608155"/>
                <a:gd name="connsiteY44" fmla="*/ 355698 h 598183"/>
                <a:gd name="connsiteX45" fmla="*/ 408019 w 608155"/>
                <a:gd name="connsiteY45" fmla="*/ 355698 h 598183"/>
                <a:gd name="connsiteX46" fmla="*/ 374008 w 608155"/>
                <a:gd name="connsiteY46" fmla="*/ 355698 h 598183"/>
                <a:gd name="connsiteX47" fmla="*/ 205298 w 608155"/>
                <a:gd name="connsiteY47" fmla="*/ 286284 h 598183"/>
                <a:gd name="connsiteX48" fmla="*/ 250467 w 608155"/>
                <a:gd name="connsiteY48" fmla="*/ 286284 h 598183"/>
                <a:gd name="connsiteX49" fmla="*/ 280982 w 608155"/>
                <a:gd name="connsiteY49" fmla="*/ 286284 h 598183"/>
                <a:gd name="connsiteX50" fmla="*/ 283537 w 608155"/>
                <a:gd name="connsiteY50" fmla="*/ 286687 h 598183"/>
                <a:gd name="connsiteX51" fmla="*/ 296711 w 608155"/>
                <a:gd name="connsiteY51" fmla="*/ 297830 h 598183"/>
                <a:gd name="connsiteX52" fmla="*/ 304508 w 608155"/>
                <a:gd name="connsiteY52" fmla="*/ 322804 h 598183"/>
                <a:gd name="connsiteX53" fmla="*/ 304777 w 608155"/>
                <a:gd name="connsiteY53" fmla="*/ 322669 h 598183"/>
                <a:gd name="connsiteX54" fmla="*/ 379654 w 608155"/>
                <a:gd name="connsiteY54" fmla="*/ 322669 h 598183"/>
                <a:gd name="connsiteX55" fmla="*/ 413262 w 608155"/>
                <a:gd name="connsiteY55" fmla="*/ 322669 h 598183"/>
                <a:gd name="connsiteX56" fmla="*/ 493652 w 608155"/>
                <a:gd name="connsiteY56" fmla="*/ 322669 h 598183"/>
                <a:gd name="connsiteX57" fmla="*/ 527932 w 608155"/>
                <a:gd name="connsiteY57" fmla="*/ 322669 h 598183"/>
                <a:gd name="connsiteX58" fmla="*/ 581838 w 608155"/>
                <a:gd name="connsiteY58" fmla="*/ 322669 h 598183"/>
                <a:gd name="connsiteX59" fmla="*/ 602541 w 608155"/>
                <a:gd name="connsiteY59" fmla="*/ 332336 h 598183"/>
                <a:gd name="connsiteX60" fmla="*/ 607514 w 608155"/>
                <a:gd name="connsiteY60" fmla="*/ 354624 h 598183"/>
                <a:gd name="connsiteX61" fmla="*/ 588425 w 608155"/>
                <a:gd name="connsiteY61" fmla="*/ 441359 h 598183"/>
                <a:gd name="connsiteX62" fmla="*/ 557641 w 608155"/>
                <a:gd name="connsiteY62" fmla="*/ 466063 h 598183"/>
                <a:gd name="connsiteX63" fmla="*/ 443912 w 608155"/>
                <a:gd name="connsiteY63" fmla="*/ 466063 h 598183"/>
                <a:gd name="connsiteX64" fmla="*/ 387855 w 608155"/>
                <a:gd name="connsiteY64" fmla="*/ 466063 h 598183"/>
                <a:gd name="connsiteX65" fmla="*/ 365539 w 608155"/>
                <a:gd name="connsiteY65" fmla="*/ 466063 h 598183"/>
                <a:gd name="connsiteX66" fmla="*/ 349542 w 608155"/>
                <a:gd name="connsiteY66" fmla="*/ 466063 h 598183"/>
                <a:gd name="connsiteX67" fmla="*/ 354382 w 608155"/>
                <a:gd name="connsiteY67" fmla="*/ 481369 h 598183"/>
                <a:gd name="connsiteX68" fmla="*/ 354785 w 608155"/>
                <a:gd name="connsiteY68" fmla="*/ 482846 h 598183"/>
                <a:gd name="connsiteX69" fmla="*/ 361103 w 608155"/>
                <a:gd name="connsiteY69" fmla="*/ 502986 h 598183"/>
                <a:gd name="connsiteX70" fmla="*/ 390140 w 608155"/>
                <a:gd name="connsiteY70" fmla="*/ 502986 h 598183"/>
                <a:gd name="connsiteX71" fmla="*/ 550381 w 608155"/>
                <a:gd name="connsiteY71" fmla="*/ 502986 h 598183"/>
                <a:gd name="connsiteX72" fmla="*/ 566916 w 608155"/>
                <a:gd name="connsiteY72" fmla="*/ 519500 h 598183"/>
                <a:gd name="connsiteX73" fmla="*/ 550381 w 608155"/>
                <a:gd name="connsiteY73" fmla="*/ 536015 h 598183"/>
                <a:gd name="connsiteX74" fmla="*/ 539896 w 608155"/>
                <a:gd name="connsiteY74" fmla="*/ 536015 h 598183"/>
                <a:gd name="connsiteX75" fmla="*/ 516236 w 608155"/>
                <a:gd name="connsiteY75" fmla="*/ 529302 h 598183"/>
                <a:gd name="connsiteX76" fmla="*/ 492711 w 608155"/>
                <a:gd name="connsiteY76" fmla="*/ 536015 h 598183"/>
                <a:gd name="connsiteX77" fmla="*/ 394576 w 608155"/>
                <a:gd name="connsiteY77" fmla="*/ 536015 h 598183"/>
                <a:gd name="connsiteX78" fmla="*/ 371051 w 608155"/>
                <a:gd name="connsiteY78" fmla="*/ 529302 h 598183"/>
                <a:gd name="connsiteX79" fmla="*/ 347794 w 608155"/>
                <a:gd name="connsiteY79" fmla="*/ 535880 h 598183"/>
                <a:gd name="connsiteX80" fmla="*/ 333410 w 608155"/>
                <a:gd name="connsiteY80" fmla="*/ 524737 h 598183"/>
                <a:gd name="connsiteX81" fmla="*/ 333276 w 608155"/>
                <a:gd name="connsiteY81" fmla="*/ 524468 h 598183"/>
                <a:gd name="connsiteX82" fmla="*/ 328033 w 608155"/>
                <a:gd name="connsiteY82" fmla="*/ 507685 h 598183"/>
                <a:gd name="connsiteX83" fmla="*/ 323328 w 608155"/>
                <a:gd name="connsiteY83" fmla="*/ 492916 h 598183"/>
                <a:gd name="connsiteX84" fmla="*/ 317144 w 608155"/>
                <a:gd name="connsiteY84" fmla="*/ 473179 h 598183"/>
                <a:gd name="connsiteX85" fmla="*/ 283537 w 608155"/>
                <a:gd name="connsiteY85" fmla="*/ 366171 h 598183"/>
                <a:gd name="connsiteX86" fmla="*/ 282327 w 608155"/>
                <a:gd name="connsiteY86" fmla="*/ 362277 h 598183"/>
                <a:gd name="connsiteX87" fmla="*/ 271841 w 608155"/>
                <a:gd name="connsiteY87" fmla="*/ 329248 h 598183"/>
                <a:gd name="connsiteX88" fmla="*/ 268749 w 608155"/>
                <a:gd name="connsiteY88" fmla="*/ 319313 h 598183"/>
                <a:gd name="connsiteX89" fmla="*/ 250467 w 608155"/>
                <a:gd name="connsiteY89" fmla="*/ 319313 h 598183"/>
                <a:gd name="connsiteX90" fmla="*/ 205298 w 608155"/>
                <a:gd name="connsiteY90" fmla="*/ 319313 h 598183"/>
                <a:gd name="connsiteX91" fmla="*/ 188763 w 608155"/>
                <a:gd name="connsiteY91" fmla="*/ 302798 h 598183"/>
                <a:gd name="connsiteX92" fmla="*/ 205298 w 608155"/>
                <a:gd name="connsiteY92" fmla="*/ 286284 h 598183"/>
                <a:gd name="connsiteX93" fmla="*/ 41943 w 608155"/>
                <a:gd name="connsiteY93" fmla="*/ 203770 h 598183"/>
                <a:gd name="connsiteX94" fmla="*/ 33070 w 608155"/>
                <a:gd name="connsiteY94" fmla="*/ 266592 h 598183"/>
                <a:gd name="connsiteX95" fmla="*/ 41943 w 608155"/>
                <a:gd name="connsiteY95" fmla="*/ 329281 h 598183"/>
                <a:gd name="connsiteX96" fmla="*/ 121526 w 608155"/>
                <a:gd name="connsiteY96" fmla="*/ 329281 h 598183"/>
                <a:gd name="connsiteX97" fmla="*/ 117359 w 608155"/>
                <a:gd name="connsiteY97" fmla="*/ 266592 h 598183"/>
                <a:gd name="connsiteX98" fmla="*/ 121526 w 608155"/>
                <a:gd name="connsiteY98" fmla="*/ 203770 h 598183"/>
                <a:gd name="connsiteX99" fmla="*/ 352614 w 608155"/>
                <a:gd name="connsiteY99" fmla="*/ 49399 h 598183"/>
                <a:gd name="connsiteX100" fmla="*/ 406656 w 608155"/>
                <a:gd name="connsiteY100" fmla="*/ 170882 h 598183"/>
                <a:gd name="connsiteX101" fmla="*/ 480055 w 608155"/>
                <a:gd name="connsiteY101" fmla="*/ 170882 h 598183"/>
                <a:gd name="connsiteX102" fmla="*/ 352614 w 608155"/>
                <a:gd name="connsiteY102" fmla="*/ 49399 h 598183"/>
                <a:gd name="connsiteX103" fmla="*/ 181348 w 608155"/>
                <a:gd name="connsiteY103" fmla="*/ 49399 h 598183"/>
                <a:gd name="connsiteX104" fmla="*/ 53907 w 608155"/>
                <a:gd name="connsiteY104" fmla="*/ 170882 h 598183"/>
                <a:gd name="connsiteX105" fmla="*/ 127172 w 608155"/>
                <a:gd name="connsiteY105" fmla="*/ 170882 h 598183"/>
                <a:gd name="connsiteX106" fmla="*/ 181348 w 608155"/>
                <a:gd name="connsiteY106" fmla="*/ 49399 h 598183"/>
                <a:gd name="connsiteX107" fmla="*/ 283516 w 608155"/>
                <a:gd name="connsiteY107" fmla="*/ 39062 h 598183"/>
                <a:gd name="connsiteX108" fmla="*/ 283516 w 608155"/>
                <a:gd name="connsiteY108" fmla="*/ 170882 h 598183"/>
                <a:gd name="connsiteX109" fmla="*/ 372376 w 608155"/>
                <a:gd name="connsiteY109" fmla="*/ 170882 h 598183"/>
                <a:gd name="connsiteX110" fmla="*/ 283516 w 608155"/>
                <a:gd name="connsiteY110" fmla="*/ 39062 h 598183"/>
                <a:gd name="connsiteX111" fmla="*/ 250446 w 608155"/>
                <a:gd name="connsiteY111" fmla="*/ 39062 h 598183"/>
                <a:gd name="connsiteX112" fmla="*/ 161452 w 608155"/>
                <a:gd name="connsiteY112" fmla="*/ 170882 h 598183"/>
                <a:gd name="connsiteX113" fmla="*/ 250446 w 608155"/>
                <a:gd name="connsiteY113" fmla="*/ 170882 h 598183"/>
                <a:gd name="connsiteX114" fmla="*/ 266981 w 608155"/>
                <a:gd name="connsiteY114" fmla="*/ 0 h 598183"/>
                <a:gd name="connsiteX115" fmla="*/ 533828 w 608155"/>
                <a:gd name="connsiteY115" fmla="*/ 266592 h 598183"/>
                <a:gd name="connsiteX116" fmla="*/ 531677 w 608155"/>
                <a:gd name="connsiteY116" fmla="*/ 300688 h 598183"/>
                <a:gd name="connsiteX117" fmla="*/ 498069 w 608155"/>
                <a:gd name="connsiteY117" fmla="*/ 300688 h 598183"/>
                <a:gd name="connsiteX118" fmla="*/ 500758 w 608155"/>
                <a:gd name="connsiteY118" fmla="*/ 266592 h 598183"/>
                <a:gd name="connsiteX119" fmla="*/ 492020 w 608155"/>
                <a:gd name="connsiteY119" fmla="*/ 203770 h 598183"/>
                <a:gd name="connsiteX120" fmla="*/ 412436 w 608155"/>
                <a:gd name="connsiteY120" fmla="*/ 203770 h 598183"/>
                <a:gd name="connsiteX121" fmla="*/ 416469 w 608155"/>
                <a:gd name="connsiteY121" fmla="*/ 266592 h 598183"/>
                <a:gd name="connsiteX122" fmla="*/ 415259 w 608155"/>
                <a:gd name="connsiteY122" fmla="*/ 300688 h 598183"/>
                <a:gd name="connsiteX123" fmla="*/ 381920 w 608155"/>
                <a:gd name="connsiteY123" fmla="*/ 300688 h 598183"/>
                <a:gd name="connsiteX124" fmla="*/ 383399 w 608155"/>
                <a:gd name="connsiteY124" fmla="*/ 266592 h 598183"/>
                <a:gd name="connsiteX125" fmla="*/ 378828 w 608155"/>
                <a:gd name="connsiteY125" fmla="*/ 203770 h 598183"/>
                <a:gd name="connsiteX126" fmla="*/ 283516 w 608155"/>
                <a:gd name="connsiteY126" fmla="*/ 203770 h 598183"/>
                <a:gd name="connsiteX127" fmla="*/ 283516 w 608155"/>
                <a:gd name="connsiteY127" fmla="*/ 264579 h 598183"/>
                <a:gd name="connsiteX128" fmla="*/ 280962 w 608155"/>
                <a:gd name="connsiteY128" fmla="*/ 264310 h 598183"/>
                <a:gd name="connsiteX129" fmla="*/ 250446 w 608155"/>
                <a:gd name="connsiteY129" fmla="*/ 264310 h 598183"/>
                <a:gd name="connsiteX130" fmla="*/ 250446 w 608155"/>
                <a:gd name="connsiteY130" fmla="*/ 203770 h 598183"/>
                <a:gd name="connsiteX131" fmla="*/ 155134 w 608155"/>
                <a:gd name="connsiteY131" fmla="*/ 203770 h 598183"/>
                <a:gd name="connsiteX132" fmla="*/ 150429 w 608155"/>
                <a:gd name="connsiteY132" fmla="*/ 266592 h 598183"/>
                <a:gd name="connsiteX133" fmla="*/ 155134 w 608155"/>
                <a:gd name="connsiteY133" fmla="*/ 329281 h 598183"/>
                <a:gd name="connsiteX134" fmla="*/ 177315 w 608155"/>
                <a:gd name="connsiteY134" fmla="*/ 329281 h 598183"/>
                <a:gd name="connsiteX135" fmla="*/ 205277 w 608155"/>
                <a:gd name="connsiteY135" fmla="*/ 341362 h 598183"/>
                <a:gd name="connsiteX136" fmla="*/ 250446 w 608155"/>
                <a:gd name="connsiteY136" fmla="*/ 341362 h 598183"/>
                <a:gd name="connsiteX137" fmla="*/ 252597 w 608155"/>
                <a:gd name="connsiteY137" fmla="*/ 341362 h 598183"/>
                <a:gd name="connsiteX138" fmla="*/ 259184 w 608155"/>
                <a:gd name="connsiteY138" fmla="*/ 362303 h 598183"/>
                <a:gd name="connsiteX139" fmla="*/ 283516 w 608155"/>
                <a:gd name="connsiteY139" fmla="*/ 439623 h 598183"/>
                <a:gd name="connsiteX140" fmla="*/ 283516 w 608155"/>
                <a:gd name="connsiteY140" fmla="*/ 494122 h 598183"/>
                <a:gd name="connsiteX141" fmla="*/ 298573 w 608155"/>
                <a:gd name="connsiteY141" fmla="*/ 487545 h 598183"/>
                <a:gd name="connsiteX142" fmla="*/ 301530 w 608155"/>
                <a:gd name="connsiteY142" fmla="*/ 497210 h 598183"/>
                <a:gd name="connsiteX143" fmla="*/ 308655 w 608155"/>
                <a:gd name="connsiteY143" fmla="*/ 519761 h 598183"/>
                <a:gd name="connsiteX144" fmla="*/ 311613 w 608155"/>
                <a:gd name="connsiteY144" fmla="*/ 529292 h 598183"/>
                <a:gd name="connsiteX145" fmla="*/ 266981 w 608155"/>
                <a:gd name="connsiteY145" fmla="*/ 533051 h 598183"/>
                <a:gd name="connsiteX146" fmla="*/ 0 w 608155"/>
                <a:gd name="connsiteY146" fmla="*/ 266592 h 598183"/>
                <a:gd name="connsiteX147" fmla="*/ 266981 w 608155"/>
                <a:gd name="connsiteY147" fmla="*/ 0 h 5981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8155" h="598183">
                  <a:moveTo>
                    <a:pt x="516225" y="551328"/>
                  </a:moveTo>
                  <a:cubicBezTo>
                    <a:pt x="522679" y="551328"/>
                    <a:pt x="528461" y="553879"/>
                    <a:pt x="532763" y="558041"/>
                  </a:cubicBezTo>
                  <a:cubicBezTo>
                    <a:pt x="537066" y="562337"/>
                    <a:pt x="539755" y="568244"/>
                    <a:pt x="539755" y="574689"/>
                  </a:cubicBezTo>
                  <a:cubicBezTo>
                    <a:pt x="539755" y="587711"/>
                    <a:pt x="529267" y="598183"/>
                    <a:pt x="516225" y="598183"/>
                  </a:cubicBezTo>
                  <a:cubicBezTo>
                    <a:pt x="503317" y="598183"/>
                    <a:pt x="492829" y="587711"/>
                    <a:pt x="492829" y="574689"/>
                  </a:cubicBezTo>
                  <a:cubicBezTo>
                    <a:pt x="492829" y="568244"/>
                    <a:pt x="495518" y="562337"/>
                    <a:pt x="499821" y="558041"/>
                  </a:cubicBezTo>
                  <a:cubicBezTo>
                    <a:pt x="503989" y="553879"/>
                    <a:pt x="509771" y="551328"/>
                    <a:pt x="516225" y="551328"/>
                  </a:cubicBezTo>
                  <a:close/>
                  <a:moveTo>
                    <a:pt x="370931" y="551328"/>
                  </a:moveTo>
                  <a:cubicBezTo>
                    <a:pt x="377385" y="551328"/>
                    <a:pt x="383301" y="553879"/>
                    <a:pt x="387469" y="558041"/>
                  </a:cubicBezTo>
                  <a:cubicBezTo>
                    <a:pt x="391772" y="562337"/>
                    <a:pt x="394461" y="568244"/>
                    <a:pt x="394461" y="574689"/>
                  </a:cubicBezTo>
                  <a:cubicBezTo>
                    <a:pt x="394461" y="587711"/>
                    <a:pt x="383973" y="598183"/>
                    <a:pt x="370931" y="598183"/>
                  </a:cubicBezTo>
                  <a:cubicBezTo>
                    <a:pt x="358023" y="598183"/>
                    <a:pt x="347535" y="587711"/>
                    <a:pt x="347535" y="574689"/>
                  </a:cubicBezTo>
                  <a:cubicBezTo>
                    <a:pt x="347535" y="568244"/>
                    <a:pt x="350224" y="562337"/>
                    <a:pt x="354527" y="558041"/>
                  </a:cubicBezTo>
                  <a:cubicBezTo>
                    <a:pt x="358695" y="553879"/>
                    <a:pt x="364611" y="551328"/>
                    <a:pt x="370931" y="551328"/>
                  </a:cubicBezTo>
                  <a:close/>
                  <a:moveTo>
                    <a:pt x="333679" y="410881"/>
                  </a:moveTo>
                  <a:lnTo>
                    <a:pt x="340938" y="432900"/>
                  </a:lnTo>
                  <a:cubicBezTo>
                    <a:pt x="341073" y="432900"/>
                    <a:pt x="341476" y="433034"/>
                    <a:pt x="341611" y="433169"/>
                  </a:cubicBezTo>
                  <a:lnTo>
                    <a:pt x="346316" y="433169"/>
                  </a:lnTo>
                  <a:lnTo>
                    <a:pt x="383553" y="433169"/>
                  </a:lnTo>
                  <a:lnTo>
                    <a:pt x="430604" y="433034"/>
                  </a:lnTo>
                  <a:lnTo>
                    <a:pt x="475369" y="433034"/>
                  </a:lnTo>
                  <a:lnTo>
                    <a:pt x="556565" y="433034"/>
                  </a:lnTo>
                  <a:lnTo>
                    <a:pt x="561405" y="410881"/>
                  </a:lnTo>
                  <a:lnTo>
                    <a:pt x="491366" y="410881"/>
                  </a:lnTo>
                  <a:lnTo>
                    <a:pt x="450499" y="410881"/>
                  </a:lnTo>
                  <a:lnTo>
                    <a:pt x="392694" y="410881"/>
                  </a:lnTo>
                  <a:lnTo>
                    <a:pt x="356936" y="410881"/>
                  </a:lnTo>
                  <a:close/>
                  <a:moveTo>
                    <a:pt x="161452" y="362303"/>
                  </a:moveTo>
                  <a:cubicBezTo>
                    <a:pt x="177987" y="431166"/>
                    <a:pt x="211327" y="482578"/>
                    <a:pt x="250446" y="494122"/>
                  </a:cubicBezTo>
                  <a:lnTo>
                    <a:pt x="250446" y="362303"/>
                  </a:lnTo>
                  <a:close/>
                  <a:moveTo>
                    <a:pt x="53907" y="362303"/>
                  </a:moveTo>
                  <a:cubicBezTo>
                    <a:pt x="78777" y="417474"/>
                    <a:pt x="124618" y="461235"/>
                    <a:pt x="181348" y="483652"/>
                  </a:cubicBezTo>
                  <a:cubicBezTo>
                    <a:pt x="156882" y="454120"/>
                    <a:pt x="137927" y="412104"/>
                    <a:pt x="127172" y="362303"/>
                  </a:cubicBezTo>
                  <a:close/>
                  <a:moveTo>
                    <a:pt x="315531" y="355698"/>
                  </a:moveTo>
                  <a:lnTo>
                    <a:pt x="317682" y="362277"/>
                  </a:lnTo>
                  <a:lnTo>
                    <a:pt x="322790" y="377852"/>
                  </a:lnTo>
                  <a:lnTo>
                    <a:pt x="368362" y="377852"/>
                  </a:lnTo>
                  <a:lnTo>
                    <a:pt x="402911" y="377852"/>
                  </a:lnTo>
                  <a:lnTo>
                    <a:pt x="472546" y="377852"/>
                  </a:lnTo>
                  <a:lnTo>
                    <a:pt x="509514" y="377852"/>
                  </a:lnTo>
                  <a:lnTo>
                    <a:pt x="568530" y="377852"/>
                  </a:lnTo>
                  <a:lnTo>
                    <a:pt x="573369" y="355698"/>
                  </a:lnTo>
                  <a:lnTo>
                    <a:pt x="518521" y="355698"/>
                  </a:lnTo>
                  <a:lnTo>
                    <a:pt x="513279" y="355698"/>
                  </a:lnTo>
                  <a:lnTo>
                    <a:pt x="483032" y="355698"/>
                  </a:lnTo>
                  <a:lnTo>
                    <a:pt x="408019" y="355698"/>
                  </a:lnTo>
                  <a:lnTo>
                    <a:pt x="374008" y="355698"/>
                  </a:lnTo>
                  <a:close/>
                  <a:moveTo>
                    <a:pt x="205298" y="286284"/>
                  </a:moveTo>
                  <a:lnTo>
                    <a:pt x="250467" y="286284"/>
                  </a:lnTo>
                  <a:lnTo>
                    <a:pt x="280982" y="286284"/>
                  </a:lnTo>
                  <a:cubicBezTo>
                    <a:pt x="281789" y="286284"/>
                    <a:pt x="282596" y="286552"/>
                    <a:pt x="283537" y="286687"/>
                  </a:cubicBezTo>
                  <a:cubicBezTo>
                    <a:pt x="289586" y="287761"/>
                    <a:pt x="294829" y="291923"/>
                    <a:pt x="296711" y="297830"/>
                  </a:cubicBezTo>
                  <a:lnTo>
                    <a:pt x="304508" y="322804"/>
                  </a:lnTo>
                  <a:cubicBezTo>
                    <a:pt x="304642" y="322804"/>
                    <a:pt x="304642" y="322669"/>
                    <a:pt x="304777" y="322669"/>
                  </a:cubicBezTo>
                  <a:lnTo>
                    <a:pt x="379654" y="322669"/>
                  </a:lnTo>
                  <a:lnTo>
                    <a:pt x="413262" y="322669"/>
                  </a:lnTo>
                  <a:lnTo>
                    <a:pt x="493652" y="322669"/>
                  </a:lnTo>
                  <a:lnTo>
                    <a:pt x="527932" y="322669"/>
                  </a:lnTo>
                  <a:lnTo>
                    <a:pt x="581838" y="322669"/>
                  </a:lnTo>
                  <a:cubicBezTo>
                    <a:pt x="590038" y="322669"/>
                    <a:pt x="597567" y="326160"/>
                    <a:pt x="602541" y="332336"/>
                  </a:cubicBezTo>
                  <a:cubicBezTo>
                    <a:pt x="607380" y="338512"/>
                    <a:pt x="609262" y="346568"/>
                    <a:pt x="607514" y="354624"/>
                  </a:cubicBezTo>
                  <a:lnTo>
                    <a:pt x="588425" y="441359"/>
                  </a:lnTo>
                  <a:cubicBezTo>
                    <a:pt x="585333" y="455456"/>
                    <a:pt x="572025" y="466063"/>
                    <a:pt x="557641" y="466063"/>
                  </a:cubicBezTo>
                  <a:lnTo>
                    <a:pt x="443912" y="466063"/>
                  </a:lnTo>
                  <a:lnTo>
                    <a:pt x="387855" y="466063"/>
                  </a:lnTo>
                  <a:lnTo>
                    <a:pt x="365539" y="466063"/>
                  </a:lnTo>
                  <a:lnTo>
                    <a:pt x="349542" y="466063"/>
                  </a:lnTo>
                  <a:lnTo>
                    <a:pt x="354382" y="481369"/>
                  </a:lnTo>
                  <a:lnTo>
                    <a:pt x="354785" y="482846"/>
                  </a:lnTo>
                  <a:lnTo>
                    <a:pt x="361103" y="502986"/>
                  </a:lnTo>
                  <a:lnTo>
                    <a:pt x="390140" y="502986"/>
                  </a:lnTo>
                  <a:lnTo>
                    <a:pt x="550381" y="502986"/>
                  </a:lnTo>
                  <a:cubicBezTo>
                    <a:pt x="559523" y="502986"/>
                    <a:pt x="566916" y="510370"/>
                    <a:pt x="566916" y="519500"/>
                  </a:cubicBezTo>
                  <a:cubicBezTo>
                    <a:pt x="566916" y="528630"/>
                    <a:pt x="559523" y="536015"/>
                    <a:pt x="550381" y="536015"/>
                  </a:cubicBezTo>
                  <a:lnTo>
                    <a:pt x="539896" y="536015"/>
                  </a:lnTo>
                  <a:cubicBezTo>
                    <a:pt x="533040" y="531853"/>
                    <a:pt x="524974" y="529302"/>
                    <a:pt x="516236" y="529302"/>
                  </a:cubicBezTo>
                  <a:cubicBezTo>
                    <a:pt x="507632" y="529302"/>
                    <a:pt x="499567" y="531853"/>
                    <a:pt x="492711" y="536015"/>
                  </a:cubicBezTo>
                  <a:lnTo>
                    <a:pt x="394576" y="536015"/>
                  </a:lnTo>
                  <a:cubicBezTo>
                    <a:pt x="387720" y="531853"/>
                    <a:pt x="379654" y="529302"/>
                    <a:pt x="371051" y="529302"/>
                  </a:cubicBezTo>
                  <a:cubicBezTo>
                    <a:pt x="362447" y="529302"/>
                    <a:pt x="354650" y="531718"/>
                    <a:pt x="347794" y="535880"/>
                  </a:cubicBezTo>
                  <a:cubicBezTo>
                    <a:pt x="341207" y="535343"/>
                    <a:pt x="335561" y="531047"/>
                    <a:pt x="333410" y="524737"/>
                  </a:cubicBezTo>
                  <a:cubicBezTo>
                    <a:pt x="333410" y="524602"/>
                    <a:pt x="333276" y="524602"/>
                    <a:pt x="333276" y="524468"/>
                  </a:cubicBezTo>
                  <a:lnTo>
                    <a:pt x="328033" y="507685"/>
                  </a:lnTo>
                  <a:lnTo>
                    <a:pt x="323328" y="492916"/>
                  </a:lnTo>
                  <a:lnTo>
                    <a:pt x="317144" y="473179"/>
                  </a:lnTo>
                  <a:lnTo>
                    <a:pt x="283537" y="366171"/>
                  </a:lnTo>
                  <a:lnTo>
                    <a:pt x="282327" y="362277"/>
                  </a:lnTo>
                  <a:lnTo>
                    <a:pt x="271841" y="329248"/>
                  </a:lnTo>
                  <a:lnTo>
                    <a:pt x="268749" y="319313"/>
                  </a:lnTo>
                  <a:lnTo>
                    <a:pt x="250467" y="319313"/>
                  </a:lnTo>
                  <a:lnTo>
                    <a:pt x="205298" y="319313"/>
                  </a:lnTo>
                  <a:cubicBezTo>
                    <a:pt x="196157" y="319313"/>
                    <a:pt x="188763" y="311928"/>
                    <a:pt x="188763" y="302798"/>
                  </a:cubicBezTo>
                  <a:cubicBezTo>
                    <a:pt x="188763" y="293668"/>
                    <a:pt x="196157" y="286284"/>
                    <a:pt x="205298" y="286284"/>
                  </a:cubicBezTo>
                  <a:close/>
                  <a:moveTo>
                    <a:pt x="41943" y="203770"/>
                  </a:moveTo>
                  <a:cubicBezTo>
                    <a:pt x="36297" y="223771"/>
                    <a:pt x="33070" y="244846"/>
                    <a:pt x="33070" y="266592"/>
                  </a:cubicBezTo>
                  <a:cubicBezTo>
                    <a:pt x="33070" y="288339"/>
                    <a:pt x="36297" y="309279"/>
                    <a:pt x="41943" y="329281"/>
                  </a:cubicBezTo>
                  <a:lnTo>
                    <a:pt x="121526" y="329281"/>
                  </a:lnTo>
                  <a:cubicBezTo>
                    <a:pt x="118838" y="309279"/>
                    <a:pt x="117359" y="288204"/>
                    <a:pt x="117359" y="266592"/>
                  </a:cubicBezTo>
                  <a:cubicBezTo>
                    <a:pt x="117359" y="244846"/>
                    <a:pt x="118838" y="223905"/>
                    <a:pt x="121526" y="203770"/>
                  </a:cubicBezTo>
                  <a:close/>
                  <a:moveTo>
                    <a:pt x="352614" y="49399"/>
                  </a:moveTo>
                  <a:cubicBezTo>
                    <a:pt x="376946" y="78930"/>
                    <a:pt x="395901" y="121081"/>
                    <a:pt x="406656" y="170882"/>
                  </a:cubicBezTo>
                  <a:lnTo>
                    <a:pt x="480055" y="170882"/>
                  </a:lnTo>
                  <a:cubicBezTo>
                    <a:pt x="455051" y="115577"/>
                    <a:pt x="409210" y="71816"/>
                    <a:pt x="352614" y="49399"/>
                  </a:cubicBezTo>
                  <a:close/>
                  <a:moveTo>
                    <a:pt x="181348" y="49399"/>
                  </a:moveTo>
                  <a:cubicBezTo>
                    <a:pt x="124618" y="71816"/>
                    <a:pt x="78777" y="115577"/>
                    <a:pt x="53907" y="170882"/>
                  </a:cubicBezTo>
                  <a:lnTo>
                    <a:pt x="127172" y="170882"/>
                  </a:lnTo>
                  <a:cubicBezTo>
                    <a:pt x="137927" y="121081"/>
                    <a:pt x="156882" y="78930"/>
                    <a:pt x="181348" y="49399"/>
                  </a:cubicBezTo>
                  <a:close/>
                  <a:moveTo>
                    <a:pt x="283516" y="39062"/>
                  </a:moveTo>
                  <a:lnTo>
                    <a:pt x="283516" y="170882"/>
                  </a:lnTo>
                  <a:lnTo>
                    <a:pt x="372376" y="170882"/>
                  </a:lnTo>
                  <a:cubicBezTo>
                    <a:pt x="355841" y="101885"/>
                    <a:pt x="322501" y="50607"/>
                    <a:pt x="283516" y="39062"/>
                  </a:cubicBezTo>
                  <a:close/>
                  <a:moveTo>
                    <a:pt x="250446" y="39062"/>
                  </a:moveTo>
                  <a:cubicBezTo>
                    <a:pt x="211327" y="50607"/>
                    <a:pt x="177987" y="101885"/>
                    <a:pt x="161452" y="170882"/>
                  </a:cubicBezTo>
                  <a:lnTo>
                    <a:pt x="250446" y="170882"/>
                  </a:lnTo>
                  <a:close/>
                  <a:moveTo>
                    <a:pt x="266981" y="0"/>
                  </a:moveTo>
                  <a:cubicBezTo>
                    <a:pt x="414318" y="0"/>
                    <a:pt x="533828" y="119336"/>
                    <a:pt x="533828" y="266592"/>
                  </a:cubicBezTo>
                  <a:cubicBezTo>
                    <a:pt x="533828" y="278137"/>
                    <a:pt x="533021" y="289547"/>
                    <a:pt x="531677" y="300688"/>
                  </a:cubicBezTo>
                  <a:lnTo>
                    <a:pt x="498069" y="300688"/>
                  </a:lnTo>
                  <a:cubicBezTo>
                    <a:pt x="499682" y="289547"/>
                    <a:pt x="500758" y="278137"/>
                    <a:pt x="500758" y="266592"/>
                  </a:cubicBezTo>
                  <a:cubicBezTo>
                    <a:pt x="500758" y="244846"/>
                    <a:pt x="497666" y="223771"/>
                    <a:pt x="492020" y="203770"/>
                  </a:cubicBezTo>
                  <a:lnTo>
                    <a:pt x="412436" y="203770"/>
                  </a:lnTo>
                  <a:cubicBezTo>
                    <a:pt x="415125" y="223905"/>
                    <a:pt x="416469" y="244846"/>
                    <a:pt x="416469" y="266592"/>
                  </a:cubicBezTo>
                  <a:cubicBezTo>
                    <a:pt x="416469" y="278137"/>
                    <a:pt x="416066" y="289547"/>
                    <a:pt x="415259" y="300688"/>
                  </a:cubicBezTo>
                  <a:lnTo>
                    <a:pt x="381920" y="300688"/>
                  </a:lnTo>
                  <a:cubicBezTo>
                    <a:pt x="382861" y="289547"/>
                    <a:pt x="383399" y="278137"/>
                    <a:pt x="383399" y="266592"/>
                  </a:cubicBezTo>
                  <a:cubicBezTo>
                    <a:pt x="383399" y="244846"/>
                    <a:pt x="381786" y="223905"/>
                    <a:pt x="378828" y="203770"/>
                  </a:cubicBezTo>
                  <a:lnTo>
                    <a:pt x="283516" y="203770"/>
                  </a:lnTo>
                  <a:lnTo>
                    <a:pt x="283516" y="264579"/>
                  </a:lnTo>
                  <a:cubicBezTo>
                    <a:pt x="282575" y="264445"/>
                    <a:pt x="281769" y="264310"/>
                    <a:pt x="280962" y="264310"/>
                  </a:cubicBezTo>
                  <a:lnTo>
                    <a:pt x="250446" y="264310"/>
                  </a:lnTo>
                  <a:lnTo>
                    <a:pt x="250446" y="203770"/>
                  </a:lnTo>
                  <a:lnTo>
                    <a:pt x="155134" y="203770"/>
                  </a:lnTo>
                  <a:cubicBezTo>
                    <a:pt x="152177" y="223905"/>
                    <a:pt x="150429" y="244846"/>
                    <a:pt x="150429" y="266592"/>
                  </a:cubicBezTo>
                  <a:cubicBezTo>
                    <a:pt x="150429" y="288204"/>
                    <a:pt x="152177" y="309279"/>
                    <a:pt x="155134" y="329281"/>
                  </a:cubicBezTo>
                  <a:lnTo>
                    <a:pt x="177315" y="329281"/>
                  </a:lnTo>
                  <a:cubicBezTo>
                    <a:pt x="184306" y="336664"/>
                    <a:pt x="194254" y="341362"/>
                    <a:pt x="205277" y="341362"/>
                  </a:cubicBezTo>
                  <a:lnTo>
                    <a:pt x="250446" y="341362"/>
                  </a:lnTo>
                  <a:lnTo>
                    <a:pt x="252597" y="341362"/>
                  </a:lnTo>
                  <a:lnTo>
                    <a:pt x="259184" y="362303"/>
                  </a:lnTo>
                  <a:lnTo>
                    <a:pt x="283516" y="439623"/>
                  </a:lnTo>
                  <a:lnTo>
                    <a:pt x="283516" y="494122"/>
                  </a:lnTo>
                  <a:cubicBezTo>
                    <a:pt x="288625" y="492512"/>
                    <a:pt x="293599" y="490364"/>
                    <a:pt x="298573" y="487545"/>
                  </a:cubicBezTo>
                  <a:lnTo>
                    <a:pt x="301530" y="497210"/>
                  </a:lnTo>
                  <a:lnTo>
                    <a:pt x="308655" y="519761"/>
                  </a:lnTo>
                  <a:lnTo>
                    <a:pt x="311613" y="529292"/>
                  </a:lnTo>
                  <a:cubicBezTo>
                    <a:pt x="297094" y="531708"/>
                    <a:pt x="282172" y="533051"/>
                    <a:pt x="266981" y="533051"/>
                  </a:cubicBezTo>
                  <a:cubicBezTo>
                    <a:pt x="119510" y="533051"/>
                    <a:pt x="0" y="413715"/>
                    <a:pt x="0" y="266592"/>
                  </a:cubicBezTo>
                  <a:cubicBezTo>
                    <a:pt x="0" y="119336"/>
                    <a:pt x="119510" y="0"/>
                    <a:pt x="2669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</p:grpSp>
      <p:grpSp>
        <p:nvGrpSpPr>
          <p:cNvPr id="31" name="PA_库_组合 1"/>
          <p:cNvGrpSpPr/>
          <p:nvPr>
            <p:custDataLst>
              <p:tags r:id="rId5"/>
            </p:custDataLst>
          </p:nvPr>
        </p:nvGrpSpPr>
        <p:grpSpPr>
          <a:xfrm>
            <a:off x="3158648" y="4342998"/>
            <a:ext cx="4988134" cy="1590272"/>
            <a:chOff x="3158648" y="4342998"/>
            <a:chExt cx="4988134" cy="1590272"/>
          </a:xfrm>
        </p:grpSpPr>
        <p:sp>
          <p:nvSpPr>
            <p:cNvPr id="32" name="文本框 35"/>
            <p:cNvSpPr txBox="1"/>
            <p:nvPr/>
          </p:nvSpPr>
          <p:spPr>
            <a:xfrm>
              <a:off x="5928246" y="4342998"/>
              <a:ext cx="2218536" cy="359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35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cs"/>
                </a:rPr>
                <a:t>添加标题</a:t>
              </a:r>
              <a:endParaRPr kumimoji="0" lang="en-US" sz="173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33" name="文本框 36"/>
            <p:cNvSpPr txBox="1"/>
            <p:nvPr/>
          </p:nvSpPr>
          <p:spPr>
            <a:xfrm>
              <a:off x="5928246" y="4840663"/>
              <a:ext cx="221853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928246" y="4784216"/>
              <a:ext cx="2218536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239182" y="4791313"/>
              <a:ext cx="215133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3158648" y="4736900"/>
              <a:ext cx="108829" cy="1088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168334" y="4488602"/>
              <a:ext cx="605424" cy="60542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  <p:sp>
          <p:nvSpPr>
            <p:cNvPr id="38" name="任意多边形: 形状 23"/>
            <p:cNvSpPr/>
            <p:nvPr/>
          </p:nvSpPr>
          <p:spPr>
            <a:xfrm>
              <a:off x="5301878" y="4633487"/>
              <a:ext cx="338336" cy="332788"/>
            </a:xfrm>
            <a:custGeom>
              <a:gdLst>
                <a:gd name="connsiteX0" fmla="*/ 516225 w 608155"/>
                <a:gd name="connsiteY0" fmla="*/ 551328 h 598183"/>
                <a:gd name="connsiteX1" fmla="*/ 532763 w 608155"/>
                <a:gd name="connsiteY1" fmla="*/ 558041 h 598183"/>
                <a:gd name="connsiteX2" fmla="*/ 539755 w 608155"/>
                <a:gd name="connsiteY2" fmla="*/ 574689 h 598183"/>
                <a:gd name="connsiteX3" fmla="*/ 516225 w 608155"/>
                <a:gd name="connsiteY3" fmla="*/ 598183 h 598183"/>
                <a:gd name="connsiteX4" fmla="*/ 492829 w 608155"/>
                <a:gd name="connsiteY4" fmla="*/ 574689 h 598183"/>
                <a:gd name="connsiteX5" fmla="*/ 499821 w 608155"/>
                <a:gd name="connsiteY5" fmla="*/ 558041 h 598183"/>
                <a:gd name="connsiteX6" fmla="*/ 516225 w 608155"/>
                <a:gd name="connsiteY6" fmla="*/ 551328 h 598183"/>
                <a:gd name="connsiteX7" fmla="*/ 370931 w 608155"/>
                <a:gd name="connsiteY7" fmla="*/ 551328 h 598183"/>
                <a:gd name="connsiteX8" fmla="*/ 387469 w 608155"/>
                <a:gd name="connsiteY8" fmla="*/ 558041 h 598183"/>
                <a:gd name="connsiteX9" fmla="*/ 394461 w 608155"/>
                <a:gd name="connsiteY9" fmla="*/ 574689 h 598183"/>
                <a:gd name="connsiteX10" fmla="*/ 370931 w 608155"/>
                <a:gd name="connsiteY10" fmla="*/ 598183 h 598183"/>
                <a:gd name="connsiteX11" fmla="*/ 347535 w 608155"/>
                <a:gd name="connsiteY11" fmla="*/ 574689 h 598183"/>
                <a:gd name="connsiteX12" fmla="*/ 354527 w 608155"/>
                <a:gd name="connsiteY12" fmla="*/ 558041 h 598183"/>
                <a:gd name="connsiteX13" fmla="*/ 370931 w 608155"/>
                <a:gd name="connsiteY13" fmla="*/ 551328 h 598183"/>
                <a:gd name="connsiteX14" fmla="*/ 333679 w 608155"/>
                <a:gd name="connsiteY14" fmla="*/ 410881 h 598183"/>
                <a:gd name="connsiteX15" fmla="*/ 340938 w 608155"/>
                <a:gd name="connsiteY15" fmla="*/ 432900 h 598183"/>
                <a:gd name="connsiteX16" fmla="*/ 341611 w 608155"/>
                <a:gd name="connsiteY16" fmla="*/ 433169 h 598183"/>
                <a:gd name="connsiteX17" fmla="*/ 346316 w 608155"/>
                <a:gd name="connsiteY17" fmla="*/ 433169 h 598183"/>
                <a:gd name="connsiteX18" fmla="*/ 383553 w 608155"/>
                <a:gd name="connsiteY18" fmla="*/ 433169 h 598183"/>
                <a:gd name="connsiteX19" fmla="*/ 430604 w 608155"/>
                <a:gd name="connsiteY19" fmla="*/ 433034 h 598183"/>
                <a:gd name="connsiteX20" fmla="*/ 475369 w 608155"/>
                <a:gd name="connsiteY20" fmla="*/ 433034 h 598183"/>
                <a:gd name="connsiteX21" fmla="*/ 556565 w 608155"/>
                <a:gd name="connsiteY21" fmla="*/ 433034 h 598183"/>
                <a:gd name="connsiteX22" fmla="*/ 561405 w 608155"/>
                <a:gd name="connsiteY22" fmla="*/ 410881 h 598183"/>
                <a:gd name="connsiteX23" fmla="*/ 491366 w 608155"/>
                <a:gd name="connsiteY23" fmla="*/ 410881 h 598183"/>
                <a:gd name="connsiteX24" fmla="*/ 450499 w 608155"/>
                <a:gd name="connsiteY24" fmla="*/ 410881 h 598183"/>
                <a:gd name="connsiteX25" fmla="*/ 392694 w 608155"/>
                <a:gd name="connsiteY25" fmla="*/ 410881 h 598183"/>
                <a:gd name="connsiteX26" fmla="*/ 356936 w 608155"/>
                <a:gd name="connsiteY26" fmla="*/ 410881 h 598183"/>
                <a:gd name="connsiteX27" fmla="*/ 161452 w 608155"/>
                <a:gd name="connsiteY27" fmla="*/ 362303 h 598183"/>
                <a:gd name="connsiteX28" fmla="*/ 250446 w 608155"/>
                <a:gd name="connsiteY28" fmla="*/ 494122 h 598183"/>
                <a:gd name="connsiteX29" fmla="*/ 250446 w 608155"/>
                <a:gd name="connsiteY29" fmla="*/ 362303 h 598183"/>
                <a:gd name="connsiteX30" fmla="*/ 53907 w 608155"/>
                <a:gd name="connsiteY30" fmla="*/ 362303 h 598183"/>
                <a:gd name="connsiteX31" fmla="*/ 181348 w 608155"/>
                <a:gd name="connsiteY31" fmla="*/ 483652 h 598183"/>
                <a:gd name="connsiteX32" fmla="*/ 127172 w 608155"/>
                <a:gd name="connsiteY32" fmla="*/ 362303 h 598183"/>
                <a:gd name="connsiteX33" fmla="*/ 315531 w 608155"/>
                <a:gd name="connsiteY33" fmla="*/ 355698 h 598183"/>
                <a:gd name="connsiteX34" fmla="*/ 317682 w 608155"/>
                <a:gd name="connsiteY34" fmla="*/ 362277 h 598183"/>
                <a:gd name="connsiteX35" fmla="*/ 322790 w 608155"/>
                <a:gd name="connsiteY35" fmla="*/ 377852 h 598183"/>
                <a:gd name="connsiteX36" fmla="*/ 368362 w 608155"/>
                <a:gd name="connsiteY36" fmla="*/ 377852 h 598183"/>
                <a:gd name="connsiteX37" fmla="*/ 402911 w 608155"/>
                <a:gd name="connsiteY37" fmla="*/ 377852 h 598183"/>
                <a:gd name="connsiteX38" fmla="*/ 472546 w 608155"/>
                <a:gd name="connsiteY38" fmla="*/ 377852 h 598183"/>
                <a:gd name="connsiteX39" fmla="*/ 509514 w 608155"/>
                <a:gd name="connsiteY39" fmla="*/ 377852 h 598183"/>
                <a:gd name="connsiteX40" fmla="*/ 568530 w 608155"/>
                <a:gd name="connsiteY40" fmla="*/ 377852 h 598183"/>
                <a:gd name="connsiteX41" fmla="*/ 573369 w 608155"/>
                <a:gd name="connsiteY41" fmla="*/ 355698 h 598183"/>
                <a:gd name="connsiteX42" fmla="*/ 518521 w 608155"/>
                <a:gd name="connsiteY42" fmla="*/ 355698 h 598183"/>
                <a:gd name="connsiteX43" fmla="*/ 513279 w 608155"/>
                <a:gd name="connsiteY43" fmla="*/ 355698 h 598183"/>
                <a:gd name="connsiteX44" fmla="*/ 483032 w 608155"/>
                <a:gd name="connsiteY44" fmla="*/ 355698 h 598183"/>
                <a:gd name="connsiteX45" fmla="*/ 408019 w 608155"/>
                <a:gd name="connsiteY45" fmla="*/ 355698 h 598183"/>
                <a:gd name="connsiteX46" fmla="*/ 374008 w 608155"/>
                <a:gd name="connsiteY46" fmla="*/ 355698 h 598183"/>
                <a:gd name="connsiteX47" fmla="*/ 205298 w 608155"/>
                <a:gd name="connsiteY47" fmla="*/ 286284 h 598183"/>
                <a:gd name="connsiteX48" fmla="*/ 250467 w 608155"/>
                <a:gd name="connsiteY48" fmla="*/ 286284 h 598183"/>
                <a:gd name="connsiteX49" fmla="*/ 280982 w 608155"/>
                <a:gd name="connsiteY49" fmla="*/ 286284 h 598183"/>
                <a:gd name="connsiteX50" fmla="*/ 283537 w 608155"/>
                <a:gd name="connsiteY50" fmla="*/ 286687 h 598183"/>
                <a:gd name="connsiteX51" fmla="*/ 296711 w 608155"/>
                <a:gd name="connsiteY51" fmla="*/ 297830 h 598183"/>
                <a:gd name="connsiteX52" fmla="*/ 304508 w 608155"/>
                <a:gd name="connsiteY52" fmla="*/ 322804 h 598183"/>
                <a:gd name="connsiteX53" fmla="*/ 304777 w 608155"/>
                <a:gd name="connsiteY53" fmla="*/ 322669 h 598183"/>
                <a:gd name="connsiteX54" fmla="*/ 379654 w 608155"/>
                <a:gd name="connsiteY54" fmla="*/ 322669 h 598183"/>
                <a:gd name="connsiteX55" fmla="*/ 413262 w 608155"/>
                <a:gd name="connsiteY55" fmla="*/ 322669 h 598183"/>
                <a:gd name="connsiteX56" fmla="*/ 493652 w 608155"/>
                <a:gd name="connsiteY56" fmla="*/ 322669 h 598183"/>
                <a:gd name="connsiteX57" fmla="*/ 527932 w 608155"/>
                <a:gd name="connsiteY57" fmla="*/ 322669 h 598183"/>
                <a:gd name="connsiteX58" fmla="*/ 581838 w 608155"/>
                <a:gd name="connsiteY58" fmla="*/ 322669 h 598183"/>
                <a:gd name="connsiteX59" fmla="*/ 602541 w 608155"/>
                <a:gd name="connsiteY59" fmla="*/ 332336 h 598183"/>
                <a:gd name="connsiteX60" fmla="*/ 607514 w 608155"/>
                <a:gd name="connsiteY60" fmla="*/ 354624 h 598183"/>
                <a:gd name="connsiteX61" fmla="*/ 588425 w 608155"/>
                <a:gd name="connsiteY61" fmla="*/ 441359 h 598183"/>
                <a:gd name="connsiteX62" fmla="*/ 557641 w 608155"/>
                <a:gd name="connsiteY62" fmla="*/ 466063 h 598183"/>
                <a:gd name="connsiteX63" fmla="*/ 443912 w 608155"/>
                <a:gd name="connsiteY63" fmla="*/ 466063 h 598183"/>
                <a:gd name="connsiteX64" fmla="*/ 387855 w 608155"/>
                <a:gd name="connsiteY64" fmla="*/ 466063 h 598183"/>
                <a:gd name="connsiteX65" fmla="*/ 365539 w 608155"/>
                <a:gd name="connsiteY65" fmla="*/ 466063 h 598183"/>
                <a:gd name="connsiteX66" fmla="*/ 349542 w 608155"/>
                <a:gd name="connsiteY66" fmla="*/ 466063 h 598183"/>
                <a:gd name="connsiteX67" fmla="*/ 354382 w 608155"/>
                <a:gd name="connsiteY67" fmla="*/ 481369 h 598183"/>
                <a:gd name="connsiteX68" fmla="*/ 354785 w 608155"/>
                <a:gd name="connsiteY68" fmla="*/ 482846 h 598183"/>
                <a:gd name="connsiteX69" fmla="*/ 361103 w 608155"/>
                <a:gd name="connsiteY69" fmla="*/ 502986 h 598183"/>
                <a:gd name="connsiteX70" fmla="*/ 390140 w 608155"/>
                <a:gd name="connsiteY70" fmla="*/ 502986 h 598183"/>
                <a:gd name="connsiteX71" fmla="*/ 550381 w 608155"/>
                <a:gd name="connsiteY71" fmla="*/ 502986 h 598183"/>
                <a:gd name="connsiteX72" fmla="*/ 566916 w 608155"/>
                <a:gd name="connsiteY72" fmla="*/ 519500 h 598183"/>
                <a:gd name="connsiteX73" fmla="*/ 550381 w 608155"/>
                <a:gd name="connsiteY73" fmla="*/ 536015 h 598183"/>
                <a:gd name="connsiteX74" fmla="*/ 539896 w 608155"/>
                <a:gd name="connsiteY74" fmla="*/ 536015 h 598183"/>
                <a:gd name="connsiteX75" fmla="*/ 516236 w 608155"/>
                <a:gd name="connsiteY75" fmla="*/ 529302 h 598183"/>
                <a:gd name="connsiteX76" fmla="*/ 492711 w 608155"/>
                <a:gd name="connsiteY76" fmla="*/ 536015 h 598183"/>
                <a:gd name="connsiteX77" fmla="*/ 394576 w 608155"/>
                <a:gd name="connsiteY77" fmla="*/ 536015 h 598183"/>
                <a:gd name="connsiteX78" fmla="*/ 371051 w 608155"/>
                <a:gd name="connsiteY78" fmla="*/ 529302 h 598183"/>
                <a:gd name="connsiteX79" fmla="*/ 347794 w 608155"/>
                <a:gd name="connsiteY79" fmla="*/ 535880 h 598183"/>
                <a:gd name="connsiteX80" fmla="*/ 333410 w 608155"/>
                <a:gd name="connsiteY80" fmla="*/ 524737 h 598183"/>
                <a:gd name="connsiteX81" fmla="*/ 333276 w 608155"/>
                <a:gd name="connsiteY81" fmla="*/ 524468 h 598183"/>
                <a:gd name="connsiteX82" fmla="*/ 328033 w 608155"/>
                <a:gd name="connsiteY82" fmla="*/ 507685 h 598183"/>
                <a:gd name="connsiteX83" fmla="*/ 323328 w 608155"/>
                <a:gd name="connsiteY83" fmla="*/ 492916 h 598183"/>
                <a:gd name="connsiteX84" fmla="*/ 317144 w 608155"/>
                <a:gd name="connsiteY84" fmla="*/ 473179 h 598183"/>
                <a:gd name="connsiteX85" fmla="*/ 283537 w 608155"/>
                <a:gd name="connsiteY85" fmla="*/ 366171 h 598183"/>
                <a:gd name="connsiteX86" fmla="*/ 282327 w 608155"/>
                <a:gd name="connsiteY86" fmla="*/ 362277 h 598183"/>
                <a:gd name="connsiteX87" fmla="*/ 271841 w 608155"/>
                <a:gd name="connsiteY87" fmla="*/ 329248 h 598183"/>
                <a:gd name="connsiteX88" fmla="*/ 268749 w 608155"/>
                <a:gd name="connsiteY88" fmla="*/ 319313 h 598183"/>
                <a:gd name="connsiteX89" fmla="*/ 250467 w 608155"/>
                <a:gd name="connsiteY89" fmla="*/ 319313 h 598183"/>
                <a:gd name="connsiteX90" fmla="*/ 205298 w 608155"/>
                <a:gd name="connsiteY90" fmla="*/ 319313 h 598183"/>
                <a:gd name="connsiteX91" fmla="*/ 188763 w 608155"/>
                <a:gd name="connsiteY91" fmla="*/ 302798 h 598183"/>
                <a:gd name="connsiteX92" fmla="*/ 205298 w 608155"/>
                <a:gd name="connsiteY92" fmla="*/ 286284 h 598183"/>
                <a:gd name="connsiteX93" fmla="*/ 41943 w 608155"/>
                <a:gd name="connsiteY93" fmla="*/ 203770 h 598183"/>
                <a:gd name="connsiteX94" fmla="*/ 33070 w 608155"/>
                <a:gd name="connsiteY94" fmla="*/ 266592 h 598183"/>
                <a:gd name="connsiteX95" fmla="*/ 41943 w 608155"/>
                <a:gd name="connsiteY95" fmla="*/ 329281 h 598183"/>
                <a:gd name="connsiteX96" fmla="*/ 121526 w 608155"/>
                <a:gd name="connsiteY96" fmla="*/ 329281 h 598183"/>
                <a:gd name="connsiteX97" fmla="*/ 117359 w 608155"/>
                <a:gd name="connsiteY97" fmla="*/ 266592 h 598183"/>
                <a:gd name="connsiteX98" fmla="*/ 121526 w 608155"/>
                <a:gd name="connsiteY98" fmla="*/ 203770 h 598183"/>
                <a:gd name="connsiteX99" fmla="*/ 352614 w 608155"/>
                <a:gd name="connsiteY99" fmla="*/ 49399 h 598183"/>
                <a:gd name="connsiteX100" fmla="*/ 406656 w 608155"/>
                <a:gd name="connsiteY100" fmla="*/ 170882 h 598183"/>
                <a:gd name="connsiteX101" fmla="*/ 480055 w 608155"/>
                <a:gd name="connsiteY101" fmla="*/ 170882 h 598183"/>
                <a:gd name="connsiteX102" fmla="*/ 352614 w 608155"/>
                <a:gd name="connsiteY102" fmla="*/ 49399 h 598183"/>
                <a:gd name="connsiteX103" fmla="*/ 181348 w 608155"/>
                <a:gd name="connsiteY103" fmla="*/ 49399 h 598183"/>
                <a:gd name="connsiteX104" fmla="*/ 53907 w 608155"/>
                <a:gd name="connsiteY104" fmla="*/ 170882 h 598183"/>
                <a:gd name="connsiteX105" fmla="*/ 127172 w 608155"/>
                <a:gd name="connsiteY105" fmla="*/ 170882 h 598183"/>
                <a:gd name="connsiteX106" fmla="*/ 181348 w 608155"/>
                <a:gd name="connsiteY106" fmla="*/ 49399 h 598183"/>
                <a:gd name="connsiteX107" fmla="*/ 283516 w 608155"/>
                <a:gd name="connsiteY107" fmla="*/ 39062 h 598183"/>
                <a:gd name="connsiteX108" fmla="*/ 283516 w 608155"/>
                <a:gd name="connsiteY108" fmla="*/ 170882 h 598183"/>
                <a:gd name="connsiteX109" fmla="*/ 372376 w 608155"/>
                <a:gd name="connsiteY109" fmla="*/ 170882 h 598183"/>
                <a:gd name="connsiteX110" fmla="*/ 283516 w 608155"/>
                <a:gd name="connsiteY110" fmla="*/ 39062 h 598183"/>
                <a:gd name="connsiteX111" fmla="*/ 250446 w 608155"/>
                <a:gd name="connsiteY111" fmla="*/ 39062 h 598183"/>
                <a:gd name="connsiteX112" fmla="*/ 161452 w 608155"/>
                <a:gd name="connsiteY112" fmla="*/ 170882 h 598183"/>
                <a:gd name="connsiteX113" fmla="*/ 250446 w 608155"/>
                <a:gd name="connsiteY113" fmla="*/ 170882 h 598183"/>
                <a:gd name="connsiteX114" fmla="*/ 266981 w 608155"/>
                <a:gd name="connsiteY114" fmla="*/ 0 h 598183"/>
                <a:gd name="connsiteX115" fmla="*/ 533828 w 608155"/>
                <a:gd name="connsiteY115" fmla="*/ 266592 h 598183"/>
                <a:gd name="connsiteX116" fmla="*/ 531677 w 608155"/>
                <a:gd name="connsiteY116" fmla="*/ 300688 h 598183"/>
                <a:gd name="connsiteX117" fmla="*/ 498069 w 608155"/>
                <a:gd name="connsiteY117" fmla="*/ 300688 h 598183"/>
                <a:gd name="connsiteX118" fmla="*/ 500758 w 608155"/>
                <a:gd name="connsiteY118" fmla="*/ 266592 h 598183"/>
                <a:gd name="connsiteX119" fmla="*/ 492020 w 608155"/>
                <a:gd name="connsiteY119" fmla="*/ 203770 h 598183"/>
                <a:gd name="connsiteX120" fmla="*/ 412436 w 608155"/>
                <a:gd name="connsiteY120" fmla="*/ 203770 h 598183"/>
                <a:gd name="connsiteX121" fmla="*/ 416469 w 608155"/>
                <a:gd name="connsiteY121" fmla="*/ 266592 h 598183"/>
                <a:gd name="connsiteX122" fmla="*/ 415259 w 608155"/>
                <a:gd name="connsiteY122" fmla="*/ 300688 h 598183"/>
                <a:gd name="connsiteX123" fmla="*/ 381920 w 608155"/>
                <a:gd name="connsiteY123" fmla="*/ 300688 h 598183"/>
                <a:gd name="connsiteX124" fmla="*/ 383399 w 608155"/>
                <a:gd name="connsiteY124" fmla="*/ 266592 h 598183"/>
                <a:gd name="connsiteX125" fmla="*/ 378828 w 608155"/>
                <a:gd name="connsiteY125" fmla="*/ 203770 h 598183"/>
                <a:gd name="connsiteX126" fmla="*/ 283516 w 608155"/>
                <a:gd name="connsiteY126" fmla="*/ 203770 h 598183"/>
                <a:gd name="connsiteX127" fmla="*/ 283516 w 608155"/>
                <a:gd name="connsiteY127" fmla="*/ 264579 h 598183"/>
                <a:gd name="connsiteX128" fmla="*/ 280962 w 608155"/>
                <a:gd name="connsiteY128" fmla="*/ 264310 h 598183"/>
                <a:gd name="connsiteX129" fmla="*/ 250446 w 608155"/>
                <a:gd name="connsiteY129" fmla="*/ 264310 h 598183"/>
                <a:gd name="connsiteX130" fmla="*/ 250446 w 608155"/>
                <a:gd name="connsiteY130" fmla="*/ 203770 h 598183"/>
                <a:gd name="connsiteX131" fmla="*/ 155134 w 608155"/>
                <a:gd name="connsiteY131" fmla="*/ 203770 h 598183"/>
                <a:gd name="connsiteX132" fmla="*/ 150429 w 608155"/>
                <a:gd name="connsiteY132" fmla="*/ 266592 h 598183"/>
                <a:gd name="connsiteX133" fmla="*/ 155134 w 608155"/>
                <a:gd name="connsiteY133" fmla="*/ 329281 h 598183"/>
                <a:gd name="connsiteX134" fmla="*/ 177315 w 608155"/>
                <a:gd name="connsiteY134" fmla="*/ 329281 h 598183"/>
                <a:gd name="connsiteX135" fmla="*/ 205277 w 608155"/>
                <a:gd name="connsiteY135" fmla="*/ 341362 h 598183"/>
                <a:gd name="connsiteX136" fmla="*/ 250446 w 608155"/>
                <a:gd name="connsiteY136" fmla="*/ 341362 h 598183"/>
                <a:gd name="connsiteX137" fmla="*/ 252597 w 608155"/>
                <a:gd name="connsiteY137" fmla="*/ 341362 h 598183"/>
                <a:gd name="connsiteX138" fmla="*/ 259184 w 608155"/>
                <a:gd name="connsiteY138" fmla="*/ 362303 h 598183"/>
                <a:gd name="connsiteX139" fmla="*/ 283516 w 608155"/>
                <a:gd name="connsiteY139" fmla="*/ 439623 h 598183"/>
                <a:gd name="connsiteX140" fmla="*/ 283516 w 608155"/>
                <a:gd name="connsiteY140" fmla="*/ 494122 h 598183"/>
                <a:gd name="connsiteX141" fmla="*/ 298573 w 608155"/>
                <a:gd name="connsiteY141" fmla="*/ 487545 h 598183"/>
                <a:gd name="connsiteX142" fmla="*/ 301530 w 608155"/>
                <a:gd name="connsiteY142" fmla="*/ 497210 h 598183"/>
                <a:gd name="connsiteX143" fmla="*/ 308655 w 608155"/>
                <a:gd name="connsiteY143" fmla="*/ 519761 h 598183"/>
                <a:gd name="connsiteX144" fmla="*/ 311613 w 608155"/>
                <a:gd name="connsiteY144" fmla="*/ 529292 h 598183"/>
                <a:gd name="connsiteX145" fmla="*/ 266981 w 608155"/>
                <a:gd name="connsiteY145" fmla="*/ 533051 h 598183"/>
                <a:gd name="connsiteX146" fmla="*/ 0 w 608155"/>
                <a:gd name="connsiteY146" fmla="*/ 266592 h 598183"/>
                <a:gd name="connsiteX147" fmla="*/ 266981 w 608155"/>
                <a:gd name="connsiteY147" fmla="*/ 0 h 5981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8155" h="598183">
                  <a:moveTo>
                    <a:pt x="516225" y="551328"/>
                  </a:moveTo>
                  <a:cubicBezTo>
                    <a:pt x="522679" y="551328"/>
                    <a:pt x="528461" y="553879"/>
                    <a:pt x="532763" y="558041"/>
                  </a:cubicBezTo>
                  <a:cubicBezTo>
                    <a:pt x="537066" y="562337"/>
                    <a:pt x="539755" y="568244"/>
                    <a:pt x="539755" y="574689"/>
                  </a:cubicBezTo>
                  <a:cubicBezTo>
                    <a:pt x="539755" y="587711"/>
                    <a:pt x="529267" y="598183"/>
                    <a:pt x="516225" y="598183"/>
                  </a:cubicBezTo>
                  <a:cubicBezTo>
                    <a:pt x="503317" y="598183"/>
                    <a:pt x="492829" y="587711"/>
                    <a:pt x="492829" y="574689"/>
                  </a:cubicBezTo>
                  <a:cubicBezTo>
                    <a:pt x="492829" y="568244"/>
                    <a:pt x="495518" y="562337"/>
                    <a:pt x="499821" y="558041"/>
                  </a:cubicBezTo>
                  <a:cubicBezTo>
                    <a:pt x="503989" y="553879"/>
                    <a:pt x="509771" y="551328"/>
                    <a:pt x="516225" y="551328"/>
                  </a:cubicBezTo>
                  <a:close/>
                  <a:moveTo>
                    <a:pt x="370931" y="551328"/>
                  </a:moveTo>
                  <a:cubicBezTo>
                    <a:pt x="377385" y="551328"/>
                    <a:pt x="383301" y="553879"/>
                    <a:pt x="387469" y="558041"/>
                  </a:cubicBezTo>
                  <a:cubicBezTo>
                    <a:pt x="391772" y="562337"/>
                    <a:pt x="394461" y="568244"/>
                    <a:pt x="394461" y="574689"/>
                  </a:cubicBezTo>
                  <a:cubicBezTo>
                    <a:pt x="394461" y="587711"/>
                    <a:pt x="383973" y="598183"/>
                    <a:pt x="370931" y="598183"/>
                  </a:cubicBezTo>
                  <a:cubicBezTo>
                    <a:pt x="358023" y="598183"/>
                    <a:pt x="347535" y="587711"/>
                    <a:pt x="347535" y="574689"/>
                  </a:cubicBezTo>
                  <a:cubicBezTo>
                    <a:pt x="347535" y="568244"/>
                    <a:pt x="350224" y="562337"/>
                    <a:pt x="354527" y="558041"/>
                  </a:cubicBezTo>
                  <a:cubicBezTo>
                    <a:pt x="358695" y="553879"/>
                    <a:pt x="364611" y="551328"/>
                    <a:pt x="370931" y="551328"/>
                  </a:cubicBezTo>
                  <a:close/>
                  <a:moveTo>
                    <a:pt x="333679" y="410881"/>
                  </a:moveTo>
                  <a:lnTo>
                    <a:pt x="340938" y="432900"/>
                  </a:lnTo>
                  <a:cubicBezTo>
                    <a:pt x="341073" y="432900"/>
                    <a:pt x="341476" y="433034"/>
                    <a:pt x="341611" y="433169"/>
                  </a:cubicBezTo>
                  <a:lnTo>
                    <a:pt x="346316" y="433169"/>
                  </a:lnTo>
                  <a:lnTo>
                    <a:pt x="383553" y="433169"/>
                  </a:lnTo>
                  <a:lnTo>
                    <a:pt x="430604" y="433034"/>
                  </a:lnTo>
                  <a:lnTo>
                    <a:pt x="475369" y="433034"/>
                  </a:lnTo>
                  <a:lnTo>
                    <a:pt x="556565" y="433034"/>
                  </a:lnTo>
                  <a:lnTo>
                    <a:pt x="561405" y="410881"/>
                  </a:lnTo>
                  <a:lnTo>
                    <a:pt x="491366" y="410881"/>
                  </a:lnTo>
                  <a:lnTo>
                    <a:pt x="450499" y="410881"/>
                  </a:lnTo>
                  <a:lnTo>
                    <a:pt x="392694" y="410881"/>
                  </a:lnTo>
                  <a:lnTo>
                    <a:pt x="356936" y="410881"/>
                  </a:lnTo>
                  <a:close/>
                  <a:moveTo>
                    <a:pt x="161452" y="362303"/>
                  </a:moveTo>
                  <a:cubicBezTo>
                    <a:pt x="177987" y="431166"/>
                    <a:pt x="211327" y="482578"/>
                    <a:pt x="250446" y="494122"/>
                  </a:cubicBezTo>
                  <a:lnTo>
                    <a:pt x="250446" y="362303"/>
                  </a:lnTo>
                  <a:close/>
                  <a:moveTo>
                    <a:pt x="53907" y="362303"/>
                  </a:moveTo>
                  <a:cubicBezTo>
                    <a:pt x="78777" y="417474"/>
                    <a:pt x="124618" y="461235"/>
                    <a:pt x="181348" y="483652"/>
                  </a:cubicBezTo>
                  <a:cubicBezTo>
                    <a:pt x="156882" y="454120"/>
                    <a:pt x="137927" y="412104"/>
                    <a:pt x="127172" y="362303"/>
                  </a:cubicBezTo>
                  <a:close/>
                  <a:moveTo>
                    <a:pt x="315531" y="355698"/>
                  </a:moveTo>
                  <a:lnTo>
                    <a:pt x="317682" y="362277"/>
                  </a:lnTo>
                  <a:lnTo>
                    <a:pt x="322790" y="377852"/>
                  </a:lnTo>
                  <a:lnTo>
                    <a:pt x="368362" y="377852"/>
                  </a:lnTo>
                  <a:lnTo>
                    <a:pt x="402911" y="377852"/>
                  </a:lnTo>
                  <a:lnTo>
                    <a:pt x="472546" y="377852"/>
                  </a:lnTo>
                  <a:lnTo>
                    <a:pt x="509514" y="377852"/>
                  </a:lnTo>
                  <a:lnTo>
                    <a:pt x="568530" y="377852"/>
                  </a:lnTo>
                  <a:lnTo>
                    <a:pt x="573369" y="355698"/>
                  </a:lnTo>
                  <a:lnTo>
                    <a:pt x="518521" y="355698"/>
                  </a:lnTo>
                  <a:lnTo>
                    <a:pt x="513279" y="355698"/>
                  </a:lnTo>
                  <a:lnTo>
                    <a:pt x="483032" y="355698"/>
                  </a:lnTo>
                  <a:lnTo>
                    <a:pt x="408019" y="355698"/>
                  </a:lnTo>
                  <a:lnTo>
                    <a:pt x="374008" y="355698"/>
                  </a:lnTo>
                  <a:close/>
                  <a:moveTo>
                    <a:pt x="205298" y="286284"/>
                  </a:moveTo>
                  <a:lnTo>
                    <a:pt x="250467" y="286284"/>
                  </a:lnTo>
                  <a:lnTo>
                    <a:pt x="280982" y="286284"/>
                  </a:lnTo>
                  <a:cubicBezTo>
                    <a:pt x="281789" y="286284"/>
                    <a:pt x="282596" y="286552"/>
                    <a:pt x="283537" y="286687"/>
                  </a:cubicBezTo>
                  <a:cubicBezTo>
                    <a:pt x="289586" y="287761"/>
                    <a:pt x="294829" y="291923"/>
                    <a:pt x="296711" y="297830"/>
                  </a:cubicBezTo>
                  <a:lnTo>
                    <a:pt x="304508" y="322804"/>
                  </a:lnTo>
                  <a:cubicBezTo>
                    <a:pt x="304642" y="322804"/>
                    <a:pt x="304642" y="322669"/>
                    <a:pt x="304777" y="322669"/>
                  </a:cubicBezTo>
                  <a:lnTo>
                    <a:pt x="379654" y="322669"/>
                  </a:lnTo>
                  <a:lnTo>
                    <a:pt x="413262" y="322669"/>
                  </a:lnTo>
                  <a:lnTo>
                    <a:pt x="493652" y="322669"/>
                  </a:lnTo>
                  <a:lnTo>
                    <a:pt x="527932" y="322669"/>
                  </a:lnTo>
                  <a:lnTo>
                    <a:pt x="581838" y="322669"/>
                  </a:lnTo>
                  <a:cubicBezTo>
                    <a:pt x="590038" y="322669"/>
                    <a:pt x="597567" y="326160"/>
                    <a:pt x="602541" y="332336"/>
                  </a:cubicBezTo>
                  <a:cubicBezTo>
                    <a:pt x="607380" y="338512"/>
                    <a:pt x="609262" y="346568"/>
                    <a:pt x="607514" y="354624"/>
                  </a:cubicBezTo>
                  <a:lnTo>
                    <a:pt x="588425" y="441359"/>
                  </a:lnTo>
                  <a:cubicBezTo>
                    <a:pt x="585333" y="455456"/>
                    <a:pt x="572025" y="466063"/>
                    <a:pt x="557641" y="466063"/>
                  </a:cubicBezTo>
                  <a:lnTo>
                    <a:pt x="443912" y="466063"/>
                  </a:lnTo>
                  <a:lnTo>
                    <a:pt x="387855" y="466063"/>
                  </a:lnTo>
                  <a:lnTo>
                    <a:pt x="365539" y="466063"/>
                  </a:lnTo>
                  <a:lnTo>
                    <a:pt x="349542" y="466063"/>
                  </a:lnTo>
                  <a:lnTo>
                    <a:pt x="354382" y="481369"/>
                  </a:lnTo>
                  <a:lnTo>
                    <a:pt x="354785" y="482846"/>
                  </a:lnTo>
                  <a:lnTo>
                    <a:pt x="361103" y="502986"/>
                  </a:lnTo>
                  <a:lnTo>
                    <a:pt x="390140" y="502986"/>
                  </a:lnTo>
                  <a:lnTo>
                    <a:pt x="550381" y="502986"/>
                  </a:lnTo>
                  <a:cubicBezTo>
                    <a:pt x="559523" y="502986"/>
                    <a:pt x="566916" y="510370"/>
                    <a:pt x="566916" y="519500"/>
                  </a:cubicBezTo>
                  <a:cubicBezTo>
                    <a:pt x="566916" y="528630"/>
                    <a:pt x="559523" y="536015"/>
                    <a:pt x="550381" y="536015"/>
                  </a:cubicBezTo>
                  <a:lnTo>
                    <a:pt x="539896" y="536015"/>
                  </a:lnTo>
                  <a:cubicBezTo>
                    <a:pt x="533040" y="531853"/>
                    <a:pt x="524974" y="529302"/>
                    <a:pt x="516236" y="529302"/>
                  </a:cubicBezTo>
                  <a:cubicBezTo>
                    <a:pt x="507632" y="529302"/>
                    <a:pt x="499567" y="531853"/>
                    <a:pt x="492711" y="536015"/>
                  </a:cubicBezTo>
                  <a:lnTo>
                    <a:pt x="394576" y="536015"/>
                  </a:lnTo>
                  <a:cubicBezTo>
                    <a:pt x="387720" y="531853"/>
                    <a:pt x="379654" y="529302"/>
                    <a:pt x="371051" y="529302"/>
                  </a:cubicBezTo>
                  <a:cubicBezTo>
                    <a:pt x="362447" y="529302"/>
                    <a:pt x="354650" y="531718"/>
                    <a:pt x="347794" y="535880"/>
                  </a:cubicBezTo>
                  <a:cubicBezTo>
                    <a:pt x="341207" y="535343"/>
                    <a:pt x="335561" y="531047"/>
                    <a:pt x="333410" y="524737"/>
                  </a:cubicBezTo>
                  <a:cubicBezTo>
                    <a:pt x="333410" y="524602"/>
                    <a:pt x="333276" y="524602"/>
                    <a:pt x="333276" y="524468"/>
                  </a:cubicBezTo>
                  <a:lnTo>
                    <a:pt x="328033" y="507685"/>
                  </a:lnTo>
                  <a:lnTo>
                    <a:pt x="323328" y="492916"/>
                  </a:lnTo>
                  <a:lnTo>
                    <a:pt x="317144" y="473179"/>
                  </a:lnTo>
                  <a:lnTo>
                    <a:pt x="283537" y="366171"/>
                  </a:lnTo>
                  <a:lnTo>
                    <a:pt x="282327" y="362277"/>
                  </a:lnTo>
                  <a:lnTo>
                    <a:pt x="271841" y="329248"/>
                  </a:lnTo>
                  <a:lnTo>
                    <a:pt x="268749" y="319313"/>
                  </a:lnTo>
                  <a:lnTo>
                    <a:pt x="250467" y="319313"/>
                  </a:lnTo>
                  <a:lnTo>
                    <a:pt x="205298" y="319313"/>
                  </a:lnTo>
                  <a:cubicBezTo>
                    <a:pt x="196157" y="319313"/>
                    <a:pt x="188763" y="311928"/>
                    <a:pt x="188763" y="302798"/>
                  </a:cubicBezTo>
                  <a:cubicBezTo>
                    <a:pt x="188763" y="293668"/>
                    <a:pt x="196157" y="286284"/>
                    <a:pt x="205298" y="286284"/>
                  </a:cubicBezTo>
                  <a:close/>
                  <a:moveTo>
                    <a:pt x="41943" y="203770"/>
                  </a:moveTo>
                  <a:cubicBezTo>
                    <a:pt x="36297" y="223771"/>
                    <a:pt x="33070" y="244846"/>
                    <a:pt x="33070" y="266592"/>
                  </a:cubicBezTo>
                  <a:cubicBezTo>
                    <a:pt x="33070" y="288339"/>
                    <a:pt x="36297" y="309279"/>
                    <a:pt x="41943" y="329281"/>
                  </a:cubicBezTo>
                  <a:lnTo>
                    <a:pt x="121526" y="329281"/>
                  </a:lnTo>
                  <a:cubicBezTo>
                    <a:pt x="118838" y="309279"/>
                    <a:pt x="117359" y="288204"/>
                    <a:pt x="117359" y="266592"/>
                  </a:cubicBezTo>
                  <a:cubicBezTo>
                    <a:pt x="117359" y="244846"/>
                    <a:pt x="118838" y="223905"/>
                    <a:pt x="121526" y="203770"/>
                  </a:cubicBezTo>
                  <a:close/>
                  <a:moveTo>
                    <a:pt x="352614" y="49399"/>
                  </a:moveTo>
                  <a:cubicBezTo>
                    <a:pt x="376946" y="78930"/>
                    <a:pt x="395901" y="121081"/>
                    <a:pt x="406656" y="170882"/>
                  </a:cubicBezTo>
                  <a:lnTo>
                    <a:pt x="480055" y="170882"/>
                  </a:lnTo>
                  <a:cubicBezTo>
                    <a:pt x="455051" y="115577"/>
                    <a:pt x="409210" y="71816"/>
                    <a:pt x="352614" y="49399"/>
                  </a:cubicBezTo>
                  <a:close/>
                  <a:moveTo>
                    <a:pt x="181348" y="49399"/>
                  </a:moveTo>
                  <a:cubicBezTo>
                    <a:pt x="124618" y="71816"/>
                    <a:pt x="78777" y="115577"/>
                    <a:pt x="53907" y="170882"/>
                  </a:cubicBezTo>
                  <a:lnTo>
                    <a:pt x="127172" y="170882"/>
                  </a:lnTo>
                  <a:cubicBezTo>
                    <a:pt x="137927" y="121081"/>
                    <a:pt x="156882" y="78930"/>
                    <a:pt x="181348" y="49399"/>
                  </a:cubicBezTo>
                  <a:close/>
                  <a:moveTo>
                    <a:pt x="283516" y="39062"/>
                  </a:moveTo>
                  <a:lnTo>
                    <a:pt x="283516" y="170882"/>
                  </a:lnTo>
                  <a:lnTo>
                    <a:pt x="372376" y="170882"/>
                  </a:lnTo>
                  <a:cubicBezTo>
                    <a:pt x="355841" y="101885"/>
                    <a:pt x="322501" y="50607"/>
                    <a:pt x="283516" y="39062"/>
                  </a:cubicBezTo>
                  <a:close/>
                  <a:moveTo>
                    <a:pt x="250446" y="39062"/>
                  </a:moveTo>
                  <a:cubicBezTo>
                    <a:pt x="211327" y="50607"/>
                    <a:pt x="177987" y="101885"/>
                    <a:pt x="161452" y="170882"/>
                  </a:cubicBezTo>
                  <a:lnTo>
                    <a:pt x="250446" y="170882"/>
                  </a:lnTo>
                  <a:close/>
                  <a:moveTo>
                    <a:pt x="266981" y="0"/>
                  </a:moveTo>
                  <a:cubicBezTo>
                    <a:pt x="414318" y="0"/>
                    <a:pt x="533828" y="119336"/>
                    <a:pt x="533828" y="266592"/>
                  </a:cubicBezTo>
                  <a:cubicBezTo>
                    <a:pt x="533828" y="278137"/>
                    <a:pt x="533021" y="289547"/>
                    <a:pt x="531677" y="300688"/>
                  </a:cubicBezTo>
                  <a:lnTo>
                    <a:pt x="498069" y="300688"/>
                  </a:lnTo>
                  <a:cubicBezTo>
                    <a:pt x="499682" y="289547"/>
                    <a:pt x="500758" y="278137"/>
                    <a:pt x="500758" y="266592"/>
                  </a:cubicBezTo>
                  <a:cubicBezTo>
                    <a:pt x="500758" y="244846"/>
                    <a:pt x="497666" y="223771"/>
                    <a:pt x="492020" y="203770"/>
                  </a:cubicBezTo>
                  <a:lnTo>
                    <a:pt x="412436" y="203770"/>
                  </a:lnTo>
                  <a:cubicBezTo>
                    <a:pt x="415125" y="223905"/>
                    <a:pt x="416469" y="244846"/>
                    <a:pt x="416469" y="266592"/>
                  </a:cubicBezTo>
                  <a:cubicBezTo>
                    <a:pt x="416469" y="278137"/>
                    <a:pt x="416066" y="289547"/>
                    <a:pt x="415259" y="300688"/>
                  </a:cubicBezTo>
                  <a:lnTo>
                    <a:pt x="381920" y="300688"/>
                  </a:lnTo>
                  <a:cubicBezTo>
                    <a:pt x="382861" y="289547"/>
                    <a:pt x="383399" y="278137"/>
                    <a:pt x="383399" y="266592"/>
                  </a:cubicBezTo>
                  <a:cubicBezTo>
                    <a:pt x="383399" y="244846"/>
                    <a:pt x="381786" y="223905"/>
                    <a:pt x="378828" y="203770"/>
                  </a:cubicBezTo>
                  <a:lnTo>
                    <a:pt x="283516" y="203770"/>
                  </a:lnTo>
                  <a:lnTo>
                    <a:pt x="283516" y="264579"/>
                  </a:lnTo>
                  <a:cubicBezTo>
                    <a:pt x="282575" y="264445"/>
                    <a:pt x="281769" y="264310"/>
                    <a:pt x="280962" y="264310"/>
                  </a:cubicBezTo>
                  <a:lnTo>
                    <a:pt x="250446" y="264310"/>
                  </a:lnTo>
                  <a:lnTo>
                    <a:pt x="250446" y="203770"/>
                  </a:lnTo>
                  <a:lnTo>
                    <a:pt x="155134" y="203770"/>
                  </a:lnTo>
                  <a:cubicBezTo>
                    <a:pt x="152177" y="223905"/>
                    <a:pt x="150429" y="244846"/>
                    <a:pt x="150429" y="266592"/>
                  </a:cubicBezTo>
                  <a:cubicBezTo>
                    <a:pt x="150429" y="288204"/>
                    <a:pt x="152177" y="309279"/>
                    <a:pt x="155134" y="329281"/>
                  </a:cubicBezTo>
                  <a:lnTo>
                    <a:pt x="177315" y="329281"/>
                  </a:lnTo>
                  <a:cubicBezTo>
                    <a:pt x="184306" y="336664"/>
                    <a:pt x="194254" y="341362"/>
                    <a:pt x="205277" y="341362"/>
                  </a:cubicBezTo>
                  <a:lnTo>
                    <a:pt x="250446" y="341362"/>
                  </a:lnTo>
                  <a:lnTo>
                    <a:pt x="252597" y="341362"/>
                  </a:lnTo>
                  <a:lnTo>
                    <a:pt x="259184" y="362303"/>
                  </a:lnTo>
                  <a:lnTo>
                    <a:pt x="283516" y="439623"/>
                  </a:lnTo>
                  <a:lnTo>
                    <a:pt x="283516" y="494122"/>
                  </a:lnTo>
                  <a:cubicBezTo>
                    <a:pt x="288625" y="492512"/>
                    <a:pt x="293599" y="490364"/>
                    <a:pt x="298573" y="487545"/>
                  </a:cubicBezTo>
                  <a:lnTo>
                    <a:pt x="301530" y="497210"/>
                  </a:lnTo>
                  <a:lnTo>
                    <a:pt x="308655" y="519761"/>
                  </a:lnTo>
                  <a:lnTo>
                    <a:pt x="311613" y="529292"/>
                  </a:lnTo>
                  <a:cubicBezTo>
                    <a:pt x="297094" y="531708"/>
                    <a:pt x="282172" y="533051"/>
                    <a:pt x="266981" y="533051"/>
                  </a:cubicBezTo>
                  <a:cubicBezTo>
                    <a:pt x="119510" y="533051"/>
                    <a:pt x="0" y="413715"/>
                    <a:pt x="0" y="266592"/>
                  </a:cubicBezTo>
                  <a:cubicBezTo>
                    <a:pt x="0" y="119336"/>
                    <a:pt x="119510" y="0"/>
                    <a:pt x="2669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cs"/>
              </a:endParaRPr>
            </a:p>
          </p:txBody>
        </p:sp>
      </p:grpSp>
    </p:spTree>
    <p:extLst>
      <p:ext uri="{BB962C8B-B14F-4D97-AF65-F5344CB8AC3E}">
        <p14:creationId val="373036437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Content="1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515042" y="172802"/>
            <a:ext cx="5394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02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岗位职责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7183426-20D4-4AB8-86E4-F25D26ABFF61}"/>
              </a:ext>
            </a:extLst>
          </p:cNvPr>
          <p:cNvGrpSpPr/>
          <p:nvPr/>
        </p:nvGrpSpPr>
        <p:grpSpPr>
          <a:xfrm>
            <a:off x="4943532" y="3713306"/>
            <a:ext cx="2509205" cy="2011619"/>
            <a:chOff x="4943532" y="3713306"/>
            <a:chExt cx="2509205" cy="2011619"/>
          </a:xfrm>
        </p:grpSpPr>
        <p:grpSp>
          <p:nvGrpSpPr>
            <p:cNvPr id="27" name="ïşḻîďè"/>
            <p:cNvGrpSpPr/>
            <p:nvPr/>
          </p:nvGrpSpPr>
          <p:grpSpPr>
            <a:xfrm>
              <a:off x="4943532" y="4403392"/>
              <a:ext cx="2509205" cy="1321533"/>
              <a:chOff x="1605049" y="4560926"/>
              <a:chExt cx="2509205" cy="1321533"/>
            </a:xfrm>
          </p:grpSpPr>
          <p:sp>
            <p:nvSpPr>
              <p:cNvPr id="42" name="išľíḋê"/>
              <p:cNvSpPr/>
              <p:nvPr/>
            </p:nvSpPr>
            <p:spPr>
              <a:xfrm>
                <a:off x="2407708" y="4560926"/>
                <a:ext cx="778176" cy="37458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FZHei-B01S" panose="02010601030101010101" pitchFamily="2" charset="-122"/>
                    <a:ea typeface="FZHei-B01S" panose="02010601030101010101" pitchFamily="2" charset="-122"/>
                    <a:cs typeface="+mn-cs"/>
                    <a:sym typeface="FZHei-B01S" panose="02010601030101010101" pitchFamily="2" charset="-122"/>
                  </a:rPr>
                  <a:t>添加标题</a:t>
                </a:r>
              </a:p>
            </p:txBody>
          </p:sp>
          <p:sp>
            <p:nvSpPr>
              <p:cNvPr id="43" name="isļîḍè"/>
              <p:cNvSpPr/>
              <p:nvPr/>
            </p:nvSpPr>
            <p:spPr>
              <a:xfrm>
                <a:off x="1605049" y="4896977"/>
                <a:ext cx="2509205" cy="985482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</p:grpSp>
        <p:sp>
          <p:nvSpPr>
            <p:cNvPr id="16" name="íṩḷïḍè"/>
            <p:cNvSpPr/>
            <p:nvPr/>
          </p:nvSpPr>
          <p:spPr>
            <a:xfrm>
              <a:off x="5758871" y="3713306"/>
              <a:ext cx="607558" cy="607558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7" name="ïṣlîḑè"/>
            <p:cNvSpPr/>
            <p:nvPr/>
          </p:nvSpPr>
          <p:spPr>
            <a:xfrm>
              <a:off x="5758871" y="3713306"/>
              <a:ext cx="607558" cy="607558"/>
            </a:xfrm>
            <a:prstGeom prst="arc">
              <a:avLst>
                <a:gd name="adj1" fmla="val 16200000"/>
                <a:gd name="adj2" fmla="val 19652133"/>
              </a:avLst>
            </a:prstGeom>
            <a:noFill/>
            <a:ln w="76200" cap="rnd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31" name="î$ḻiḓê"/>
            <p:cNvSpPr/>
            <p:nvPr/>
          </p:nvSpPr>
          <p:spPr bwMode="auto">
            <a:xfrm>
              <a:off x="5885525" y="3839960"/>
              <a:ext cx="354249" cy="354250"/>
            </a:xfrm>
            <a:custGeom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rgbClr val="9EBAD6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16F42F7-5E00-438F-9A62-B1FDF70041EB}"/>
              </a:ext>
            </a:extLst>
          </p:cNvPr>
          <p:cNvGrpSpPr/>
          <p:nvPr/>
        </p:nvGrpSpPr>
        <p:grpSpPr>
          <a:xfrm>
            <a:off x="1113295" y="3681106"/>
            <a:ext cx="2509205" cy="2268481"/>
            <a:chOff x="1113295" y="3681106"/>
            <a:chExt cx="2509205" cy="2268481"/>
          </a:xfrm>
        </p:grpSpPr>
        <p:grpSp>
          <p:nvGrpSpPr>
            <p:cNvPr id="26" name="ïṩľide"/>
            <p:cNvGrpSpPr/>
            <p:nvPr/>
          </p:nvGrpSpPr>
          <p:grpSpPr>
            <a:xfrm>
              <a:off x="1113295" y="4417507"/>
              <a:ext cx="2509205" cy="1532080"/>
              <a:chOff x="1590388" y="4560926"/>
              <a:chExt cx="2509205" cy="1532080"/>
            </a:xfrm>
          </p:grpSpPr>
          <p:sp>
            <p:nvSpPr>
              <p:cNvPr id="45" name="íṡļîḋè"/>
              <p:cNvSpPr/>
              <p:nvPr/>
            </p:nvSpPr>
            <p:spPr>
              <a:xfrm>
                <a:off x="2407708" y="4560926"/>
                <a:ext cx="778176" cy="37458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FZHei-B01S" panose="02010601030101010101" pitchFamily="2" charset="-122"/>
                    <a:ea typeface="FZHei-B01S" panose="02010601030101010101" pitchFamily="2" charset="-122"/>
                    <a:cs typeface="+mn-cs"/>
                    <a:sym typeface="FZHei-B01S" panose="02010601030101010101" pitchFamily="2" charset="-122"/>
                  </a:rPr>
                  <a:t>添加标题</a:t>
                </a:r>
              </a:p>
            </p:txBody>
          </p:sp>
          <p:sp>
            <p:nvSpPr>
              <p:cNvPr id="46" name="išļiḋê"/>
              <p:cNvSpPr/>
              <p:nvPr/>
            </p:nvSpPr>
            <p:spPr>
              <a:xfrm>
                <a:off x="1590388" y="4904712"/>
                <a:ext cx="2509205" cy="1188294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ts val="2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</p:grpSp>
        <p:sp>
          <p:nvSpPr>
            <p:cNvPr id="14" name="ísľidê"/>
            <p:cNvSpPr/>
            <p:nvPr/>
          </p:nvSpPr>
          <p:spPr>
            <a:xfrm>
              <a:off x="2031511" y="3681106"/>
              <a:ext cx="607558" cy="607558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5" name="îṥ1íḑè"/>
            <p:cNvSpPr/>
            <p:nvPr/>
          </p:nvSpPr>
          <p:spPr>
            <a:xfrm>
              <a:off x="2031511" y="3681106"/>
              <a:ext cx="607558" cy="607558"/>
            </a:xfrm>
            <a:prstGeom prst="arc">
              <a:avLst>
                <a:gd name="adj1" fmla="val 16200000"/>
                <a:gd name="adj2" fmla="val 9738934"/>
              </a:avLst>
            </a:prstGeom>
            <a:noFill/>
            <a:ln w="76200" cap="rnd">
              <a:solidFill>
                <a:srgbClr val="A085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32" name="iṡľíde"/>
            <p:cNvSpPr>
              <a:spLocks noChangeAspect="1"/>
            </p:cNvSpPr>
            <p:nvPr/>
          </p:nvSpPr>
          <p:spPr bwMode="auto">
            <a:xfrm>
              <a:off x="2182141" y="3809949"/>
              <a:ext cx="317418" cy="338579"/>
            </a:xfrm>
            <a:custGeom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rgbClr val="CAB79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60B3F43-DEBC-4D6F-9103-237EBC8A102C}"/>
              </a:ext>
            </a:extLst>
          </p:cNvPr>
          <p:cNvGrpSpPr/>
          <p:nvPr/>
        </p:nvGrpSpPr>
        <p:grpSpPr>
          <a:xfrm>
            <a:off x="8817310" y="3684726"/>
            <a:ext cx="2509205" cy="1950172"/>
            <a:chOff x="8817310" y="3684726"/>
            <a:chExt cx="2509205" cy="1950172"/>
          </a:xfrm>
        </p:grpSpPr>
        <p:grpSp>
          <p:nvGrpSpPr>
            <p:cNvPr id="28" name="iślíďe"/>
            <p:cNvGrpSpPr/>
            <p:nvPr/>
          </p:nvGrpSpPr>
          <p:grpSpPr>
            <a:xfrm>
              <a:off x="8817310" y="4317106"/>
              <a:ext cx="2509205" cy="1317792"/>
              <a:chOff x="1628318" y="4560926"/>
              <a:chExt cx="2509205" cy="1317792"/>
            </a:xfrm>
          </p:grpSpPr>
          <p:sp>
            <p:nvSpPr>
              <p:cNvPr id="39" name="îśļïďè"/>
              <p:cNvSpPr/>
              <p:nvPr/>
            </p:nvSpPr>
            <p:spPr>
              <a:xfrm>
                <a:off x="2407708" y="4560926"/>
                <a:ext cx="778176" cy="37458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FZHei-B01S" panose="02010601030101010101" pitchFamily="2" charset="-122"/>
                    <a:ea typeface="FZHei-B01S" panose="02010601030101010101" pitchFamily="2" charset="-122"/>
                    <a:cs typeface="+mn-cs"/>
                    <a:sym typeface="FZHei-B01S" panose="02010601030101010101" pitchFamily="2" charset="-122"/>
                  </a:rPr>
                  <a:t>添加标题</a:t>
                </a:r>
              </a:p>
            </p:txBody>
          </p:sp>
          <p:sp>
            <p:nvSpPr>
              <p:cNvPr id="40" name="îṡḷîḓe"/>
              <p:cNvSpPr/>
              <p:nvPr/>
            </p:nvSpPr>
            <p:spPr>
              <a:xfrm>
                <a:off x="1628318" y="4882182"/>
                <a:ext cx="2509205" cy="996536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</p:grpSp>
        <p:sp>
          <p:nvSpPr>
            <p:cNvPr id="18" name="iṥlïḋe"/>
            <p:cNvSpPr/>
            <p:nvPr/>
          </p:nvSpPr>
          <p:spPr>
            <a:xfrm>
              <a:off x="9591009" y="3684726"/>
              <a:ext cx="607558" cy="607558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19" name="îšļîḋê"/>
            <p:cNvSpPr/>
            <p:nvPr/>
          </p:nvSpPr>
          <p:spPr>
            <a:xfrm>
              <a:off x="9591009" y="3684726"/>
              <a:ext cx="607558" cy="607558"/>
            </a:xfrm>
            <a:prstGeom prst="arc">
              <a:avLst>
                <a:gd name="adj1" fmla="val 16200000"/>
                <a:gd name="adj2" fmla="val 13846275"/>
              </a:avLst>
            </a:prstGeom>
            <a:noFill/>
            <a:ln w="76200" cap="rnd">
              <a:solidFill>
                <a:srgbClr val="A085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33" name="iSļíde"/>
            <p:cNvSpPr>
              <a:spLocks noChangeAspect="1"/>
            </p:cNvSpPr>
            <p:nvPr/>
          </p:nvSpPr>
          <p:spPr bwMode="auto">
            <a:xfrm>
              <a:off x="9717664" y="3810515"/>
              <a:ext cx="354249" cy="333386"/>
            </a:xfrm>
            <a:custGeom>
              <a:gdLst>
                <a:gd name="connsiteX0" fmla="*/ 69646 w 508000"/>
                <a:gd name="connsiteY0" fmla="*/ 394096 h 478080"/>
                <a:gd name="connsiteX1" fmla="*/ 438355 w 508000"/>
                <a:gd name="connsiteY1" fmla="*/ 394096 h 478080"/>
                <a:gd name="connsiteX2" fmla="*/ 438355 w 508000"/>
                <a:gd name="connsiteY2" fmla="*/ 422773 h 478080"/>
                <a:gd name="connsiteX3" fmla="*/ 473178 w 508000"/>
                <a:gd name="connsiteY3" fmla="*/ 422773 h 478080"/>
                <a:gd name="connsiteX4" fmla="*/ 473178 w 508000"/>
                <a:gd name="connsiteY4" fmla="*/ 447354 h 478080"/>
                <a:gd name="connsiteX5" fmla="*/ 497758 w 508000"/>
                <a:gd name="connsiteY5" fmla="*/ 447354 h 478080"/>
                <a:gd name="connsiteX6" fmla="*/ 497758 w 508000"/>
                <a:gd name="connsiteY6" fmla="*/ 478080 h 478080"/>
                <a:gd name="connsiteX7" fmla="*/ 14339 w 508000"/>
                <a:gd name="connsiteY7" fmla="*/ 478080 h 478080"/>
                <a:gd name="connsiteX8" fmla="*/ 14339 w 508000"/>
                <a:gd name="connsiteY8" fmla="*/ 447354 h 478080"/>
                <a:gd name="connsiteX9" fmla="*/ 38920 w 508000"/>
                <a:gd name="connsiteY9" fmla="*/ 447354 h 478080"/>
                <a:gd name="connsiteX10" fmla="*/ 38920 w 508000"/>
                <a:gd name="connsiteY10" fmla="*/ 422773 h 478080"/>
                <a:gd name="connsiteX11" fmla="*/ 69646 w 508000"/>
                <a:gd name="connsiteY11" fmla="*/ 422773 h 478080"/>
                <a:gd name="connsiteX12" fmla="*/ 362031 w 508000"/>
                <a:gd name="connsiteY12" fmla="*/ 193354 h 478080"/>
                <a:gd name="connsiteX13" fmla="*/ 436842 w 508000"/>
                <a:gd name="connsiteY13" fmla="*/ 193354 h 478080"/>
                <a:gd name="connsiteX14" fmla="*/ 456791 w 508000"/>
                <a:gd name="connsiteY14" fmla="*/ 213383 h 478080"/>
                <a:gd name="connsiteX15" fmla="*/ 456791 w 508000"/>
                <a:gd name="connsiteY15" fmla="*/ 233411 h 478080"/>
                <a:gd name="connsiteX16" fmla="*/ 436842 w 508000"/>
                <a:gd name="connsiteY16" fmla="*/ 233411 h 478080"/>
                <a:gd name="connsiteX17" fmla="*/ 436842 w 508000"/>
                <a:gd name="connsiteY17" fmla="*/ 373612 h 478080"/>
                <a:gd name="connsiteX18" fmla="*/ 362031 w 508000"/>
                <a:gd name="connsiteY18" fmla="*/ 373612 h 478080"/>
                <a:gd name="connsiteX19" fmla="*/ 362031 w 508000"/>
                <a:gd name="connsiteY19" fmla="*/ 233411 h 478080"/>
                <a:gd name="connsiteX20" fmla="*/ 342081 w 508000"/>
                <a:gd name="connsiteY20" fmla="*/ 233411 h 478080"/>
                <a:gd name="connsiteX21" fmla="*/ 342081 w 508000"/>
                <a:gd name="connsiteY21" fmla="*/ 213383 h 478080"/>
                <a:gd name="connsiteX22" fmla="*/ 362031 w 508000"/>
                <a:gd name="connsiteY22" fmla="*/ 193354 h 478080"/>
                <a:gd name="connsiteX23" fmla="*/ 218644 w 508000"/>
                <a:gd name="connsiteY23" fmla="*/ 193354 h 478080"/>
                <a:gd name="connsiteX24" fmla="*/ 293455 w 508000"/>
                <a:gd name="connsiteY24" fmla="*/ 193354 h 478080"/>
                <a:gd name="connsiteX25" fmla="*/ 313404 w 508000"/>
                <a:gd name="connsiteY25" fmla="*/ 213383 h 478080"/>
                <a:gd name="connsiteX26" fmla="*/ 313404 w 508000"/>
                <a:gd name="connsiteY26" fmla="*/ 233411 h 478080"/>
                <a:gd name="connsiteX27" fmla="*/ 293455 w 508000"/>
                <a:gd name="connsiteY27" fmla="*/ 233411 h 478080"/>
                <a:gd name="connsiteX28" fmla="*/ 293455 w 508000"/>
                <a:gd name="connsiteY28" fmla="*/ 373612 h 478080"/>
                <a:gd name="connsiteX29" fmla="*/ 213656 w 508000"/>
                <a:gd name="connsiteY29" fmla="*/ 373612 h 478080"/>
                <a:gd name="connsiteX30" fmla="*/ 213656 w 508000"/>
                <a:gd name="connsiteY30" fmla="*/ 233411 h 478080"/>
                <a:gd name="connsiteX31" fmla="*/ 198694 w 508000"/>
                <a:gd name="connsiteY31" fmla="*/ 233411 h 478080"/>
                <a:gd name="connsiteX32" fmla="*/ 198694 w 508000"/>
                <a:gd name="connsiteY32" fmla="*/ 213383 h 478080"/>
                <a:gd name="connsiteX33" fmla="*/ 218644 w 508000"/>
                <a:gd name="connsiteY33" fmla="*/ 193354 h 478080"/>
                <a:gd name="connsiteX34" fmla="*/ 73208 w 508000"/>
                <a:gd name="connsiteY34" fmla="*/ 193354 h 478080"/>
                <a:gd name="connsiteX35" fmla="*/ 148019 w 508000"/>
                <a:gd name="connsiteY35" fmla="*/ 193354 h 478080"/>
                <a:gd name="connsiteX36" fmla="*/ 167968 w 508000"/>
                <a:gd name="connsiteY36" fmla="*/ 213383 h 478080"/>
                <a:gd name="connsiteX37" fmla="*/ 167968 w 508000"/>
                <a:gd name="connsiteY37" fmla="*/ 233411 h 478080"/>
                <a:gd name="connsiteX38" fmla="*/ 148019 w 508000"/>
                <a:gd name="connsiteY38" fmla="*/ 233411 h 478080"/>
                <a:gd name="connsiteX39" fmla="*/ 148019 w 508000"/>
                <a:gd name="connsiteY39" fmla="*/ 373612 h 478080"/>
                <a:gd name="connsiteX40" fmla="*/ 73208 w 508000"/>
                <a:gd name="connsiteY40" fmla="*/ 373612 h 478080"/>
                <a:gd name="connsiteX41" fmla="*/ 73208 w 508000"/>
                <a:gd name="connsiteY41" fmla="*/ 233411 h 478080"/>
                <a:gd name="connsiteX42" fmla="*/ 53258 w 508000"/>
                <a:gd name="connsiteY42" fmla="*/ 233411 h 478080"/>
                <a:gd name="connsiteX43" fmla="*/ 53258 w 508000"/>
                <a:gd name="connsiteY43" fmla="*/ 213383 h 478080"/>
                <a:gd name="connsiteX44" fmla="*/ 73208 w 508000"/>
                <a:gd name="connsiteY44" fmla="*/ 193354 h 478080"/>
                <a:gd name="connsiteX45" fmla="*/ 234079 w 508000"/>
                <a:gd name="connsiteY45" fmla="*/ 68402 h 478080"/>
                <a:gd name="connsiteX46" fmla="*/ 169334 w 508000"/>
                <a:gd name="connsiteY46" fmla="*/ 108199 h 478080"/>
                <a:gd name="connsiteX47" fmla="*/ 169334 w 508000"/>
                <a:gd name="connsiteY47" fmla="*/ 113174 h 478080"/>
                <a:gd name="connsiteX48" fmla="*/ 174314 w 508000"/>
                <a:gd name="connsiteY48" fmla="*/ 113174 h 478080"/>
                <a:gd name="connsiteX49" fmla="*/ 333687 w 508000"/>
                <a:gd name="connsiteY49" fmla="*/ 113174 h 478080"/>
                <a:gd name="connsiteX50" fmla="*/ 338667 w 508000"/>
                <a:gd name="connsiteY50" fmla="*/ 113174 h 478080"/>
                <a:gd name="connsiteX51" fmla="*/ 338667 w 508000"/>
                <a:gd name="connsiteY51" fmla="*/ 108199 h 478080"/>
                <a:gd name="connsiteX52" fmla="*/ 273922 w 508000"/>
                <a:gd name="connsiteY52" fmla="*/ 68402 h 478080"/>
                <a:gd name="connsiteX53" fmla="*/ 234079 w 508000"/>
                <a:gd name="connsiteY53" fmla="*/ 68402 h 478080"/>
                <a:gd name="connsiteX54" fmla="*/ 234079 w 508000"/>
                <a:gd name="connsiteY54" fmla="*/ 3732 h 478080"/>
                <a:gd name="connsiteX55" fmla="*/ 273922 w 508000"/>
                <a:gd name="connsiteY55" fmla="*/ 3732 h 478080"/>
                <a:gd name="connsiteX56" fmla="*/ 488079 w 508000"/>
                <a:gd name="connsiteY56" fmla="*/ 123123 h 478080"/>
                <a:gd name="connsiteX57" fmla="*/ 508000 w 508000"/>
                <a:gd name="connsiteY57" fmla="*/ 157946 h 478080"/>
                <a:gd name="connsiteX58" fmla="*/ 508000 w 508000"/>
                <a:gd name="connsiteY58" fmla="*/ 172870 h 478080"/>
                <a:gd name="connsiteX59" fmla="*/ 0 w 508000"/>
                <a:gd name="connsiteY59" fmla="*/ 172870 h 478080"/>
                <a:gd name="connsiteX60" fmla="*/ 0 w 508000"/>
                <a:gd name="connsiteY60" fmla="*/ 157946 h 478080"/>
                <a:gd name="connsiteX61" fmla="*/ 19922 w 508000"/>
                <a:gd name="connsiteY61" fmla="*/ 123123 h 478080"/>
                <a:gd name="connsiteX62" fmla="*/ 234079 w 508000"/>
                <a:gd name="connsiteY62" fmla="*/ 3732 h 4780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08000" h="478080">
                  <a:moveTo>
                    <a:pt x="69646" y="394096"/>
                  </a:moveTo>
                  <a:lnTo>
                    <a:pt x="438355" y="394096"/>
                  </a:lnTo>
                  <a:lnTo>
                    <a:pt x="438355" y="422773"/>
                  </a:lnTo>
                  <a:lnTo>
                    <a:pt x="473178" y="422773"/>
                  </a:lnTo>
                  <a:lnTo>
                    <a:pt x="473178" y="447354"/>
                  </a:lnTo>
                  <a:lnTo>
                    <a:pt x="497758" y="447354"/>
                  </a:lnTo>
                  <a:lnTo>
                    <a:pt x="497758" y="478080"/>
                  </a:lnTo>
                  <a:lnTo>
                    <a:pt x="14339" y="478080"/>
                  </a:lnTo>
                  <a:lnTo>
                    <a:pt x="14339" y="447354"/>
                  </a:lnTo>
                  <a:lnTo>
                    <a:pt x="38920" y="447354"/>
                  </a:lnTo>
                  <a:lnTo>
                    <a:pt x="38920" y="422773"/>
                  </a:lnTo>
                  <a:lnTo>
                    <a:pt x="69646" y="422773"/>
                  </a:lnTo>
                  <a:close/>
                  <a:moveTo>
                    <a:pt x="362031" y="193354"/>
                  </a:moveTo>
                  <a:cubicBezTo>
                    <a:pt x="362031" y="193354"/>
                    <a:pt x="362031" y="193354"/>
                    <a:pt x="436842" y="193354"/>
                  </a:cubicBezTo>
                  <a:cubicBezTo>
                    <a:pt x="446816" y="193354"/>
                    <a:pt x="456791" y="203368"/>
                    <a:pt x="456791" y="213383"/>
                  </a:cubicBezTo>
                  <a:cubicBezTo>
                    <a:pt x="456791" y="213383"/>
                    <a:pt x="456791" y="213383"/>
                    <a:pt x="456791" y="233411"/>
                  </a:cubicBezTo>
                  <a:cubicBezTo>
                    <a:pt x="456791" y="233411"/>
                    <a:pt x="456791" y="233411"/>
                    <a:pt x="436842" y="233411"/>
                  </a:cubicBezTo>
                  <a:cubicBezTo>
                    <a:pt x="436842" y="233411"/>
                    <a:pt x="436842" y="233411"/>
                    <a:pt x="436842" y="373612"/>
                  </a:cubicBezTo>
                  <a:lnTo>
                    <a:pt x="362031" y="373612"/>
                  </a:lnTo>
                  <a:cubicBezTo>
                    <a:pt x="362031" y="373612"/>
                    <a:pt x="362031" y="373612"/>
                    <a:pt x="362031" y="233411"/>
                  </a:cubicBezTo>
                  <a:cubicBezTo>
                    <a:pt x="362031" y="233411"/>
                    <a:pt x="362031" y="233411"/>
                    <a:pt x="342081" y="233411"/>
                  </a:cubicBezTo>
                  <a:cubicBezTo>
                    <a:pt x="342081" y="233411"/>
                    <a:pt x="342081" y="233411"/>
                    <a:pt x="342081" y="213383"/>
                  </a:cubicBezTo>
                  <a:cubicBezTo>
                    <a:pt x="342081" y="203368"/>
                    <a:pt x="352056" y="193354"/>
                    <a:pt x="362031" y="193354"/>
                  </a:cubicBezTo>
                  <a:close/>
                  <a:moveTo>
                    <a:pt x="218644" y="193354"/>
                  </a:moveTo>
                  <a:cubicBezTo>
                    <a:pt x="218644" y="193354"/>
                    <a:pt x="218644" y="193354"/>
                    <a:pt x="293455" y="193354"/>
                  </a:cubicBezTo>
                  <a:cubicBezTo>
                    <a:pt x="303429" y="193354"/>
                    <a:pt x="313404" y="203368"/>
                    <a:pt x="313404" y="213383"/>
                  </a:cubicBezTo>
                  <a:cubicBezTo>
                    <a:pt x="313404" y="213383"/>
                    <a:pt x="313404" y="213383"/>
                    <a:pt x="313404" y="233411"/>
                  </a:cubicBezTo>
                  <a:cubicBezTo>
                    <a:pt x="313404" y="233411"/>
                    <a:pt x="313404" y="233411"/>
                    <a:pt x="293455" y="233411"/>
                  </a:cubicBezTo>
                  <a:cubicBezTo>
                    <a:pt x="293455" y="233411"/>
                    <a:pt x="293455" y="233411"/>
                    <a:pt x="293455" y="373612"/>
                  </a:cubicBezTo>
                  <a:lnTo>
                    <a:pt x="213656" y="373612"/>
                  </a:lnTo>
                  <a:cubicBezTo>
                    <a:pt x="213656" y="373612"/>
                    <a:pt x="213656" y="373612"/>
                    <a:pt x="213656" y="233411"/>
                  </a:cubicBezTo>
                  <a:cubicBezTo>
                    <a:pt x="213656" y="233411"/>
                    <a:pt x="213656" y="233411"/>
                    <a:pt x="198694" y="233411"/>
                  </a:cubicBezTo>
                  <a:cubicBezTo>
                    <a:pt x="198694" y="233411"/>
                    <a:pt x="198694" y="233411"/>
                    <a:pt x="198694" y="213383"/>
                  </a:cubicBezTo>
                  <a:cubicBezTo>
                    <a:pt x="198694" y="203368"/>
                    <a:pt x="208669" y="193354"/>
                    <a:pt x="218644" y="193354"/>
                  </a:cubicBezTo>
                  <a:close/>
                  <a:moveTo>
                    <a:pt x="73208" y="193354"/>
                  </a:moveTo>
                  <a:cubicBezTo>
                    <a:pt x="73208" y="193354"/>
                    <a:pt x="73208" y="193354"/>
                    <a:pt x="148019" y="193354"/>
                  </a:cubicBezTo>
                  <a:cubicBezTo>
                    <a:pt x="157993" y="193354"/>
                    <a:pt x="167968" y="203368"/>
                    <a:pt x="167968" y="213383"/>
                  </a:cubicBezTo>
                  <a:cubicBezTo>
                    <a:pt x="167968" y="213383"/>
                    <a:pt x="167968" y="213383"/>
                    <a:pt x="167968" y="233411"/>
                  </a:cubicBezTo>
                  <a:cubicBezTo>
                    <a:pt x="167968" y="233411"/>
                    <a:pt x="167968" y="233411"/>
                    <a:pt x="148019" y="233411"/>
                  </a:cubicBezTo>
                  <a:cubicBezTo>
                    <a:pt x="148019" y="233411"/>
                    <a:pt x="148019" y="233411"/>
                    <a:pt x="148019" y="373612"/>
                  </a:cubicBezTo>
                  <a:lnTo>
                    <a:pt x="73208" y="373612"/>
                  </a:lnTo>
                  <a:cubicBezTo>
                    <a:pt x="73208" y="373612"/>
                    <a:pt x="73208" y="373612"/>
                    <a:pt x="73208" y="233411"/>
                  </a:cubicBezTo>
                  <a:cubicBezTo>
                    <a:pt x="73208" y="233411"/>
                    <a:pt x="73208" y="233411"/>
                    <a:pt x="53258" y="233411"/>
                  </a:cubicBezTo>
                  <a:cubicBezTo>
                    <a:pt x="53258" y="233411"/>
                    <a:pt x="53258" y="233411"/>
                    <a:pt x="53258" y="213383"/>
                  </a:cubicBezTo>
                  <a:cubicBezTo>
                    <a:pt x="53258" y="203368"/>
                    <a:pt x="63233" y="193354"/>
                    <a:pt x="73208" y="193354"/>
                  </a:cubicBezTo>
                  <a:close/>
                  <a:moveTo>
                    <a:pt x="234079" y="68402"/>
                  </a:moveTo>
                  <a:cubicBezTo>
                    <a:pt x="234079" y="68402"/>
                    <a:pt x="234079" y="68402"/>
                    <a:pt x="169334" y="108199"/>
                  </a:cubicBezTo>
                  <a:cubicBezTo>
                    <a:pt x="169334" y="108199"/>
                    <a:pt x="169334" y="108199"/>
                    <a:pt x="169334" y="113174"/>
                  </a:cubicBezTo>
                  <a:cubicBezTo>
                    <a:pt x="169334" y="113174"/>
                    <a:pt x="169334" y="113174"/>
                    <a:pt x="174314" y="113174"/>
                  </a:cubicBezTo>
                  <a:lnTo>
                    <a:pt x="333687" y="113174"/>
                  </a:lnTo>
                  <a:cubicBezTo>
                    <a:pt x="338667" y="113174"/>
                    <a:pt x="338667" y="113174"/>
                    <a:pt x="338667" y="113174"/>
                  </a:cubicBezTo>
                  <a:cubicBezTo>
                    <a:pt x="338667" y="108199"/>
                    <a:pt x="338667" y="108199"/>
                    <a:pt x="338667" y="108199"/>
                  </a:cubicBezTo>
                  <a:cubicBezTo>
                    <a:pt x="338667" y="108199"/>
                    <a:pt x="338667" y="108199"/>
                    <a:pt x="273922" y="68402"/>
                  </a:cubicBezTo>
                  <a:cubicBezTo>
                    <a:pt x="258981" y="63428"/>
                    <a:pt x="249020" y="63428"/>
                    <a:pt x="234079" y="68402"/>
                  </a:cubicBezTo>
                  <a:close/>
                  <a:moveTo>
                    <a:pt x="234079" y="3732"/>
                  </a:moveTo>
                  <a:cubicBezTo>
                    <a:pt x="249020" y="-1243"/>
                    <a:pt x="258981" y="-1243"/>
                    <a:pt x="273922" y="3732"/>
                  </a:cubicBezTo>
                  <a:lnTo>
                    <a:pt x="488079" y="123123"/>
                  </a:lnTo>
                  <a:cubicBezTo>
                    <a:pt x="498039" y="128098"/>
                    <a:pt x="508000" y="143022"/>
                    <a:pt x="508000" y="157946"/>
                  </a:cubicBezTo>
                  <a:cubicBezTo>
                    <a:pt x="508000" y="157946"/>
                    <a:pt x="508000" y="157946"/>
                    <a:pt x="508000" y="172870"/>
                  </a:cubicBezTo>
                  <a:cubicBezTo>
                    <a:pt x="508000" y="172870"/>
                    <a:pt x="508000" y="172870"/>
                    <a:pt x="0" y="172870"/>
                  </a:cubicBezTo>
                  <a:cubicBezTo>
                    <a:pt x="0" y="172870"/>
                    <a:pt x="0" y="172870"/>
                    <a:pt x="0" y="157946"/>
                  </a:cubicBezTo>
                  <a:cubicBezTo>
                    <a:pt x="0" y="143022"/>
                    <a:pt x="9961" y="128098"/>
                    <a:pt x="19922" y="123123"/>
                  </a:cubicBezTo>
                  <a:cubicBezTo>
                    <a:pt x="19922" y="123123"/>
                    <a:pt x="19922" y="123123"/>
                    <a:pt x="234079" y="3732"/>
                  </a:cubicBezTo>
                  <a:close/>
                </a:path>
              </a:pathLst>
            </a:custGeom>
            <a:solidFill>
              <a:srgbClr val="CAB79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98DC3F4-F02D-434A-8E72-ED2882DFE2ED}"/>
              </a:ext>
            </a:extLst>
          </p:cNvPr>
          <p:cNvSpPr/>
          <p:nvPr/>
        </p:nvSpPr>
        <p:spPr>
          <a:xfrm>
            <a:off x="1136094" y="1684241"/>
            <a:ext cx="2398392" cy="1744759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FE05821E-6F41-4B50-9406-49BD906AEA1D}"/>
              </a:ext>
            </a:extLst>
          </p:cNvPr>
          <p:cNvSpPr/>
          <p:nvPr/>
        </p:nvSpPr>
        <p:spPr>
          <a:xfrm>
            <a:off x="4943532" y="1684241"/>
            <a:ext cx="2398392" cy="1744759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9AC9C291-0831-4C35-BE7F-2FA43D72C1EC}"/>
              </a:ext>
            </a:extLst>
          </p:cNvPr>
          <p:cNvSpPr/>
          <p:nvPr/>
        </p:nvSpPr>
        <p:spPr>
          <a:xfrm>
            <a:off x="8695592" y="1684241"/>
            <a:ext cx="2398392" cy="1744759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val="379256627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80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47" grpId="0" animBg="1"/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4A03893-C50D-4C4C-9954-3DEF14ED2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EDF31887-18BD-498A-BF74-2DA4B4FE3842}"/>
              </a:ext>
            </a:extLst>
          </p:cNvPr>
          <p:cNvSpPr/>
          <p:nvPr/>
        </p:nvSpPr>
        <p:spPr>
          <a:xfrm>
            <a:off x="3447915" y="619418"/>
            <a:ext cx="5319488" cy="5319488"/>
          </a:xfrm>
          <a:prstGeom prst="ellipse">
            <a:avLst/>
          </a:prstGeom>
          <a:solidFill>
            <a:srgbClr val="CAB790"/>
          </a:solidFill>
          <a:ln>
            <a:noFill/>
          </a:ln>
          <a:effectLst>
            <a:outerShdw blurRad="2540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F3444B2-BC75-4BFB-96DA-06627F14845E}"/>
              </a:ext>
            </a:extLst>
          </p:cNvPr>
          <p:cNvSpPr/>
          <p:nvPr/>
        </p:nvSpPr>
        <p:spPr>
          <a:xfrm>
            <a:off x="529849" y="3031937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5638C7F-2D3D-479C-A9EB-D602C130A376}"/>
              </a:ext>
            </a:extLst>
          </p:cNvPr>
          <p:cNvSpPr/>
          <p:nvPr/>
        </p:nvSpPr>
        <p:spPr>
          <a:xfrm>
            <a:off x="1805720" y="3115554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2C7DBF4-711C-4C3E-B436-B1DC5F88061E}"/>
              </a:ext>
            </a:extLst>
          </p:cNvPr>
          <p:cNvSpPr/>
          <p:nvPr/>
        </p:nvSpPr>
        <p:spPr>
          <a:xfrm>
            <a:off x="2776428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7D0649-3E83-4AEB-9255-F2E8BC9955E6}"/>
              </a:ext>
            </a:extLst>
          </p:cNvPr>
          <p:cNvSpPr/>
          <p:nvPr/>
        </p:nvSpPr>
        <p:spPr>
          <a:xfrm>
            <a:off x="9052819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CA0CC7B-70BC-4BC9-A842-3E4D2496A1CE}"/>
              </a:ext>
            </a:extLst>
          </p:cNvPr>
          <p:cNvSpPr/>
          <p:nvPr/>
        </p:nvSpPr>
        <p:spPr>
          <a:xfrm>
            <a:off x="9782694" y="3130066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593D708-D65F-4857-BBBB-5DFB2DB85913}"/>
              </a:ext>
            </a:extLst>
          </p:cNvPr>
          <p:cNvSpPr/>
          <p:nvPr/>
        </p:nvSpPr>
        <p:spPr>
          <a:xfrm>
            <a:off x="10854295" y="3023399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168414-9143-41FD-BEB7-C7D95D80CE51}"/>
              </a:ext>
            </a:extLst>
          </p:cNvPr>
          <p:cNvGrpSpPr/>
          <p:nvPr/>
        </p:nvGrpSpPr>
        <p:grpSpPr>
          <a:xfrm>
            <a:off x="4298338" y="2420560"/>
            <a:ext cx="3889206" cy="1999802"/>
            <a:chOff x="4298338" y="1925247"/>
            <a:chExt cx="3889206" cy="199980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C3A0131-C952-45B8-BB16-7B4923132557}"/>
                </a:ext>
              </a:extLst>
            </p:cNvPr>
            <p:cNvSpPr txBox="1"/>
            <p:nvPr/>
          </p:nvSpPr>
          <p:spPr>
            <a:xfrm>
              <a:off x="4769866" y="3094052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18000">
                        <a:srgbClr val="F2E5CE"/>
                      </a:gs>
                      <a:gs pos="89000">
                        <a:srgbClr val="A0854A"/>
                      </a:gs>
                    </a:gsLst>
                    <a:lin ang="81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  <a:effectLst/>
                  <a:sym typeface="FZHei-B01S" panose="02010601030101010101" pitchFamily="2" charset="-122"/>
                </a:rPr>
                <a:t>胜任能力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27D5C36-65A9-4BE8-9962-92C34D2B7F24}"/>
                </a:ext>
              </a:extLst>
            </p:cNvPr>
            <p:cNvGrpSpPr/>
            <p:nvPr/>
          </p:nvGrpSpPr>
          <p:grpSpPr>
            <a:xfrm>
              <a:off x="4298338" y="1925247"/>
              <a:ext cx="3889206" cy="1022951"/>
              <a:chOff x="4298338" y="2137005"/>
              <a:chExt cx="3889206" cy="1022951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AB19342-D552-44F6-80C0-93CCB33EF682}"/>
                  </a:ext>
                </a:extLst>
              </p:cNvPr>
              <p:cNvSpPr txBox="1"/>
              <p:nvPr/>
            </p:nvSpPr>
            <p:spPr>
              <a:xfrm>
                <a:off x="4298338" y="2137005"/>
                <a:ext cx="388920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5400">
                    <a:solidFill>
                      <a:schemeClr val="bg1"/>
                    </a:solidFill>
                    <a:sym typeface="微软雅黑 Light" panose="020b0502040204020203" pitchFamily="34" charset="-122"/>
                  </a:rPr>
                  <a:t>PART THREE</a:t>
                </a:r>
                <a:endParaRPr lang="zh-CN" altLang="en-US" sz="5400">
                  <a:solidFill>
                    <a:schemeClr val="bg1"/>
                  </a:solidFill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39D13427-A833-409D-9131-CEFA1F6CF8C3}"/>
                  </a:ext>
                </a:extLst>
              </p:cNvPr>
              <p:cNvCxnSpPr/>
              <p:nvPr/>
            </p:nvCxnSpPr>
            <p:spPr>
              <a:xfrm>
                <a:off x="5459390" y="3159956"/>
                <a:ext cx="1296538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val="206039486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603578" y="-296362"/>
            <a:ext cx="5394366" cy="11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0000"/>
              </a:lnSpc>
              <a:defRPr sz="40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cs typeface="+mn-ea"/>
              </a:defRPr>
            </a:lvl1pPr>
          </a:lstStyle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03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核心竞争力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577087" y="1789598"/>
            <a:ext cx="3048000" cy="1872342"/>
            <a:chOff x="4586514" y="1770743"/>
            <a:chExt cx="3048000" cy="1872343"/>
          </a:xfrm>
          <a:solidFill>
            <a:srgbClr val="A0854A"/>
          </a:solidFill>
        </p:grpSpPr>
        <p:sp>
          <p:nvSpPr>
            <p:cNvPr id="7" name="矩形 6"/>
            <p:cNvSpPr/>
            <p:nvPr/>
          </p:nvSpPr>
          <p:spPr>
            <a:xfrm>
              <a:off x="4586514" y="1770743"/>
              <a:ext cx="3048000" cy="1872343"/>
            </a:xfrm>
            <a:prstGeom prst="rect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800215" y="2099555"/>
              <a:ext cx="2591569" cy="1209294"/>
              <a:chOff x="7483989" y="3361982"/>
              <a:chExt cx="2591569" cy="1209294"/>
            </a:xfrm>
            <a:grpFill/>
          </p:grpSpPr>
          <p:sp>
            <p:nvSpPr>
              <p:cNvPr id="9" name="矩形 8"/>
              <p:cNvSpPr/>
              <p:nvPr/>
            </p:nvSpPr>
            <p:spPr>
              <a:xfrm>
                <a:off x="7483989" y="3732519"/>
                <a:ext cx="2591569" cy="838757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ts val="2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483989" y="3361982"/>
                <a:ext cx="2050552" cy="396583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just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FZHei-B01S" panose="02010601030101010101" pitchFamily="2" charset="-122"/>
                    <a:ea typeface="FZHei-B01S" panose="02010601030101010101" pitchFamily="2" charset="-122"/>
                    <a:cs typeface="+mn-cs"/>
                    <a:sym typeface="FZHei-B01S" panose="02010601030101010101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071887" y="4053825"/>
            <a:ext cx="3048000" cy="1872343"/>
            <a:chOff x="1081314" y="4034971"/>
            <a:chExt cx="3048000" cy="1872343"/>
          </a:xfrm>
          <a:solidFill>
            <a:srgbClr val="9AABC8"/>
          </a:solidFill>
        </p:grpSpPr>
        <p:sp>
          <p:nvSpPr>
            <p:cNvPr id="12" name="矩形 11"/>
            <p:cNvSpPr/>
            <p:nvPr/>
          </p:nvSpPr>
          <p:spPr>
            <a:xfrm>
              <a:off x="1081314" y="4034971"/>
              <a:ext cx="3048000" cy="1872343"/>
            </a:xfrm>
            <a:prstGeom prst="rect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309529" y="4351908"/>
              <a:ext cx="2591569" cy="1232311"/>
              <a:chOff x="7483989" y="3361982"/>
              <a:chExt cx="2591569" cy="1232311"/>
            </a:xfrm>
            <a:grpFill/>
          </p:grpSpPr>
          <p:sp>
            <p:nvSpPr>
              <p:cNvPr id="14" name="矩形 13"/>
              <p:cNvSpPr/>
              <p:nvPr/>
            </p:nvSpPr>
            <p:spPr>
              <a:xfrm>
                <a:off x="7483989" y="3732519"/>
                <a:ext cx="2591569" cy="861774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ts val="2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483989" y="3361982"/>
                <a:ext cx="2050552" cy="395236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just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FZHei-B01S" panose="02010601030101010101" pitchFamily="2" charset="-122"/>
                    <a:ea typeface="FZHei-B01S" panose="02010601030101010101" pitchFamily="2" charset="-122"/>
                    <a:cs typeface="+mn-cs"/>
                    <a:sym typeface="FZHei-B01S" panose="02010601030101010101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082287" y="4053825"/>
            <a:ext cx="3048000" cy="1872343"/>
            <a:chOff x="8091714" y="4034971"/>
            <a:chExt cx="3048000" cy="1872343"/>
          </a:xfrm>
          <a:solidFill>
            <a:schemeClr val="accent2">
              <a:lumMod val="75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8091714" y="4034971"/>
              <a:ext cx="3048000" cy="1872343"/>
            </a:xfrm>
            <a:prstGeom prst="rect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319929" y="4351908"/>
              <a:ext cx="2591569" cy="1209293"/>
              <a:chOff x="7483989" y="3361982"/>
              <a:chExt cx="2591569" cy="1209293"/>
            </a:xfrm>
            <a:grpFill/>
          </p:grpSpPr>
          <p:sp>
            <p:nvSpPr>
              <p:cNvPr id="19" name="矩形 18"/>
              <p:cNvSpPr/>
              <p:nvPr/>
            </p:nvSpPr>
            <p:spPr>
              <a:xfrm>
                <a:off x="7483989" y="3732519"/>
                <a:ext cx="2591569" cy="838756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ts val="2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483989" y="3361982"/>
                <a:ext cx="2050552" cy="396583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just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FZHei-B01S" panose="02010601030101010101" pitchFamily="2" charset="-122"/>
                    <a:ea typeface="FZHei-B01S" panose="02010601030101010101" pitchFamily="2" charset="-122"/>
                    <a:cs typeface="+mn-cs"/>
                    <a:sym typeface="FZHei-B01S" panose="02010601030101010101" pitchFamily="2" charset="-122"/>
                  </a:rPr>
                  <a:t>添加标题</a:t>
                </a:r>
              </a:p>
            </p:txBody>
          </p:sp>
        </p:grpSp>
      </p:grpSp>
      <p:pic>
        <p:nvPicPr>
          <p:cNvPr id="21" name="图片占位符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459" y="1854694"/>
            <a:ext cx="2613883" cy="1742153"/>
          </a:xfrm>
          <a:prstGeom prst="rect">
            <a:avLst/>
          </a:prstGeom>
        </p:spPr>
      </p:pic>
      <p:pic>
        <p:nvPicPr>
          <p:cNvPr id="22" name="图片占位符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479" y="4053825"/>
            <a:ext cx="2809216" cy="1872343"/>
          </a:xfrm>
          <a:prstGeom prst="rect">
            <a:avLst/>
          </a:prstGeom>
        </p:spPr>
      </p:pic>
      <p:pic>
        <p:nvPicPr>
          <p:cNvPr id="23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451" y="1789599"/>
            <a:ext cx="2817672" cy="1872343"/>
          </a:xfrm>
          <a:prstGeom prst="rect">
            <a:avLst/>
          </a:prstGeom>
        </p:spPr>
      </p:pic>
    </p:spTree>
    <p:extLst>
      <p:ext uri="{BB962C8B-B14F-4D97-AF65-F5344CB8AC3E}">
        <p14:creationId val="63595095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586568" y="203480"/>
            <a:ext cx="5394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03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专业技能</a:t>
            </a: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64F7AB12-0324-4EA8-A06D-62D592FFA41C}"/>
              </a:ext>
            </a:extLst>
          </p:cNvPr>
          <p:cNvSpPr/>
          <p:nvPr/>
        </p:nvSpPr>
        <p:spPr bwMode="auto">
          <a:xfrm>
            <a:off x="5794972" y="3204188"/>
            <a:ext cx="1846230" cy="1484538"/>
          </a:xfrm>
          <a:custGeom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rgbClr val="CAB790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069BA6E3-0EDF-44C1-899B-5B06ABD0EA5A}"/>
              </a:ext>
            </a:extLst>
          </p:cNvPr>
          <p:cNvSpPr/>
          <p:nvPr/>
        </p:nvSpPr>
        <p:spPr bwMode="auto">
          <a:xfrm>
            <a:off x="5794972" y="2137426"/>
            <a:ext cx="1542913" cy="1241884"/>
          </a:xfrm>
          <a:custGeom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rgbClr val="9AAB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95661C92-33B7-43BF-B550-3BB236AB1A2B}"/>
              </a:ext>
            </a:extLst>
          </p:cNvPr>
          <p:cNvSpPr/>
          <p:nvPr/>
        </p:nvSpPr>
        <p:spPr bwMode="auto">
          <a:xfrm>
            <a:off x="4699595" y="2456768"/>
            <a:ext cx="1058750" cy="853867"/>
          </a:xfrm>
          <a:custGeom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2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6" name="Freeform 8">
            <a:extLst>
              <a:ext uri="{FF2B5EF4-FFF2-40B4-BE49-F238E27FC236}">
                <a16:creationId xmlns:a16="http://schemas.microsoft.com/office/drawing/2014/main" id="{646B8D4A-7333-4BCD-869F-E0E843A72CE1}"/>
              </a:ext>
            </a:extLst>
          </p:cNvPr>
          <p:cNvSpPr/>
          <p:nvPr/>
        </p:nvSpPr>
        <p:spPr bwMode="auto">
          <a:xfrm>
            <a:off x="3914404" y="3204188"/>
            <a:ext cx="1843941" cy="1484538"/>
          </a:xfrm>
          <a:custGeom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7" y="0"/>
                  <a:pt x="637" y="0"/>
                  <a:pt x="637" y="0"/>
                </a:cubicBezTo>
                <a:cubicBezTo>
                  <a:pt x="638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  <a:close/>
              </a:path>
            </a:pathLst>
          </a:custGeom>
          <a:solidFill>
            <a:srgbClr val="9AABC8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id="{FC213DB0-6AEA-4207-AF28-12409979BAF7}"/>
              </a:ext>
            </a:extLst>
          </p:cNvPr>
          <p:cNvSpPr/>
          <p:nvPr/>
        </p:nvSpPr>
        <p:spPr bwMode="auto">
          <a:xfrm>
            <a:off x="3914404" y="4462096"/>
            <a:ext cx="1843941" cy="1484538"/>
          </a:xfrm>
          <a:custGeom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7" y="0"/>
                  <a:pt x="637" y="0"/>
                  <a:pt x="637" y="0"/>
                </a:cubicBezTo>
                <a:cubicBezTo>
                  <a:pt x="638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CAB790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Freeform 10">
            <a:extLst>
              <a:ext uri="{FF2B5EF4-FFF2-40B4-BE49-F238E27FC236}">
                <a16:creationId xmlns:a16="http://schemas.microsoft.com/office/drawing/2014/main" id="{EB949B53-37D9-45C7-B1CF-82E5C6B7117D}"/>
              </a:ext>
            </a:extLst>
          </p:cNvPr>
          <p:cNvSpPr/>
          <p:nvPr/>
        </p:nvSpPr>
        <p:spPr bwMode="auto">
          <a:xfrm>
            <a:off x="5794972" y="4464385"/>
            <a:ext cx="2324671" cy="1870266"/>
          </a:xfrm>
          <a:custGeom>
            <a:gdLst>
              <a:gd name="T0" fmla="*/ 804 w 1151"/>
              <a:gd name="T1" fmla="*/ 0 h 926"/>
              <a:gd name="T2" fmla="*/ 349 w 1151"/>
              <a:gd name="T3" fmla="*/ 0 h 926"/>
              <a:gd name="T4" fmla="*/ 348 w 1151"/>
              <a:gd name="T5" fmla="*/ 0 h 926"/>
              <a:gd name="T6" fmla="*/ 347 w 1151"/>
              <a:gd name="T7" fmla="*/ 0 h 926"/>
              <a:gd name="T8" fmla="*/ 3 w 1151"/>
              <a:gd name="T9" fmla="*/ 345 h 926"/>
              <a:gd name="T10" fmla="*/ 0 w 1151"/>
              <a:gd name="T11" fmla="*/ 926 h 926"/>
              <a:gd name="T12" fmla="*/ 298 w 1151"/>
              <a:gd name="T13" fmla="*/ 703 h 926"/>
              <a:gd name="T14" fmla="*/ 804 w 1151"/>
              <a:gd name="T15" fmla="*/ 693 h 926"/>
              <a:gd name="T16" fmla="*/ 1151 w 1151"/>
              <a:gd name="T17" fmla="*/ 347 h 926"/>
              <a:gd name="T18" fmla="*/ 804 w 1151"/>
              <a:gd name="T19" fmla="*/ 0 h 92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51" h="924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7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rgbClr val="9AAB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Oval 11">
            <a:extLst>
              <a:ext uri="{FF2B5EF4-FFF2-40B4-BE49-F238E27FC236}">
                <a16:creationId xmlns:a16="http://schemas.microsoft.com/office/drawing/2014/main" id="{A8FD0FC2-5133-4228-987A-6453695DC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9474" y="1968454"/>
            <a:ext cx="298739" cy="298739"/>
          </a:xfrm>
          <a:prstGeom prst="ellipse">
            <a:avLst/>
          </a:prstGeom>
          <a:solidFill>
            <a:srgbClr val="9EBA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0" name="Group 12">
            <a:extLst>
              <a:ext uri="{FF2B5EF4-FFF2-40B4-BE49-F238E27FC236}">
                <a16:creationId xmlns:a16="http://schemas.microsoft.com/office/drawing/2014/main" id="{EE3FBC92-3B82-4BFB-B096-421E15C6A31A}"/>
              </a:ext>
            </a:extLst>
          </p:cNvPr>
          <p:cNvGrpSpPr/>
          <p:nvPr/>
        </p:nvGrpSpPr>
        <p:grpSpPr>
          <a:xfrm>
            <a:off x="5039540" y="1842121"/>
            <a:ext cx="532237" cy="749708"/>
            <a:chOff x="5039540" y="1842121"/>
            <a:chExt cx="532237" cy="749708"/>
          </a:xfrm>
          <a:solidFill>
            <a:srgbClr val="CAB790">
              <a:alpha val="68000"/>
            </a:srgbClr>
          </a:solidFill>
        </p:grpSpPr>
        <p:sp>
          <p:nvSpPr>
            <p:cNvPr id="51" name="Oval 30">
              <a:extLst>
                <a:ext uri="{FF2B5EF4-FFF2-40B4-BE49-F238E27FC236}">
                  <a16:creationId xmlns:a16="http://schemas.microsoft.com/office/drawing/2014/main" id="{AD85B7D2-E4EF-4D81-96F6-133AADB0C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9540" y="2132848"/>
              <a:ext cx="121327" cy="1213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2" name="Oval 31">
              <a:extLst>
                <a:ext uri="{FF2B5EF4-FFF2-40B4-BE49-F238E27FC236}">
                  <a16:creationId xmlns:a16="http://schemas.microsoft.com/office/drawing/2014/main" id="{A3E1AD12-D461-41BD-9488-DF64FD384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3338" y="1842121"/>
              <a:ext cx="75543" cy="7439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3" name="Oval 33">
              <a:extLst>
                <a:ext uri="{FF2B5EF4-FFF2-40B4-BE49-F238E27FC236}">
                  <a16:creationId xmlns:a16="http://schemas.microsoft.com/office/drawing/2014/main" id="{BEE2D2D3-1BF8-45E3-9AA4-BE8326F01FC4}"/>
                </a:ext>
              </a:extLst>
            </p:cNvPr>
            <p:cNvSpPr/>
            <p:nvPr/>
          </p:nvSpPr>
          <p:spPr>
            <a:xfrm>
              <a:off x="5196353" y="2216407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54" name="Group 11">
            <a:extLst>
              <a:ext uri="{FF2B5EF4-FFF2-40B4-BE49-F238E27FC236}">
                <a16:creationId xmlns:a16="http://schemas.microsoft.com/office/drawing/2014/main" id="{BB65B224-1764-409F-BEFD-134434FD3F61}"/>
              </a:ext>
            </a:extLst>
          </p:cNvPr>
          <p:cNvGrpSpPr/>
          <p:nvPr/>
        </p:nvGrpSpPr>
        <p:grpSpPr>
          <a:xfrm>
            <a:off x="6992217" y="3136661"/>
            <a:ext cx="633533" cy="375422"/>
            <a:chOff x="6992217" y="3136661"/>
            <a:chExt cx="633533" cy="375422"/>
          </a:xfrm>
          <a:solidFill>
            <a:srgbClr val="CAB790">
              <a:alpha val="68000"/>
            </a:srgbClr>
          </a:solidFill>
        </p:grpSpPr>
        <p:sp>
          <p:nvSpPr>
            <p:cNvPr id="55" name="Oval 18">
              <a:extLst>
                <a:ext uri="{FF2B5EF4-FFF2-40B4-BE49-F238E27FC236}">
                  <a16:creationId xmlns:a16="http://schemas.microsoft.com/office/drawing/2014/main" id="{A04F18C6-6057-4D70-9E40-4EE575B28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2217" y="3280875"/>
              <a:ext cx="73254" cy="7211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6" name="Oval 34">
              <a:extLst>
                <a:ext uri="{FF2B5EF4-FFF2-40B4-BE49-F238E27FC236}">
                  <a16:creationId xmlns:a16="http://schemas.microsoft.com/office/drawing/2014/main" id="{A7FD075C-E5E9-419C-9909-BFBF0D57DDFC}"/>
                </a:ext>
              </a:extLst>
            </p:cNvPr>
            <p:cNvSpPr/>
            <p:nvPr/>
          </p:nvSpPr>
          <p:spPr>
            <a:xfrm>
              <a:off x="7250326" y="3136661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57" name="Group 3">
            <a:extLst>
              <a:ext uri="{FF2B5EF4-FFF2-40B4-BE49-F238E27FC236}">
                <a16:creationId xmlns:a16="http://schemas.microsoft.com/office/drawing/2014/main" id="{A6D167E1-2F9E-4E23-82D9-E2B10EC7A3EE}"/>
              </a:ext>
            </a:extLst>
          </p:cNvPr>
          <p:cNvGrpSpPr/>
          <p:nvPr/>
        </p:nvGrpSpPr>
        <p:grpSpPr>
          <a:xfrm>
            <a:off x="7602286" y="4193117"/>
            <a:ext cx="675310" cy="699347"/>
            <a:chOff x="7602286" y="4193117"/>
            <a:chExt cx="675310" cy="699347"/>
          </a:xfrm>
          <a:solidFill>
            <a:srgbClr val="9EBAD6">
              <a:alpha val="76000"/>
            </a:srgbClr>
          </a:solidFill>
        </p:grpSpPr>
        <p:sp>
          <p:nvSpPr>
            <p:cNvPr id="58" name="Oval 25">
              <a:extLst>
                <a:ext uri="{FF2B5EF4-FFF2-40B4-BE49-F238E27FC236}">
                  <a16:creationId xmlns:a16="http://schemas.microsoft.com/office/drawing/2014/main" id="{2471154C-15CE-4DBA-8845-7A0923FF4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8196" y="4282395"/>
              <a:ext cx="169400" cy="1694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9" name="Oval 26">
              <a:extLst>
                <a:ext uri="{FF2B5EF4-FFF2-40B4-BE49-F238E27FC236}">
                  <a16:creationId xmlns:a16="http://schemas.microsoft.com/office/drawing/2014/main" id="{EC394728-624C-42BA-9ABB-509C79059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0544" y="4193117"/>
              <a:ext cx="86989" cy="8927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0" name="Oval 27">
              <a:extLst>
                <a:ext uri="{FF2B5EF4-FFF2-40B4-BE49-F238E27FC236}">
                  <a16:creationId xmlns:a16="http://schemas.microsoft.com/office/drawing/2014/main" id="{94C9716F-497D-4E9B-BCF6-3FD5EF587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5241" y="4827222"/>
              <a:ext cx="62953" cy="6524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1" name="Oval 35">
              <a:extLst>
                <a:ext uri="{FF2B5EF4-FFF2-40B4-BE49-F238E27FC236}">
                  <a16:creationId xmlns:a16="http://schemas.microsoft.com/office/drawing/2014/main" id="{0DF922C8-5089-4779-80A5-D7D54567315E}"/>
                </a:ext>
              </a:extLst>
            </p:cNvPr>
            <p:cNvSpPr/>
            <p:nvPr/>
          </p:nvSpPr>
          <p:spPr>
            <a:xfrm>
              <a:off x="7602286" y="4415173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62" name="Group 13">
            <a:extLst>
              <a:ext uri="{FF2B5EF4-FFF2-40B4-BE49-F238E27FC236}">
                <a16:creationId xmlns:a16="http://schemas.microsoft.com/office/drawing/2014/main" id="{E0554E4E-C74E-4D0B-9AAC-514C0F978F4C}"/>
              </a:ext>
            </a:extLst>
          </p:cNvPr>
          <p:cNvGrpSpPr/>
          <p:nvPr/>
        </p:nvGrpSpPr>
        <p:grpSpPr>
          <a:xfrm>
            <a:off x="4217722" y="5349163"/>
            <a:ext cx="546689" cy="528796"/>
            <a:chOff x="4217722" y="5349163"/>
            <a:chExt cx="546689" cy="528796"/>
          </a:xfrm>
          <a:solidFill>
            <a:srgbClr val="CAB790">
              <a:alpha val="68000"/>
            </a:srgbClr>
          </a:solidFill>
        </p:grpSpPr>
        <p:sp>
          <p:nvSpPr>
            <p:cNvPr id="63" name="Freeform 21">
              <a:extLst>
                <a:ext uri="{FF2B5EF4-FFF2-40B4-BE49-F238E27FC236}">
                  <a16:creationId xmlns:a16="http://schemas.microsoft.com/office/drawing/2014/main" id="{0EC26900-9BA6-4354-9EBB-24427D1DE604}"/>
                </a:ext>
              </a:extLst>
            </p:cNvPr>
            <p:cNvSpPr/>
            <p:nvPr/>
          </p:nvSpPr>
          <p:spPr bwMode="auto">
            <a:xfrm>
              <a:off x="4217722" y="5647895"/>
              <a:ext cx="104158" cy="105303"/>
            </a:xfrm>
            <a:custGeom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26 w 52"/>
                <a:gd name="T7" fmla="*/ 52 h 52"/>
                <a:gd name="T8" fmla="*/ 52 w 52"/>
                <a:gd name="T9" fmla="*/ 26 h 52"/>
                <a:gd name="T10" fmla="*/ 26 w 52"/>
                <a:gd name="T11" fmla="*/ 0 h 52"/>
                <a:gd name="T12" fmla="*/ 26 w 52"/>
                <a:gd name="T13" fmla="*/ 0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40" y="52"/>
                    <a:pt x="52" y="41"/>
                    <a:pt x="52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4" name="Freeform 22">
              <a:extLst>
                <a:ext uri="{FF2B5EF4-FFF2-40B4-BE49-F238E27FC236}">
                  <a16:creationId xmlns:a16="http://schemas.microsoft.com/office/drawing/2014/main" id="{0EF405C2-0B0A-4D6C-86E4-9660558BD37C}"/>
                </a:ext>
              </a:extLst>
            </p:cNvPr>
            <p:cNvSpPr/>
            <p:nvPr/>
          </p:nvSpPr>
          <p:spPr bwMode="auto">
            <a:xfrm>
              <a:off x="4419170" y="5819584"/>
              <a:ext cx="58375" cy="58375"/>
            </a:xfrm>
            <a:custGeom>
              <a:gdLst>
                <a:gd name="T0" fmla="*/ 15 w 29"/>
                <a:gd name="T1" fmla="*/ 0 h 29"/>
                <a:gd name="T2" fmla="*/ 15 w 29"/>
                <a:gd name="T3" fmla="*/ 0 h 29"/>
                <a:gd name="T4" fmla="*/ 0 w 29"/>
                <a:gd name="T5" fmla="*/ 14 h 29"/>
                <a:gd name="T6" fmla="*/ 15 w 29"/>
                <a:gd name="T7" fmla="*/ 29 h 29"/>
                <a:gd name="T8" fmla="*/ 15 w 29"/>
                <a:gd name="T9" fmla="*/ 29 h 29"/>
                <a:gd name="T10" fmla="*/ 29 w 29"/>
                <a:gd name="T11" fmla="*/ 14 h 29"/>
                <a:gd name="T12" fmla="*/ 15 w 29"/>
                <a:gd name="T13" fmla="*/ 0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9"/>
                    <a:pt x="29" y="22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5" name="Oval 37">
              <a:extLst>
                <a:ext uri="{FF2B5EF4-FFF2-40B4-BE49-F238E27FC236}">
                  <a16:creationId xmlns:a16="http://schemas.microsoft.com/office/drawing/2014/main" id="{A1602D53-607B-48FA-BA4F-59BD865A57D6}"/>
                </a:ext>
              </a:extLst>
            </p:cNvPr>
            <p:cNvSpPr/>
            <p:nvPr/>
          </p:nvSpPr>
          <p:spPr>
            <a:xfrm>
              <a:off x="4388987" y="5349163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66" name="Inhaltsplatzhalter 4">
            <a:extLst>
              <a:ext uri="{FF2B5EF4-FFF2-40B4-BE49-F238E27FC236}">
                <a16:creationId xmlns:a16="http://schemas.microsoft.com/office/drawing/2014/main" id="{9A72C4E9-129B-4FE4-8D93-06CF151FC4C4}"/>
              </a:ext>
            </a:extLst>
          </p:cNvPr>
          <p:cNvSpPr txBox="1"/>
          <p:nvPr/>
        </p:nvSpPr>
        <p:spPr>
          <a:xfrm>
            <a:off x="508001" y="3311801"/>
            <a:ext cx="3087060" cy="741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lang="en-US" altLang="zh-CN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7" name="Inhaltsplatzhalter 4">
            <a:extLst>
              <a:ext uri="{FF2B5EF4-FFF2-40B4-BE49-F238E27FC236}">
                <a16:creationId xmlns:a16="http://schemas.microsoft.com/office/drawing/2014/main" id="{AC35E1F1-D05E-442F-8B95-6E1F304D33D6}"/>
              </a:ext>
            </a:extLst>
          </p:cNvPr>
          <p:cNvSpPr txBox="1"/>
          <p:nvPr/>
        </p:nvSpPr>
        <p:spPr>
          <a:xfrm>
            <a:off x="1145441" y="2440359"/>
            <a:ext cx="3360315" cy="741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lang="en-US" altLang="zh-CN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8" name="Inhaltsplatzhalter 4">
            <a:extLst>
              <a:ext uri="{FF2B5EF4-FFF2-40B4-BE49-F238E27FC236}">
                <a16:creationId xmlns:a16="http://schemas.microsoft.com/office/drawing/2014/main" id="{D8A78450-8855-4466-B96E-A84F94F111E2}"/>
              </a:ext>
            </a:extLst>
          </p:cNvPr>
          <p:cNvSpPr txBox="1"/>
          <p:nvPr/>
        </p:nvSpPr>
        <p:spPr>
          <a:xfrm>
            <a:off x="8299834" y="4785486"/>
            <a:ext cx="3162363" cy="741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9" name="Inhaltsplatzhalter 4">
            <a:extLst>
              <a:ext uri="{FF2B5EF4-FFF2-40B4-BE49-F238E27FC236}">
                <a16:creationId xmlns:a16="http://schemas.microsoft.com/office/drawing/2014/main" id="{03A934A1-4EB0-42FF-A990-0A284C0D5E48}"/>
              </a:ext>
            </a:extLst>
          </p:cNvPr>
          <p:cNvSpPr txBox="1"/>
          <p:nvPr/>
        </p:nvSpPr>
        <p:spPr>
          <a:xfrm>
            <a:off x="7886717" y="3311801"/>
            <a:ext cx="2944415" cy="741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70" name="Inhaltsplatzhalter 4">
            <a:extLst>
              <a:ext uri="{FF2B5EF4-FFF2-40B4-BE49-F238E27FC236}">
                <a16:creationId xmlns:a16="http://schemas.microsoft.com/office/drawing/2014/main" id="{B244127C-4F60-4F0F-AD76-51C13CA726F7}"/>
              </a:ext>
            </a:extLst>
          </p:cNvPr>
          <p:cNvSpPr txBox="1"/>
          <p:nvPr/>
        </p:nvSpPr>
        <p:spPr>
          <a:xfrm>
            <a:off x="7600523" y="2200671"/>
            <a:ext cx="2997399" cy="7428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71" name="Inhaltsplatzhalter 4">
            <a:extLst>
              <a:ext uri="{FF2B5EF4-FFF2-40B4-BE49-F238E27FC236}">
                <a16:creationId xmlns:a16="http://schemas.microsoft.com/office/drawing/2014/main" id="{0FDB4A05-DF4B-4E79-847D-6B19395FAD49}"/>
              </a:ext>
            </a:extLst>
          </p:cNvPr>
          <p:cNvSpPr txBox="1"/>
          <p:nvPr/>
        </p:nvSpPr>
        <p:spPr>
          <a:xfrm>
            <a:off x="508001" y="4625888"/>
            <a:ext cx="3087061" cy="741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lang="en-US" altLang="zh-CN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grpSp>
        <p:nvGrpSpPr>
          <p:cNvPr id="72" name="Group 40">
            <a:extLst>
              <a:ext uri="{FF2B5EF4-FFF2-40B4-BE49-F238E27FC236}">
                <a16:creationId xmlns:a16="http://schemas.microsoft.com/office/drawing/2014/main" id="{0AD32017-B0E6-4FE6-99D8-A93C41208269}"/>
              </a:ext>
            </a:extLst>
          </p:cNvPr>
          <p:cNvGrpSpPr/>
          <p:nvPr/>
        </p:nvGrpSpPr>
        <p:grpSpPr>
          <a:xfrm>
            <a:off x="3778482" y="3099087"/>
            <a:ext cx="532237" cy="749708"/>
            <a:chOff x="5039540" y="1842121"/>
            <a:chExt cx="532237" cy="749708"/>
          </a:xfrm>
          <a:solidFill>
            <a:srgbClr val="9EBAD6"/>
          </a:solidFill>
        </p:grpSpPr>
        <p:sp>
          <p:nvSpPr>
            <p:cNvPr id="73" name="Oval 30">
              <a:extLst>
                <a:ext uri="{FF2B5EF4-FFF2-40B4-BE49-F238E27FC236}">
                  <a16:creationId xmlns:a16="http://schemas.microsoft.com/office/drawing/2014/main" id="{0E787316-51E2-4A70-9B79-2C334029F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9540" y="2132848"/>
              <a:ext cx="121327" cy="1213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4" name="Oval 31">
              <a:extLst>
                <a:ext uri="{FF2B5EF4-FFF2-40B4-BE49-F238E27FC236}">
                  <a16:creationId xmlns:a16="http://schemas.microsoft.com/office/drawing/2014/main" id="{51E82F9C-BB13-4EC8-8553-8DA27D24D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3338" y="1842121"/>
              <a:ext cx="75543" cy="7439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5" name="Oval 43">
              <a:extLst>
                <a:ext uri="{FF2B5EF4-FFF2-40B4-BE49-F238E27FC236}">
                  <a16:creationId xmlns:a16="http://schemas.microsoft.com/office/drawing/2014/main" id="{4E13FD37-6E0B-4FD7-9D53-538B5C617E09}"/>
                </a:ext>
              </a:extLst>
            </p:cNvPr>
            <p:cNvSpPr/>
            <p:nvPr/>
          </p:nvSpPr>
          <p:spPr>
            <a:xfrm>
              <a:off x="5196353" y="2216407"/>
              <a:ext cx="375424" cy="375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76" name="Group 44">
            <a:extLst>
              <a:ext uri="{FF2B5EF4-FFF2-40B4-BE49-F238E27FC236}">
                <a16:creationId xmlns:a16="http://schemas.microsoft.com/office/drawing/2014/main" id="{B149A490-971B-4E96-A7A2-5A10156B5221}"/>
              </a:ext>
            </a:extLst>
          </p:cNvPr>
          <p:cNvGrpSpPr/>
          <p:nvPr/>
        </p:nvGrpSpPr>
        <p:grpSpPr>
          <a:xfrm>
            <a:off x="6303029" y="2300661"/>
            <a:ext cx="481013" cy="550863"/>
            <a:chOff x="9990138" y="2690813"/>
            <a:chExt cx="481013" cy="550863"/>
          </a:xfrm>
          <a:solidFill>
            <a:schemeClr val="bg1"/>
          </a:solidFill>
        </p:grpSpPr>
        <p:sp>
          <p:nvSpPr>
            <p:cNvPr id="77" name="Freeform 107">
              <a:extLst>
                <a:ext uri="{FF2B5EF4-FFF2-40B4-BE49-F238E27FC236}">
                  <a16:creationId xmlns:a16="http://schemas.microsoft.com/office/drawing/2014/main" id="{0A21FCC8-1472-48C2-B6AB-75D29449AE50}"/>
                </a:ext>
              </a:extLst>
            </p:cNvPr>
            <p:cNvSpPr/>
            <p:nvPr/>
          </p:nvSpPr>
          <p:spPr bwMode="auto">
            <a:xfrm>
              <a:off x="10121901" y="3182938"/>
              <a:ext cx="219075" cy="58738"/>
            </a:xfrm>
            <a:custGeom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8" name="Freeform 108">
              <a:extLst>
                <a:ext uri="{FF2B5EF4-FFF2-40B4-BE49-F238E27FC236}">
                  <a16:creationId xmlns:a16="http://schemas.microsoft.com/office/drawing/2014/main" id="{2C30F1C9-AC67-423B-86F9-4A69539BF8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90138" y="2809875"/>
              <a:ext cx="481013" cy="347663"/>
            </a:xfrm>
            <a:custGeom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9" name="Freeform 109">
              <a:extLst>
                <a:ext uri="{FF2B5EF4-FFF2-40B4-BE49-F238E27FC236}">
                  <a16:creationId xmlns:a16="http://schemas.microsoft.com/office/drawing/2014/main" id="{61FC96F3-8E02-46D5-9D27-80C98764A337}"/>
                </a:ext>
              </a:extLst>
            </p:cNvPr>
            <p:cNvSpPr/>
            <p:nvPr/>
          </p:nvSpPr>
          <p:spPr bwMode="auto">
            <a:xfrm>
              <a:off x="9990138" y="2809875"/>
              <a:ext cx="157163" cy="231775"/>
            </a:xfrm>
            <a:custGeom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0" name="Freeform 110">
              <a:extLst>
                <a:ext uri="{FF2B5EF4-FFF2-40B4-BE49-F238E27FC236}">
                  <a16:creationId xmlns:a16="http://schemas.microsoft.com/office/drawing/2014/main" id="{EB04FCF6-FCAB-44A7-9E6F-92DCA5A9837E}"/>
                </a:ext>
              </a:extLst>
            </p:cNvPr>
            <p:cNvSpPr/>
            <p:nvPr/>
          </p:nvSpPr>
          <p:spPr bwMode="auto">
            <a:xfrm>
              <a:off x="10139363" y="2690813"/>
              <a:ext cx="179388" cy="300038"/>
            </a:xfrm>
            <a:custGeom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3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1" name="Freeform 111">
              <a:extLst>
                <a:ext uri="{FF2B5EF4-FFF2-40B4-BE49-F238E27FC236}">
                  <a16:creationId xmlns:a16="http://schemas.microsoft.com/office/drawing/2014/main" id="{9B9BCF21-29C5-4292-9074-9815B63C2CB9}"/>
                </a:ext>
              </a:extLst>
            </p:cNvPr>
            <p:cNvSpPr/>
            <p:nvPr/>
          </p:nvSpPr>
          <p:spPr bwMode="auto">
            <a:xfrm>
              <a:off x="10217151" y="2943225"/>
              <a:ext cx="22225" cy="71438"/>
            </a:xfrm>
            <a:custGeom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82" name="Group 55">
            <a:extLst>
              <a:ext uri="{FF2B5EF4-FFF2-40B4-BE49-F238E27FC236}">
                <a16:creationId xmlns:a16="http://schemas.microsoft.com/office/drawing/2014/main" id="{1D25C481-CB9A-4CCC-8717-B14D34538D6B}"/>
              </a:ext>
            </a:extLst>
          </p:cNvPr>
          <p:cNvGrpSpPr/>
          <p:nvPr/>
        </p:nvGrpSpPr>
        <p:grpSpPr>
          <a:xfrm>
            <a:off x="4991250" y="2622868"/>
            <a:ext cx="389360" cy="335656"/>
            <a:chOff x="4411663" y="2727325"/>
            <a:chExt cx="552451" cy="476251"/>
          </a:xfrm>
          <a:solidFill>
            <a:schemeClr val="bg1"/>
          </a:solidFill>
        </p:grpSpPr>
        <p:sp>
          <p:nvSpPr>
            <p:cNvPr id="83" name="Freeform 153">
              <a:extLst>
                <a:ext uri="{FF2B5EF4-FFF2-40B4-BE49-F238E27FC236}">
                  <a16:creationId xmlns:a16="http://schemas.microsoft.com/office/drawing/2014/main" id="{43D541BC-F4A1-45F0-9D16-27D55B68D84F}"/>
                </a:ext>
              </a:extLst>
            </p:cNvPr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4" name="Freeform 154">
              <a:extLst>
                <a:ext uri="{FF2B5EF4-FFF2-40B4-BE49-F238E27FC236}">
                  <a16:creationId xmlns:a16="http://schemas.microsoft.com/office/drawing/2014/main" id="{9DEC3095-E341-4ECB-BD00-C32D0BCC77D8}"/>
                </a:ext>
              </a:extLst>
            </p:cNvPr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5" name="Freeform 155">
              <a:extLst>
                <a:ext uri="{FF2B5EF4-FFF2-40B4-BE49-F238E27FC236}">
                  <a16:creationId xmlns:a16="http://schemas.microsoft.com/office/drawing/2014/main" id="{3A5BA693-1C98-4AAD-9B67-F37C157B837F}"/>
                </a:ext>
              </a:extLst>
            </p:cNvPr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6" name="Freeform 156">
              <a:extLst>
                <a:ext uri="{FF2B5EF4-FFF2-40B4-BE49-F238E27FC236}">
                  <a16:creationId xmlns:a16="http://schemas.microsoft.com/office/drawing/2014/main" id="{6AAE0529-AE3A-4C84-8ED2-D0C72F4DF161}"/>
                </a:ext>
              </a:extLst>
            </p:cNvPr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87" name="Group 65">
            <a:extLst>
              <a:ext uri="{FF2B5EF4-FFF2-40B4-BE49-F238E27FC236}">
                <a16:creationId xmlns:a16="http://schemas.microsoft.com/office/drawing/2014/main" id="{6921876E-6DFB-496E-A501-40E71F6F6F95}"/>
              </a:ext>
            </a:extLst>
          </p:cNvPr>
          <p:cNvGrpSpPr/>
          <p:nvPr/>
        </p:nvGrpSpPr>
        <p:grpSpPr>
          <a:xfrm>
            <a:off x="4571989" y="3500916"/>
            <a:ext cx="550863" cy="547688"/>
            <a:chOff x="3411538" y="3463925"/>
            <a:chExt cx="550863" cy="547688"/>
          </a:xfrm>
          <a:solidFill>
            <a:schemeClr val="bg1"/>
          </a:solidFill>
        </p:grpSpPr>
        <p:sp>
          <p:nvSpPr>
            <p:cNvPr id="88" name="Freeform 250">
              <a:extLst>
                <a:ext uri="{FF2B5EF4-FFF2-40B4-BE49-F238E27FC236}">
                  <a16:creationId xmlns:a16="http://schemas.microsoft.com/office/drawing/2014/main" id="{97B815BD-2770-4150-A063-F7814EED597E}"/>
                </a:ext>
              </a:extLst>
            </p:cNvPr>
            <p:cNvSpPr/>
            <p:nvPr/>
          </p:nvSpPr>
          <p:spPr bwMode="auto">
            <a:xfrm>
              <a:off x="3411538" y="3589338"/>
              <a:ext cx="422275" cy="422275"/>
            </a:xfrm>
            <a:custGeom>
              <a:gdLst>
                <a:gd name="T0" fmla="*/ 1095 w 2659"/>
                <a:gd name="T1" fmla="*/ 64 h 2665"/>
                <a:gd name="T2" fmla="*/ 1191 w 2659"/>
                <a:gd name="T3" fmla="*/ 326 h 2665"/>
                <a:gd name="T4" fmla="*/ 1099 w 2659"/>
                <a:gd name="T5" fmla="*/ 364 h 2665"/>
                <a:gd name="T6" fmla="*/ 982 w 2659"/>
                <a:gd name="T7" fmla="*/ 148 h 2665"/>
                <a:gd name="T8" fmla="*/ 757 w 2659"/>
                <a:gd name="T9" fmla="*/ 220 h 2665"/>
                <a:gd name="T10" fmla="*/ 810 w 2659"/>
                <a:gd name="T11" fmla="*/ 429 h 2665"/>
                <a:gd name="T12" fmla="*/ 732 w 2659"/>
                <a:gd name="T13" fmla="*/ 552 h 2665"/>
                <a:gd name="T14" fmla="*/ 501 w 2659"/>
                <a:gd name="T15" fmla="*/ 799 h 2665"/>
                <a:gd name="T16" fmla="*/ 256 w 2659"/>
                <a:gd name="T17" fmla="*/ 741 h 2665"/>
                <a:gd name="T18" fmla="*/ 140 w 2659"/>
                <a:gd name="T19" fmla="*/ 955 h 2665"/>
                <a:gd name="T20" fmla="*/ 342 w 2659"/>
                <a:gd name="T21" fmla="*/ 1072 h 2665"/>
                <a:gd name="T22" fmla="*/ 349 w 2659"/>
                <a:gd name="T23" fmla="*/ 1294 h 2665"/>
                <a:gd name="T24" fmla="*/ 354 w 2659"/>
                <a:gd name="T25" fmla="*/ 1578 h 2665"/>
                <a:gd name="T26" fmla="*/ 142 w 2659"/>
                <a:gd name="T27" fmla="*/ 1690 h 2665"/>
                <a:gd name="T28" fmla="*/ 228 w 2659"/>
                <a:gd name="T29" fmla="*/ 1913 h 2665"/>
                <a:gd name="T30" fmla="*/ 466 w 2659"/>
                <a:gd name="T31" fmla="*/ 1849 h 2665"/>
                <a:gd name="T32" fmla="*/ 635 w 2659"/>
                <a:gd name="T33" fmla="*/ 2028 h 2665"/>
                <a:gd name="T34" fmla="*/ 813 w 2659"/>
                <a:gd name="T35" fmla="*/ 2196 h 2665"/>
                <a:gd name="T36" fmla="*/ 742 w 2659"/>
                <a:gd name="T37" fmla="*/ 2427 h 2665"/>
                <a:gd name="T38" fmla="*/ 965 w 2659"/>
                <a:gd name="T39" fmla="*/ 2523 h 2665"/>
                <a:gd name="T40" fmla="*/ 1083 w 2659"/>
                <a:gd name="T41" fmla="*/ 2309 h 2665"/>
                <a:gd name="T42" fmla="*/ 1367 w 2659"/>
                <a:gd name="T43" fmla="*/ 2316 h 2665"/>
                <a:gd name="T44" fmla="*/ 1588 w 2659"/>
                <a:gd name="T45" fmla="*/ 2322 h 2665"/>
                <a:gd name="T46" fmla="*/ 1697 w 2659"/>
                <a:gd name="T47" fmla="*/ 2524 h 2665"/>
                <a:gd name="T48" fmla="*/ 1916 w 2659"/>
                <a:gd name="T49" fmla="*/ 2420 h 2665"/>
                <a:gd name="T50" fmla="*/ 1850 w 2659"/>
                <a:gd name="T51" fmla="*/ 2179 h 2665"/>
                <a:gd name="T52" fmla="*/ 2067 w 2659"/>
                <a:gd name="T53" fmla="*/ 1982 h 2665"/>
                <a:gd name="T54" fmla="*/ 2210 w 2659"/>
                <a:gd name="T55" fmla="*/ 1850 h 2665"/>
                <a:gd name="T56" fmla="*/ 2431 w 2659"/>
                <a:gd name="T57" fmla="*/ 1914 h 2665"/>
                <a:gd name="T58" fmla="*/ 2513 w 2659"/>
                <a:gd name="T59" fmla="*/ 1686 h 2665"/>
                <a:gd name="T60" fmla="*/ 2296 w 2659"/>
                <a:gd name="T61" fmla="*/ 1565 h 2665"/>
                <a:gd name="T62" fmla="*/ 2334 w 2659"/>
                <a:gd name="T63" fmla="*/ 1472 h 2665"/>
                <a:gd name="T64" fmla="*/ 2596 w 2659"/>
                <a:gd name="T65" fmla="*/ 1570 h 2665"/>
                <a:gd name="T66" fmla="*/ 2659 w 2659"/>
                <a:gd name="T67" fmla="*/ 1720 h 2665"/>
                <a:gd name="T68" fmla="*/ 2522 w 2659"/>
                <a:gd name="T69" fmla="*/ 2020 h 2665"/>
                <a:gd name="T70" fmla="*/ 2362 w 2659"/>
                <a:gd name="T71" fmla="*/ 2058 h 2665"/>
                <a:gd name="T72" fmla="*/ 2050 w 2659"/>
                <a:gd name="T73" fmla="*/ 2193 h 2665"/>
                <a:gd name="T74" fmla="*/ 2052 w 2659"/>
                <a:gd name="T75" fmla="*/ 2454 h 2665"/>
                <a:gd name="T76" fmla="*/ 1946 w 2659"/>
                <a:gd name="T77" fmla="*/ 2579 h 2665"/>
                <a:gd name="T78" fmla="*/ 1633 w 2659"/>
                <a:gd name="T79" fmla="*/ 2651 h 2665"/>
                <a:gd name="T80" fmla="*/ 1490 w 2659"/>
                <a:gd name="T81" fmla="*/ 2444 h 2665"/>
                <a:gd name="T82" fmla="*/ 1109 w 2659"/>
                <a:gd name="T83" fmla="*/ 2579 h 2665"/>
                <a:gd name="T84" fmla="*/ 971 w 2659"/>
                <a:gd name="T85" fmla="*/ 2663 h 2665"/>
                <a:gd name="T86" fmla="*/ 663 w 2659"/>
                <a:gd name="T87" fmla="*/ 2548 h 2665"/>
                <a:gd name="T88" fmla="*/ 600 w 2659"/>
                <a:gd name="T89" fmla="*/ 2396 h 2665"/>
                <a:gd name="T90" fmla="*/ 514 w 2659"/>
                <a:gd name="T91" fmla="*/ 2103 h 2665"/>
                <a:gd name="T92" fmla="*/ 239 w 2659"/>
                <a:gd name="T93" fmla="*/ 2062 h 2665"/>
                <a:gd name="T94" fmla="*/ 98 w 2659"/>
                <a:gd name="T95" fmla="*/ 1976 h 2665"/>
                <a:gd name="T96" fmla="*/ 5 w 2659"/>
                <a:gd name="T97" fmla="*/ 1665 h 2665"/>
                <a:gd name="T98" fmla="*/ 112 w 2659"/>
                <a:gd name="T99" fmla="*/ 1538 h 2665"/>
                <a:gd name="T100" fmla="*/ 112 w 2659"/>
                <a:gd name="T101" fmla="*/ 1126 h 2665"/>
                <a:gd name="T102" fmla="*/ 5 w 2659"/>
                <a:gd name="T103" fmla="*/ 1001 h 2665"/>
                <a:gd name="T104" fmla="*/ 100 w 2659"/>
                <a:gd name="T105" fmla="*/ 687 h 2665"/>
                <a:gd name="T106" fmla="*/ 239 w 2659"/>
                <a:gd name="T107" fmla="*/ 603 h 2665"/>
                <a:gd name="T108" fmla="*/ 515 w 2659"/>
                <a:gd name="T109" fmla="*/ 560 h 2665"/>
                <a:gd name="T110" fmla="*/ 602 w 2659"/>
                <a:gd name="T111" fmla="*/ 268 h 2665"/>
                <a:gd name="T112" fmla="*/ 665 w 2659"/>
                <a:gd name="T113" fmla="*/ 116 h 2665"/>
                <a:gd name="T114" fmla="*/ 956 w 2659"/>
                <a:gd name="T115" fmla="*/ 0 h 26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59" h="2665">
                  <a:moveTo>
                    <a:pt x="956" y="0"/>
                  </a:moveTo>
                  <a:lnTo>
                    <a:pt x="991" y="3"/>
                  </a:lnTo>
                  <a:lnTo>
                    <a:pt x="1026" y="14"/>
                  </a:lnTo>
                  <a:lnTo>
                    <a:pt x="1051" y="27"/>
                  </a:lnTo>
                  <a:lnTo>
                    <a:pt x="1075" y="44"/>
                  </a:lnTo>
                  <a:lnTo>
                    <a:pt x="1095" y="64"/>
                  </a:lnTo>
                  <a:lnTo>
                    <a:pt x="1111" y="87"/>
                  </a:lnTo>
                  <a:lnTo>
                    <a:pt x="1124" y="112"/>
                  </a:lnTo>
                  <a:lnTo>
                    <a:pt x="1191" y="273"/>
                  </a:lnTo>
                  <a:lnTo>
                    <a:pt x="1195" y="291"/>
                  </a:lnTo>
                  <a:lnTo>
                    <a:pt x="1195" y="309"/>
                  </a:lnTo>
                  <a:lnTo>
                    <a:pt x="1191" y="326"/>
                  </a:lnTo>
                  <a:lnTo>
                    <a:pt x="1181" y="342"/>
                  </a:lnTo>
                  <a:lnTo>
                    <a:pt x="1168" y="354"/>
                  </a:lnTo>
                  <a:lnTo>
                    <a:pt x="1153" y="364"/>
                  </a:lnTo>
                  <a:lnTo>
                    <a:pt x="1135" y="369"/>
                  </a:lnTo>
                  <a:lnTo>
                    <a:pt x="1116" y="369"/>
                  </a:lnTo>
                  <a:lnTo>
                    <a:pt x="1099" y="364"/>
                  </a:lnTo>
                  <a:lnTo>
                    <a:pt x="1083" y="355"/>
                  </a:lnTo>
                  <a:lnTo>
                    <a:pt x="1070" y="342"/>
                  </a:lnTo>
                  <a:lnTo>
                    <a:pt x="1061" y="326"/>
                  </a:lnTo>
                  <a:lnTo>
                    <a:pt x="994" y="166"/>
                  </a:lnTo>
                  <a:lnTo>
                    <a:pt x="989" y="157"/>
                  </a:lnTo>
                  <a:lnTo>
                    <a:pt x="982" y="148"/>
                  </a:lnTo>
                  <a:lnTo>
                    <a:pt x="972" y="143"/>
                  </a:lnTo>
                  <a:lnTo>
                    <a:pt x="962" y="141"/>
                  </a:lnTo>
                  <a:lnTo>
                    <a:pt x="951" y="141"/>
                  </a:lnTo>
                  <a:lnTo>
                    <a:pt x="941" y="143"/>
                  </a:lnTo>
                  <a:lnTo>
                    <a:pt x="767" y="215"/>
                  </a:lnTo>
                  <a:lnTo>
                    <a:pt x="757" y="220"/>
                  </a:lnTo>
                  <a:lnTo>
                    <a:pt x="750" y="229"/>
                  </a:lnTo>
                  <a:lnTo>
                    <a:pt x="745" y="238"/>
                  </a:lnTo>
                  <a:lnTo>
                    <a:pt x="741" y="249"/>
                  </a:lnTo>
                  <a:lnTo>
                    <a:pt x="741" y="259"/>
                  </a:lnTo>
                  <a:lnTo>
                    <a:pt x="745" y="270"/>
                  </a:lnTo>
                  <a:lnTo>
                    <a:pt x="810" y="429"/>
                  </a:lnTo>
                  <a:lnTo>
                    <a:pt x="815" y="448"/>
                  </a:lnTo>
                  <a:lnTo>
                    <a:pt x="814" y="467"/>
                  </a:lnTo>
                  <a:lnTo>
                    <a:pt x="809" y="485"/>
                  </a:lnTo>
                  <a:lnTo>
                    <a:pt x="798" y="501"/>
                  </a:lnTo>
                  <a:lnTo>
                    <a:pt x="784" y="515"/>
                  </a:lnTo>
                  <a:lnTo>
                    <a:pt x="732" y="552"/>
                  </a:lnTo>
                  <a:lnTo>
                    <a:pt x="682" y="592"/>
                  </a:lnTo>
                  <a:lnTo>
                    <a:pt x="635" y="637"/>
                  </a:lnTo>
                  <a:lnTo>
                    <a:pt x="592" y="683"/>
                  </a:lnTo>
                  <a:lnTo>
                    <a:pt x="552" y="733"/>
                  </a:lnTo>
                  <a:lnTo>
                    <a:pt x="514" y="786"/>
                  </a:lnTo>
                  <a:lnTo>
                    <a:pt x="501" y="799"/>
                  </a:lnTo>
                  <a:lnTo>
                    <a:pt x="485" y="810"/>
                  </a:lnTo>
                  <a:lnTo>
                    <a:pt x="467" y="815"/>
                  </a:lnTo>
                  <a:lnTo>
                    <a:pt x="448" y="815"/>
                  </a:lnTo>
                  <a:lnTo>
                    <a:pt x="429" y="811"/>
                  </a:lnTo>
                  <a:lnTo>
                    <a:pt x="270" y="744"/>
                  </a:lnTo>
                  <a:lnTo>
                    <a:pt x="256" y="741"/>
                  </a:lnTo>
                  <a:lnTo>
                    <a:pt x="244" y="743"/>
                  </a:lnTo>
                  <a:lnTo>
                    <a:pt x="232" y="747"/>
                  </a:lnTo>
                  <a:lnTo>
                    <a:pt x="221" y="756"/>
                  </a:lnTo>
                  <a:lnTo>
                    <a:pt x="215" y="768"/>
                  </a:lnTo>
                  <a:lnTo>
                    <a:pt x="142" y="941"/>
                  </a:lnTo>
                  <a:lnTo>
                    <a:pt x="140" y="955"/>
                  </a:lnTo>
                  <a:lnTo>
                    <a:pt x="141" y="967"/>
                  </a:lnTo>
                  <a:lnTo>
                    <a:pt x="146" y="979"/>
                  </a:lnTo>
                  <a:lnTo>
                    <a:pt x="154" y="989"/>
                  </a:lnTo>
                  <a:lnTo>
                    <a:pt x="166" y="996"/>
                  </a:lnTo>
                  <a:lnTo>
                    <a:pt x="325" y="1062"/>
                  </a:lnTo>
                  <a:lnTo>
                    <a:pt x="342" y="1072"/>
                  </a:lnTo>
                  <a:lnTo>
                    <a:pt x="354" y="1086"/>
                  </a:lnTo>
                  <a:lnTo>
                    <a:pt x="364" y="1103"/>
                  </a:lnTo>
                  <a:lnTo>
                    <a:pt x="368" y="1122"/>
                  </a:lnTo>
                  <a:lnTo>
                    <a:pt x="367" y="1141"/>
                  </a:lnTo>
                  <a:lnTo>
                    <a:pt x="354" y="1217"/>
                  </a:lnTo>
                  <a:lnTo>
                    <a:pt x="349" y="1294"/>
                  </a:lnTo>
                  <a:lnTo>
                    <a:pt x="348" y="1370"/>
                  </a:lnTo>
                  <a:lnTo>
                    <a:pt x="354" y="1446"/>
                  </a:lnTo>
                  <a:lnTo>
                    <a:pt x="367" y="1523"/>
                  </a:lnTo>
                  <a:lnTo>
                    <a:pt x="368" y="1542"/>
                  </a:lnTo>
                  <a:lnTo>
                    <a:pt x="364" y="1561"/>
                  </a:lnTo>
                  <a:lnTo>
                    <a:pt x="354" y="1578"/>
                  </a:lnTo>
                  <a:lnTo>
                    <a:pt x="342" y="1592"/>
                  </a:lnTo>
                  <a:lnTo>
                    <a:pt x="325" y="1601"/>
                  </a:lnTo>
                  <a:lnTo>
                    <a:pt x="166" y="1668"/>
                  </a:lnTo>
                  <a:lnTo>
                    <a:pt x="156" y="1673"/>
                  </a:lnTo>
                  <a:lnTo>
                    <a:pt x="148" y="1681"/>
                  </a:lnTo>
                  <a:lnTo>
                    <a:pt x="142" y="1690"/>
                  </a:lnTo>
                  <a:lnTo>
                    <a:pt x="140" y="1701"/>
                  </a:lnTo>
                  <a:lnTo>
                    <a:pt x="140" y="1711"/>
                  </a:lnTo>
                  <a:lnTo>
                    <a:pt x="142" y="1722"/>
                  </a:lnTo>
                  <a:lnTo>
                    <a:pt x="214" y="1896"/>
                  </a:lnTo>
                  <a:lnTo>
                    <a:pt x="219" y="1906"/>
                  </a:lnTo>
                  <a:lnTo>
                    <a:pt x="228" y="1913"/>
                  </a:lnTo>
                  <a:lnTo>
                    <a:pt x="237" y="1918"/>
                  </a:lnTo>
                  <a:lnTo>
                    <a:pt x="253" y="1922"/>
                  </a:lnTo>
                  <a:lnTo>
                    <a:pt x="269" y="1918"/>
                  </a:lnTo>
                  <a:lnTo>
                    <a:pt x="428" y="1853"/>
                  </a:lnTo>
                  <a:lnTo>
                    <a:pt x="447" y="1848"/>
                  </a:lnTo>
                  <a:lnTo>
                    <a:pt x="466" y="1849"/>
                  </a:lnTo>
                  <a:lnTo>
                    <a:pt x="484" y="1854"/>
                  </a:lnTo>
                  <a:lnTo>
                    <a:pt x="500" y="1865"/>
                  </a:lnTo>
                  <a:lnTo>
                    <a:pt x="514" y="1879"/>
                  </a:lnTo>
                  <a:lnTo>
                    <a:pt x="550" y="1931"/>
                  </a:lnTo>
                  <a:lnTo>
                    <a:pt x="592" y="1981"/>
                  </a:lnTo>
                  <a:lnTo>
                    <a:pt x="635" y="2028"/>
                  </a:lnTo>
                  <a:lnTo>
                    <a:pt x="681" y="2072"/>
                  </a:lnTo>
                  <a:lnTo>
                    <a:pt x="731" y="2112"/>
                  </a:lnTo>
                  <a:lnTo>
                    <a:pt x="784" y="2150"/>
                  </a:lnTo>
                  <a:lnTo>
                    <a:pt x="797" y="2163"/>
                  </a:lnTo>
                  <a:lnTo>
                    <a:pt x="808" y="2178"/>
                  </a:lnTo>
                  <a:lnTo>
                    <a:pt x="813" y="2196"/>
                  </a:lnTo>
                  <a:lnTo>
                    <a:pt x="813" y="2215"/>
                  </a:lnTo>
                  <a:lnTo>
                    <a:pt x="809" y="2234"/>
                  </a:lnTo>
                  <a:lnTo>
                    <a:pt x="742" y="2394"/>
                  </a:lnTo>
                  <a:lnTo>
                    <a:pt x="740" y="2406"/>
                  </a:lnTo>
                  <a:lnTo>
                    <a:pt x="740" y="2416"/>
                  </a:lnTo>
                  <a:lnTo>
                    <a:pt x="742" y="2427"/>
                  </a:lnTo>
                  <a:lnTo>
                    <a:pt x="749" y="2436"/>
                  </a:lnTo>
                  <a:lnTo>
                    <a:pt x="756" y="2444"/>
                  </a:lnTo>
                  <a:lnTo>
                    <a:pt x="766" y="2449"/>
                  </a:lnTo>
                  <a:lnTo>
                    <a:pt x="939" y="2522"/>
                  </a:lnTo>
                  <a:lnTo>
                    <a:pt x="952" y="2524"/>
                  </a:lnTo>
                  <a:lnTo>
                    <a:pt x="965" y="2523"/>
                  </a:lnTo>
                  <a:lnTo>
                    <a:pt x="977" y="2519"/>
                  </a:lnTo>
                  <a:lnTo>
                    <a:pt x="987" y="2510"/>
                  </a:lnTo>
                  <a:lnTo>
                    <a:pt x="993" y="2499"/>
                  </a:lnTo>
                  <a:lnTo>
                    <a:pt x="1060" y="2339"/>
                  </a:lnTo>
                  <a:lnTo>
                    <a:pt x="1069" y="2322"/>
                  </a:lnTo>
                  <a:lnTo>
                    <a:pt x="1083" y="2309"/>
                  </a:lnTo>
                  <a:lnTo>
                    <a:pt x="1100" y="2300"/>
                  </a:lnTo>
                  <a:lnTo>
                    <a:pt x="1119" y="2296"/>
                  </a:lnTo>
                  <a:lnTo>
                    <a:pt x="1138" y="2297"/>
                  </a:lnTo>
                  <a:lnTo>
                    <a:pt x="1214" y="2309"/>
                  </a:lnTo>
                  <a:lnTo>
                    <a:pt x="1291" y="2315"/>
                  </a:lnTo>
                  <a:lnTo>
                    <a:pt x="1367" y="2316"/>
                  </a:lnTo>
                  <a:lnTo>
                    <a:pt x="1444" y="2309"/>
                  </a:lnTo>
                  <a:lnTo>
                    <a:pt x="1520" y="2297"/>
                  </a:lnTo>
                  <a:lnTo>
                    <a:pt x="1539" y="2296"/>
                  </a:lnTo>
                  <a:lnTo>
                    <a:pt x="1558" y="2300"/>
                  </a:lnTo>
                  <a:lnTo>
                    <a:pt x="1574" y="2308"/>
                  </a:lnTo>
                  <a:lnTo>
                    <a:pt x="1588" y="2322"/>
                  </a:lnTo>
                  <a:lnTo>
                    <a:pt x="1598" y="2339"/>
                  </a:lnTo>
                  <a:lnTo>
                    <a:pt x="1664" y="2499"/>
                  </a:lnTo>
                  <a:lnTo>
                    <a:pt x="1669" y="2508"/>
                  </a:lnTo>
                  <a:lnTo>
                    <a:pt x="1677" y="2517"/>
                  </a:lnTo>
                  <a:lnTo>
                    <a:pt x="1686" y="2522"/>
                  </a:lnTo>
                  <a:lnTo>
                    <a:pt x="1697" y="2524"/>
                  </a:lnTo>
                  <a:lnTo>
                    <a:pt x="1708" y="2524"/>
                  </a:lnTo>
                  <a:lnTo>
                    <a:pt x="1718" y="2522"/>
                  </a:lnTo>
                  <a:lnTo>
                    <a:pt x="1892" y="2450"/>
                  </a:lnTo>
                  <a:lnTo>
                    <a:pt x="1903" y="2443"/>
                  </a:lnTo>
                  <a:lnTo>
                    <a:pt x="1912" y="2433"/>
                  </a:lnTo>
                  <a:lnTo>
                    <a:pt x="1916" y="2420"/>
                  </a:lnTo>
                  <a:lnTo>
                    <a:pt x="1917" y="2408"/>
                  </a:lnTo>
                  <a:lnTo>
                    <a:pt x="1914" y="2395"/>
                  </a:lnTo>
                  <a:lnTo>
                    <a:pt x="1849" y="2235"/>
                  </a:lnTo>
                  <a:lnTo>
                    <a:pt x="1843" y="2216"/>
                  </a:lnTo>
                  <a:lnTo>
                    <a:pt x="1844" y="2197"/>
                  </a:lnTo>
                  <a:lnTo>
                    <a:pt x="1850" y="2179"/>
                  </a:lnTo>
                  <a:lnTo>
                    <a:pt x="1860" y="2164"/>
                  </a:lnTo>
                  <a:lnTo>
                    <a:pt x="1875" y="2150"/>
                  </a:lnTo>
                  <a:lnTo>
                    <a:pt x="1927" y="2113"/>
                  </a:lnTo>
                  <a:lnTo>
                    <a:pt x="1976" y="2072"/>
                  </a:lnTo>
                  <a:lnTo>
                    <a:pt x="2024" y="2028"/>
                  </a:lnTo>
                  <a:lnTo>
                    <a:pt x="2067" y="1982"/>
                  </a:lnTo>
                  <a:lnTo>
                    <a:pt x="2107" y="1932"/>
                  </a:lnTo>
                  <a:lnTo>
                    <a:pt x="2145" y="1879"/>
                  </a:lnTo>
                  <a:lnTo>
                    <a:pt x="2158" y="1866"/>
                  </a:lnTo>
                  <a:lnTo>
                    <a:pt x="2173" y="1855"/>
                  </a:lnTo>
                  <a:lnTo>
                    <a:pt x="2191" y="1850"/>
                  </a:lnTo>
                  <a:lnTo>
                    <a:pt x="2210" y="1850"/>
                  </a:lnTo>
                  <a:lnTo>
                    <a:pt x="2229" y="1854"/>
                  </a:lnTo>
                  <a:lnTo>
                    <a:pt x="2390" y="1921"/>
                  </a:lnTo>
                  <a:lnTo>
                    <a:pt x="2400" y="1923"/>
                  </a:lnTo>
                  <a:lnTo>
                    <a:pt x="2411" y="1923"/>
                  </a:lnTo>
                  <a:lnTo>
                    <a:pt x="2421" y="1921"/>
                  </a:lnTo>
                  <a:lnTo>
                    <a:pt x="2431" y="1914"/>
                  </a:lnTo>
                  <a:lnTo>
                    <a:pt x="2438" y="1907"/>
                  </a:lnTo>
                  <a:lnTo>
                    <a:pt x="2443" y="1897"/>
                  </a:lnTo>
                  <a:lnTo>
                    <a:pt x="2516" y="1724"/>
                  </a:lnTo>
                  <a:lnTo>
                    <a:pt x="2519" y="1710"/>
                  </a:lnTo>
                  <a:lnTo>
                    <a:pt x="2517" y="1698"/>
                  </a:lnTo>
                  <a:lnTo>
                    <a:pt x="2513" y="1686"/>
                  </a:lnTo>
                  <a:lnTo>
                    <a:pt x="2505" y="1675"/>
                  </a:lnTo>
                  <a:lnTo>
                    <a:pt x="2493" y="1669"/>
                  </a:lnTo>
                  <a:lnTo>
                    <a:pt x="2334" y="1602"/>
                  </a:lnTo>
                  <a:lnTo>
                    <a:pt x="2318" y="1593"/>
                  </a:lnTo>
                  <a:lnTo>
                    <a:pt x="2304" y="1580"/>
                  </a:lnTo>
                  <a:lnTo>
                    <a:pt x="2296" y="1565"/>
                  </a:lnTo>
                  <a:lnTo>
                    <a:pt x="2290" y="1547"/>
                  </a:lnTo>
                  <a:lnTo>
                    <a:pt x="2290" y="1530"/>
                  </a:lnTo>
                  <a:lnTo>
                    <a:pt x="2296" y="1512"/>
                  </a:lnTo>
                  <a:lnTo>
                    <a:pt x="2305" y="1495"/>
                  </a:lnTo>
                  <a:lnTo>
                    <a:pt x="2318" y="1482"/>
                  </a:lnTo>
                  <a:lnTo>
                    <a:pt x="2334" y="1472"/>
                  </a:lnTo>
                  <a:lnTo>
                    <a:pt x="2351" y="1468"/>
                  </a:lnTo>
                  <a:lnTo>
                    <a:pt x="2369" y="1468"/>
                  </a:lnTo>
                  <a:lnTo>
                    <a:pt x="2386" y="1472"/>
                  </a:lnTo>
                  <a:lnTo>
                    <a:pt x="2547" y="1539"/>
                  </a:lnTo>
                  <a:lnTo>
                    <a:pt x="2573" y="1553"/>
                  </a:lnTo>
                  <a:lnTo>
                    <a:pt x="2596" y="1570"/>
                  </a:lnTo>
                  <a:lnTo>
                    <a:pt x="2615" y="1590"/>
                  </a:lnTo>
                  <a:lnTo>
                    <a:pt x="2632" y="1612"/>
                  </a:lnTo>
                  <a:lnTo>
                    <a:pt x="2645" y="1637"/>
                  </a:lnTo>
                  <a:lnTo>
                    <a:pt x="2653" y="1664"/>
                  </a:lnTo>
                  <a:lnTo>
                    <a:pt x="2657" y="1691"/>
                  </a:lnTo>
                  <a:lnTo>
                    <a:pt x="2659" y="1720"/>
                  </a:lnTo>
                  <a:lnTo>
                    <a:pt x="2654" y="1748"/>
                  </a:lnTo>
                  <a:lnTo>
                    <a:pt x="2645" y="1777"/>
                  </a:lnTo>
                  <a:lnTo>
                    <a:pt x="2572" y="1951"/>
                  </a:lnTo>
                  <a:lnTo>
                    <a:pt x="2559" y="1977"/>
                  </a:lnTo>
                  <a:lnTo>
                    <a:pt x="2543" y="2000"/>
                  </a:lnTo>
                  <a:lnTo>
                    <a:pt x="2522" y="2020"/>
                  </a:lnTo>
                  <a:lnTo>
                    <a:pt x="2499" y="2037"/>
                  </a:lnTo>
                  <a:lnTo>
                    <a:pt x="2474" y="2049"/>
                  </a:lnTo>
                  <a:lnTo>
                    <a:pt x="2447" y="2058"/>
                  </a:lnTo>
                  <a:lnTo>
                    <a:pt x="2419" y="2063"/>
                  </a:lnTo>
                  <a:lnTo>
                    <a:pt x="2391" y="2063"/>
                  </a:lnTo>
                  <a:lnTo>
                    <a:pt x="2362" y="2058"/>
                  </a:lnTo>
                  <a:lnTo>
                    <a:pt x="2335" y="2049"/>
                  </a:lnTo>
                  <a:lnTo>
                    <a:pt x="2227" y="2005"/>
                  </a:lnTo>
                  <a:lnTo>
                    <a:pt x="2187" y="2056"/>
                  </a:lnTo>
                  <a:lnTo>
                    <a:pt x="2144" y="2104"/>
                  </a:lnTo>
                  <a:lnTo>
                    <a:pt x="2099" y="2150"/>
                  </a:lnTo>
                  <a:lnTo>
                    <a:pt x="2050" y="2193"/>
                  </a:lnTo>
                  <a:lnTo>
                    <a:pt x="1999" y="2233"/>
                  </a:lnTo>
                  <a:lnTo>
                    <a:pt x="2044" y="2341"/>
                  </a:lnTo>
                  <a:lnTo>
                    <a:pt x="2053" y="2370"/>
                  </a:lnTo>
                  <a:lnTo>
                    <a:pt x="2057" y="2397"/>
                  </a:lnTo>
                  <a:lnTo>
                    <a:pt x="2057" y="2426"/>
                  </a:lnTo>
                  <a:lnTo>
                    <a:pt x="2052" y="2454"/>
                  </a:lnTo>
                  <a:lnTo>
                    <a:pt x="2044" y="2481"/>
                  </a:lnTo>
                  <a:lnTo>
                    <a:pt x="2031" y="2505"/>
                  </a:lnTo>
                  <a:lnTo>
                    <a:pt x="2015" y="2528"/>
                  </a:lnTo>
                  <a:lnTo>
                    <a:pt x="1995" y="2548"/>
                  </a:lnTo>
                  <a:lnTo>
                    <a:pt x="1972" y="2565"/>
                  </a:lnTo>
                  <a:lnTo>
                    <a:pt x="1946" y="2579"/>
                  </a:lnTo>
                  <a:lnTo>
                    <a:pt x="1772" y="2651"/>
                  </a:lnTo>
                  <a:lnTo>
                    <a:pt x="1745" y="2659"/>
                  </a:lnTo>
                  <a:lnTo>
                    <a:pt x="1717" y="2663"/>
                  </a:lnTo>
                  <a:lnTo>
                    <a:pt x="1688" y="2663"/>
                  </a:lnTo>
                  <a:lnTo>
                    <a:pt x="1661" y="2659"/>
                  </a:lnTo>
                  <a:lnTo>
                    <a:pt x="1633" y="2651"/>
                  </a:lnTo>
                  <a:lnTo>
                    <a:pt x="1607" y="2638"/>
                  </a:lnTo>
                  <a:lnTo>
                    <a:pt x="1585" y="2621"/>
                  </a:lnTo>
                  <a:lnTo>
                    <a:pt x="1565" y="2601"/>
                  </a:lnTo>
                  <a:lnTo>
                    <a:pt x="1548" y="2578"/>
                  </a:lnTo>
                  <a:lnTo>
                    <a:pt x="1534" y="2553"/>
                  </a:lnTo>
                  <a:lnTo>
                    <a:pt x="1490" y="2444"/>
                  </a:lnTo>
                  <a:lnTo>
                    <a:pt x="1410" y="2453"/>
                  </a:lnTo>
                  <a:lnTo>
                    <a:pt x="1329" y="2456"/>
                  </a:lnTo>
                  <a:lnTo>
                    <a:pt x="1249" y="2453"/>
                  </a:lnTo>
                  <a:lnTo>
                    <a:pt x="1167" y="2444"/>
                  </a:lnTo>
                  <a:lnTo>
                    <a:pt x="1123" y="2553"/>
                  </a:lnTo>
                  <a:lnTo>
                    <a:pt x="1109" y="2579"/>
                  </a:lnTo>
                  <a:lnTo>
                    <a:pt x="1093" y="2602"/>
                  </a:lnTo>
                  <a:lnTo>
                    <a:pt x="1072" y="2621"/>
                  </a:lnTo>
                  <a:lnTo>
                    <a:pt x="1050" y="2638"/>
                  </a:lnTo>
                  <a:lnTo>
                    <a:pt x="1025" y="2651"/>
                  </a:lnTo>
                  <a:lnTo>
                    <a:pt x="999" y="2659"/>
                  </a:lnTo>
                  <a:lnTo>
                    <a:pt x="971" y="2663"/>
                  </a:lnTo>
                  <a:lnTo>
                    <a:pt x="943" y="2665"/>
                  </a:lnTo>
                  <a:lnTo>
                    <a:pt x="914" y="2659"/>
                  </a:lnTo>
                  <a:lnTo>
                    <a:pt x="886" y="2651"/>
                  </a:lnTo>
                  <a:lnTo>
                    <a:pt x="712" y="2578"/>
                  </a:lnTo>
                  <a:lnTo>
                    <a:pt x="687" y="2565"/>
                  </a:lnTo>
                  <a:lnTo>
                    <a:pt x="663" y="2548"/>
                  </a:lnTo>
                  <a:lnTo>
                    <a:pt x="643" y="2528"/>
                  </a:lnTo>
                  <a:lnTo>
                    <a:pt x="626" y="2505"/>
                  </a:lnTo>
                  <a:lnTo>
                    <a:pt x="614" y="2480"/>
                  </a:lnTo>
                  <a:lnTo>
                    <a:pt x="605" y="2452"/>
                  </a:lnTo>
                  <a:lnTo>
                    <a:pt x="600" y="2425"/>
                  </a:lnTo>
                  <a:lnTo>
                    <a:pt x="600" y="2396"/>
                  </a:lnTo>
                  <a:lnTo>
                    <a:pt x="605" y="2368"/>
                  </a:lnTo>
                  <a:lnTo>
                    <a:pt x="614" y="2340"/>
                  </a:lnTo>
                  <a:lnTo>
                    <a:pt x="658" y="2232"/>
                  </a:lnTo>
                  <a:lnTo>
                    <a:pt x="607" y="2192"/>
                  </a:lnTo>
                  <a:lnTo>
                    <a:pt x="559" y="2149"/>
                  </a:lnTo>
                  <a:lnTo>
                    <a:pt x="514" y="2103"/>
                  </a:lnTo>
                  <a:lnTo>
                    <a:pt x="470" y="2055"/>
                  </a:lnTo>
                  <a:lnTo>
                    <a:pt x="430" y="2004"/>
                  </a:lnTo>
                  <a:lnTo>
                    <a:pt x="323" y="2048"/>
                  </a:lnTo>
                  <a:lnTo>
                    <a:pt x="295" y="2058"/>
                  </a:lnTo>
                  <a:lnTo>
                    <a:pt x="268" y="2062"/>
                  </a:lnTo>
                  <a:lnTo>
                    <a:pt x="239" y="2062"/>
                  </a:lnTo>
                  <a:lnTo>
                    <a:pt x="211" y="2058"/>
                  </a:lnTo>
                  <a:lnTo>
                    <a:pt x="183" y="2048"/>
                  </a:lnTo>
                  <a:lnTo>
                    <a:pt x="158" y="2036"/>
                  </a:lnTo>
                  <a:lnTo>
                    <a:pt x="135" y="2019"/>
                  </a:lnTo>
                  <a:lnTo>
                    <a:pt x="115" y="1999"/>
                  </a:lnTo>
                  <a:lnTo>
                    <a:pt x="98" y="1976"/>
                  </a:lnTo>
                  <a:lnTo>
                    <a:pt x="85" y="1950"/>
                  </a:lnTo>
                  <a:lnTo>
                    <a:pt x="14" y="1776"/>
                  </a:lnTo>
                  <a:lnTo>
                    <a:pt x="5" y="1748"/>
                  </a:lnTo>
                  <a:lnTo>
                    <a:pt x="1" y="1721"/>
                  </a:lnTo>
                  <a:lnTo>
                    <a:pt x="1" y="1692"/>
                  </a:lnTo>
                  <a:lnTo>
                    <a:pt x="5" y="1665"/>
                  </a:lnTo>
                  <a:lnTo>
                    <a:pt x="14" y="1637"/>
                  </a:lnTo>
                  <a:lnTo>
                    <a:pt x="26" y="1611"/>
                  </a:lnTo>
                  <a:lnTo>
                    <a:pt x="43" y="1589"/>
                  </a:lnTo>
                  <a:lnTo>
                    <a:pt x="63" y="1569"/>
                  </a:lnTo>
                  <a:lnTo>
                    <a:pt x="86" y="1552"/>
                  </a:lnTo>
                  <a:lnTo>
                    <a:pt x="112" y="1538"/>
                  </a:lnTo>
                  <a:lnTo>
                    <a:pt x="220" y="1494"/>
                  </a:lnTo>
                  <a:lnTo>
                    <a:pt x="211" y="1413"/>
                  </a:lnTo>
                  <a:lnTo>
                    <a:pt x="208" y="1332"/>
                  </a:lnTo>
                  <a:lnTo>
                    <a:pt x="211" y="1252"/>
                  </a:lnTo>
                  <a:lnTo>
                    <a:pt x="220" y="1170"/>
                  </a:lnTo>
                  <a:lnTo>
                    <a:pt x="112" y="1126"/>
                  </a:lnTo>
                  <a:lnTo>
                    <a:pt x="85" y="1112"/>
                  </a:lnTo>
                  <a:lnTo>
                    <a:pt x="62" y="1095"/>
                  </a:lnTo>
                  <a:lnTo>
                    <a:pt x="43" y="1075"/>
                  </a:lnTo>
                  <a:lnTo>
                    <a:pt x="26" y="1052"/>
                  </a:lnTo>
                  <a:lnTo>
                    <a:pt x="14" y="1028"/>
                  </a:lnTo>
                  <a:lnTo>
                    <a:pt x="5" y="1001"/>
                  </a:lnTo>
                  <a:lnTo>
                    <a:pt x="1" y="973"/>
                  </a:lnTo>
                  <a:lnTo>
                    <a:pt x="0" y="945"/>
                  </a:lnTo>
                  <a:lnTo>
                    <a:pt x="5" y="917"/>
                  </a:lnTo>
                  <a:lnTo>
                    <a:pt x="14" y="888"/>
                  </a:lnTo>
                  <a:lnTo>
                    <a:pt x="86" y="714"/>
                  </a:lnTo>
                  <a:lnTo>
                    <a:pt x="100" y="687"/>
                  </a:lnTo>
                  <a:lnTo>
                    <a:pt x="117" y="664"/>
                  </a:lnTo>
                  <a:lnTo>
                    <a:pt x="137" y="645"/>
                  </a:lnTo>
                  <a:lnTo>
                    <a:pt x="160" y="628"/>
                  </a:lnTo>
                  <a:lnTo>
                    <a:pt x="185" y="615"/>
                  </a:lnTo>
                  <a:lnTo>
                    <a:pt x="212" y="607"/>
                  </a:lnTo>
                  <a:lnTo>
                    <a:pt x="239" y="603"/>
                  </a:lnTo>
                  <a:lnTo>
                    <a:pt x="268" y="602"/>
                  </a:lnTo>
                  <a:lnTo>
                    <a:pt x="296" y="606"/>
                  </a:lnTo>
                  <a:lnTo>
                    <a:pt x="324" y="615"/>
                  </a:lnTo>
                  <a:lnTo>
                    <a:pt x="431" y="660"/>
                  </a:lnTo>
                  <a:lnTo>
                    <a:pt x="472" y="609"/>
                  </a:lnTo>
                  <a:lnTo>
                    <a:pt x="515" y="560"/>
                  </a:lnTo>
                  <a:lnTo>
                    <a:pt x="561" y="515"/>
                  </a:lnTo>
                  <a:lnTo>
                    <a:pt x="608" y="472"/>
                  </a:lnTo>
                  <a:lnTo>
                    <a:pt x="660" y="432"/>
                  </a:lnTo>
                  <a:lnTo>
                    <a:pt x="615" y="324"/>
                  </a:lnTo>
                  <a:lnTo>
                    <a:pt x="606" y="296"/>
                  </a:lnTo>
                  <a:lnTo>
                    <a:pt x="602" y="268"/>
                  </a:lnTo>
                  <a:lnTo>
                    <a:pt x="602" y="240"/>
                  </a:lnTo>
                  <a:lnTo>
                    <a:pt x="606" y="212"/>
                  </a:lnTo>
                  <a:lnTo>
                    <a:pt x="615" y="184"/>
                  </a:lnTo>
                  <a:lnTo>
                    <a:pt x="629" y="159"/>
                  </a:lnTo>
                  <a:lnTo>
                    <a:pt x="645" y="136"/>
                  </a:lnTo>
                  <a:lnTo>
                    <a:pt x="665" y="116"/>
                  </a:lnTo>
                  <a:lnTo>
                    <a:pt x="689" y="99"/>
                  </a:lnTo>
                  <a:lnTo>
                    <a:pt x="714" y="86"/>
                  </a:lnTo>
                  <a:lnTo>
                    <a:pt x="887" y="14"/>
                  </a:lnTo>
                  <a:lnTo>
                    <a:pt x="910" y="7"/>
                  </a:lnTo>
                  <a:lnTo>
                    <a:pt x="933" y="1"/>
                  </a:lnTo>
                  <a:lnTo>
                    <a:pt x="9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9" name="Freeform 251">
              <a:extLst>
                <a:ext uri="{FF2B5EF4-FFF2-40B4-BE49-F238E27FC236}">
                  <a16:creationId xmlns:a16="http://schemas.microsoft.com/office/drawing/2014/main" id="{D2686276-BC99-4340-89EB-38639D4FADF2}"/>
                </a:ext>
              </a:extLst>
            </p:cNvPr>
            <p:cNvSpPr/>
            <p:nvPr/>
          </p:nvSpPr>
          <p:spPr bwMode="auto">
            <a:xfrm>
              <a:off x="3532188" y="3709988"/>
              <a:ext cx="180975" cy="180975"/>
            </a:xfrm>
            <a:custGeom>
              <a:gdLst>
                <a:gd name="T0" fmla="*/ 568 w 1141"/>
                <a:gd name="T1" fmla="*/ 0 h 1143"/>
                <a:gd name="T2" fmla="*/ 602 w 1141"/>
                <a:gd name="T3" fmla="*/ 10 h 1143"/>
                <a:gd name="T4" fmla="*/ 628 w 1141"/>
                <a:gd name="T5" fmla="*/ 34 h 1143"/>
                <a:gd name="T6" fmla="*/ 637 w 1141"/>
                <a:gd name="T7" fmla="*/ 70 h 1143"/>
                <a:gd name="T8" fmla="*/ 629 w 1141"/>
                <a:gd name="T9" fmla="*/ 105 h 1143"/>
                <a:gd name="T10" fmla="*/ 603 w 1141"/>
                <a:gd name="T11" fmla="*/ 131 h 1143"/>
                <a:gd name="T12" fmla="*/ 569 w 1141"/>
                <a:gd name="T13" fmla="*/ 141 h 1143"/>
                <a:gd name="T14" fmla="*/ 470 w 1141"/>
                <a:gd name="T15" fmla="*/ 152 h 1143"/>
                <a:gd name="T16" fmla="*/ 380 w 1141"/>
                <a:gd name="T17" fmla="*/ 186 h 1143"/>
                <a:gd name="T18" fmla="*/ 300 w 1141"/>
                <a:gd name="T19" fmla="*/ 238 h 1143"/>
                <a:gd name="T20" fmla="*/ 233 w 1141"/>
                <a:gd name="T21" fmla="*/ 305 h 1143"/>
                <a:gd name="T22" fmla="*/ 184 w 1141"/>
                <a:gd name="T23" fmla="*/ 385 h 1143"/>
                <a:gd name="T24" fmla="*/ 152 w 1141"/>
                <a:gd name="T25" fmla="*/ 476 h 1143"/>
                <a:gd name="T26" fmla="*/ 141 w 1141"/>
                <a:gd name="T27" fmla="*/ 575 h 1143"/>
                <a:gd name="T28" fmla="*/ 154 w 1141"/>
                <a:gd name="T29" fmla="*/ 681 h 1143"/>
                <a:gd name="T30" fmla="*/ 192 w 1141"/>
                <a:gd name="T31" fmla="*/ 776 h 1143"/>
                <a:gd name="T32" fmla="*/ 250 w 1141"/>
                <a:gd name="T33" fmla="*/ 859 h 1143"/>
                <a:gd name="T34" fmla="*/ 326 w 1141"/>
                <a:gd name="T35" fmla="*/ 926 h 1143"/>
                <a:gd name="T36" fmla="*/ 417 w 1141"/>
                <a:gd name="T37" fmla="*/ 975 h 1143"/>
                <a:gd name="T38" fmla="*/ 517 w 1141"/>
                <a:gd name="T39" fmla="*/ 1000 h 1143"/>
                <a:gd name="T40" fmla="*/ 574 w 1141"/>
                <a:gd name="T41" fmla="*/ 1003 h 1143"/>
                <a:gd name="T42" fmla="*/ 670 w 1141"/>
                <a:gd name="T43" fmla="*/ 992 h 1143"/>
                <a:gd name="T44" fmla="*/ 760 w 1141"/>
                <a:gd name="T45" fmla="*/ 960 h 1143"/>
                <a:gd name="T46" fmla="*/ 841 w 1141"/>
                <a:gd name="T47" fmla="*/ 908 h 1143"/>
                <a:gd name="T48" fmla="*/ 909 w 1141"/>
                <a:gd name="T49" fmla="*/ 837 h 1143"/>
                <a:gd name="T50" fmla="*/ 960 w 1141"/>
                <a:gd name="T51" fmla="*/ 756 h 1143"/>
                <a:gd name="T52" fmla="*/ 990 w 1141"/>
                <a:gd name="T53" fmla="*/ 665 h 1143"/>
                <a:gd name="T54" fmla="*/ 1001 w 1141"/>
                <a:gd name="T55" fmla="*/ 569 h 1143"/>
                <a:gd name="T56" fmla="*/ 1011 w 1141"/>
                <a:gd name="T57" fmla="*/ 533 h 1143"/>
                <a:gd name="T58" fmla="*/ 1035 w 1141"/>
                <a:gd name="T59" fmla="*/ 507 h 1143"/>
                <a:gd name="T60" fmla="*/ 1071 w 1141"/>
                <a:gd name="T61" fmla="*/ 498 h 1143"/>
                <a:gd name="T62" fmla="*/ 1090 w 1141"/>
                <a:gd name="T63" fmla="*/ 500 h 1143"/>
                <a:gd name="T64" fmla="*/ 1120 w 1141"/>
                <a:gd name="T65" fmla="*/ 518 h 1143"/>
                <a:gd name="T66" fmla="*/ 1139 w 1141"/>
                <a:gd name="T67" fmla="*/ 549 h 1143"/>
                <a:gd name="T68" fmla="*/ 1139 w 1141"/>
                <a:gd name="T69" fmla="*/ 624 h 1143"/>
                <a:gd name="T70" fmla="*/ 1118 w 1141"/>
                <a:gd name="T71" fmla="*/ 734 h 1143"/>
                <a:gd name="T72" fmla="*/ 1076 w 1141"/>
                <a:gd name="T73" fmla="*/ 837 h 1143"/>
                <a:gd name="T74" fmla="*/ 1015 w 1141"/>
                <a:gd name="T75" fmla="*/ 930 h 1143"/>
                <a:gd name="T76" fmla="*/ 936 w 1141"/>
                <a:gd name="T77" fmla="*/ 1011 h 1143"/>
                <a:gd name="T78" fmla="*/ 843 w 1141"/>
                <a:gd name="T79" fmla="*/ 1074 h 1143"/>
                <a:gd name="T80" fmla="*/ 741 w 1141"/>
                <a:gd name="T81" fmla="*/ 1117 h 1143"/>
                <a:gd name="T82" fmla="*/ 631 w 1141"/>
                <a:gd name="T83" fmla="*/ 1139 h 1143"/>
                <a:gd name="T84" fmla="*/ 571 w 1141"/>
                <a:gd name="T85" fmla="*/ 1143 h 1143"/>
                <a:gd name="T86" fmla="*/ 448 w 1141"/>
                <a:gd name="T87" fmla="*/ 1130 h 1143"/>
                <a:gd name="T88" fmla="*/ 337 w 1141"/>
                <a:gd name="T89" fmla="*/ 1093 h 1143"/>
                <a:gd name="T90" fmla="*/ 235 w 1141"/>
                <a:gd name="T91" fmla="*/ 1034 h 1143"/>
                <a:gd name="T92" fmla="*/ 149 w 1141"/>
                <a:gd name="T93" fmla="*/ 956 h 1143"/>
                <a:gd name="T94" fmla="*/ 79 w 1141"/>
                <a:gd name="T95" fmla="*/ 863 h 1143"/>
                <a:gd name="T96" fmla="*/ 30 w 1141"/>
                <a:gd name="T97" fmla="*/ 755 h 1143"/>
                <a:gd name="T98" fmla="*/ 3 w 1141"/>
                <a:gd name="T99" fmla="*/ 637 h 1143"/>
                <a:gd name="T100" fmla="*/ 2 w 1141"/>
                <a:gd name="T101" fmla="*/ 517 h 1143"/>
                <a:gd name="T102" fmla="*/ 25 w 1141"/>
                <a:gd name="T103" fmla="*/ 406 h 1143"/>
                <a:gd name="T104" fmla="*/ 67 w 1141"/>
                <a:gd name="T105" fmla="*/ 302 h 1143"/>
                <a:gd name="T106" fmla="*/ 128 w 1141"/>
                <a:gd name="T107" fmla="*/ 212 h 1143"/>
                <a:gd name="T108" fmla="*/ 205 w 1141"/>
                <a:gd name="T109" fmla="*/ 133 h 1143"/>
                <a:gd name="T110" fmla="*/ 296 w 1141"/>
                <a:gd name="T111" fmla="*/ 71 h 1143"/>
                <a:gd name="T112" fmla="*/ 397 w 1141"/>
                <a:gd name="T113" fmla="*/ 27 h 1143"/>
                <a:gd name="T114" fmla="*/ 509 w 1141"/>
                <a:gd name="T115" fmla="*/ 3 h 1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1" h="1143">
                  <a:moveTo>
                    <a:pt x="567" y="0"/>
                  </a:moveTo>
                  <a:lnTo>
                    <a:pt x="568" y="0"/>
                  </a:lnTo>
                  <a:lnTo>
                    <a:pt x="586" y="2"/>
                  </a:lnTo>
                  <a:lnTo>
                    <a:pt x="602" y="10"/>
                  </a:lnTo>
                  <a:lnTo>
                    <a:pt x="617" y="20"/>
                  </a:lnTo>
                  <a:lnTo>
                    <a:pt x="628" y="34"/>
                  </a:lnTo>
                  <a:lnTo>
                    <a:pt x="635" y="51"/>
                  </a:lnTo>
                  <a:lnTo>
                    <a:pt x="637" y="70"/>
                  </a:lnTo>
                  <a:lnTo>
                    <a:pt x="635" y="88"/>
                  </a:lnTo>
                  <a:lnTo>
                    <a:pt x="629" y="105"/>
                  </a:lnTo>
                  <a:lnTo>
                    <a:pt x="618" y="120"/>
                  </a:lnTo>
                  <a:lnTo>
                    <a:pt x="603" y="131"/>
                  </a:lnTo>
                  <a:lnTo>
                    <a:pt x="587" y="138"/>
                  </a:lnTo>
                  <a:lnTo>
                    <a:pt x="569" y="141"/>
                  </a:lnTo>
                  <a:lnTo>
                    <a:pt x="518" y="144"/>
                  </a:lnTo>
                  <a:lnTo>
                    <a:pt x="470" y="152"/>
                  </a:lnTo>
                  <a:lnTo>
                    <a:pt x="423" y="167"/>
                  </a:lnTo>
                  <a:lnTo>
                    <a:pt x="380" y="186"/>
                  </a:lnTo>
                  <a:lnTo>
                    <a:pt x="338" y="209"/>
                  </a:lnTo>
                  <a:lnTo>
                    <a:pt x="300" y="238"/>
                  </a:lnTo>
                  <a:lnTo>
                    <a:pt x="265" y="270"/>
                  </a:lnTo>
                  <a:lnTo>
                    <a:pt x="233" y="305"/>
                  </a:lnTo>
                  <a:lnTo>
                    <a:pt x="207" y="344"/>
                  </a:lnTo>
                  <a:lnTo>
                    <a:pt x="184" y="385"/>
                  </a:lnTo>
                  <a:lnTo>
                    <a:pt x="165" y="429"/>
                  </a:lnTo>
                  <a:lnTo>
                    <a:pt x="152" y="476"/>
                  </a:lnTo>
                  <a:lnTo>
                    <a:pt x="144" y="524"/>
                  </a:lnTo>
                  <a:lnTo>
                    <a:pt x="141" y="575"/>
                  </a:lnTo>
                  <a:lnTo>
                    <a:pt x="145" y="629"/>
                  </a:lnTo>
                  <a:lnTo>
                    <a:pt x="154" y="681"/>
                  </a:lnTo>
                  <a:lnTo>
                    <a:pt x="171" y="729"/>
                  </a:lnTo>
                  <a:lnTo>
                    <a:pt x="192" y="776"/>
                  </a:lnTo>
                  <a:lnTo>
                    <a:pt x="220" y="819"/>
                  </a:lnTo>
                  <a:lnTo>
                    <a:pt x="250" y="859"/>
                  </a:lnTo>
                  <a:lnTo>
                    <a:pt x="286" y="895"/>
                  </a:lnTo>
                  <a:lnTo>
                    <a:pt x="326" y="926"/>
                  </a:lnTo>
                  <a:lnTo>
                    <a:pt x="369" y="952"/>
                  </a:lnTo>
                  <a:lnTo>
                    <a:pt x="417" y="975"/>
                  </a:lnTo>
                  <a:lnTo>
                    <a:pt x="465" y="990"/>
                  </a:lnTo>
                  <a:lnTo>
                    <a:pt x="517" y="1000"/>
                  </a:lnTo>
                  <a:lnTo>
                    <a:pt x="571" y="1003"/>
                  </a:lnTo>
                  <a:lnTo>
                    <a:pt x="574" y="1003"/>
                  </a:lnTo>
                  <a:lnTo>
                    <a:pt x="622" y="1000"/>
                  </a:lnTo>
                  <a:lnTo>
                    <a:pt x="670" y="992"/>
                  </a:lnTo>
                  <a:lnTo>
                    <a:pt x="716" y="978"/>
                  </a:lnTo>
                  <a:lnTo>
                    <a:pt x="760" y="960"/>
                  </a:lnTo>
                  <a:lnTo>
                    <a:pt x="802" y="936"/>
                  </a:lnTo>
                  <a:lnTo>
                    <a:pt x="841" y="908"/>
                  </a:lnTo>
                  <a:lnTo>
                    <a:pt x="877" y="874"/>
                  </a:lnTo>
                  <a:lnTo>
                    <a:pt x="909" y="837"/>
                  </a:lnTo>
                  <a:lnTo>
                    <a:pt x="937" y="798"/>
                  </a:lnTo>
                  <a:lnTo>
                    <a:pt x="960" y="756"/>
                  </a:lnTo>
                  <a:lnTo>
                    <a:pt x="978" y="711"/>
                  </a:lnTo>
                  <a:lnTo>
                    <a:pt x="990" y="665"/>
                  </a:lnTo>
                  <a:lnTo>
                    <a:pt x="999" y="617"/>
                  </a:lnTo>
                  <a:lnTo>
                    <a:pt x="1001" y="569"/>
                  </a:lnTo>
                  <a:lnTo>
                    <a:pt x="1003" y="550"/>
                  </a:lnTo>
                  <a:lnTo>
                    <a:pt x="1011" y="533"/>
                  </a:lnTo>
                  <a:lnTo>
                    <a:pt x="1021" y="518"/>
                  </a:lnTo>
                  <a:lnTo>
                    <a:pt x="1035" y="507"/>
                  </a:lnTo>
                  <a:lnTo>
                    <a:pt x="1052" y="500"/>
                  </a:lnTo>
                  <a:lnTo>
                    <a:pt x="1071" y="498"/>
                  </a:lnTo>
                  <a:lnTo>
                    <a:pt x="1071" y="498"/>
                  </a:lnTo>
                  <a:lnTo>
                    <a:pt x="1090" y="500"/>
                  </a:lnTo>
                  <a:lnTo>
                    <a:pt x="1106" y="507"/>
                  </a:lnTo>
                  <a:lnTo>
                    <a:pt x="1120" y="518"/>
                  </a:lnTo>
                  <a:lnTo>
                    <a:pt x="1132" y="532"/>
                  </a:lnTo>
                  <a:lnTo>
                    <a:pt x="1139" y="549"/>
                  </a:lnTo>
                  <a:lnTo>
                    <a:pt x="1141" y="567"/>
                  </a:lnTo>
                  <a:lnTo>
                    <a:pt x="1139" y="624"/>
                  </a:lnTo>
                  <a:lnTo>
                    <a:pt x="1131" y="680"/>
                  </a:lnTo>
                  <a:lnTo>
                    <a:pt x="1118" y="734"/>
                  </a:lnTo>
                  <a:lnTo>
                    <a:pt x="1099" y="786"/>
                  </a:lnTo>
                  <a:lnTo>
                    <a:pt x="1076" y="837"/>
                  </a:lnTo>
                  <a:lnTo>
                    <a:pt x="1047" y="885"/>
                  </a:lnTo>
                  <a:lnTo>
                    <a:pt x="1015" y="930"/>
                  </a:lnTo>
                  <a:lnTo>
                    <a:pt x="977" y="972"/>
                  </a:lnTo>
                  <a:lnTo>
                    <a:pt x="936" y="1011"/>
                  </a:lnTo>
                  <a:lnTo>
                    <a:pt x="890" y="1044"/>
                  </a:lnTo>
                  <a:lnTo>
                    <a:pt x="843" y="1074"/>
                  </a:lnTo>
                  <a:lnTo>
                    <a:pt x="792" y="1098"/>
                  </a:lnTo>
                  <a:lnTo>
                    <a:pt x="741" y="1117"/>
                  </a:lnTo>
                  <a:lnTo>
                    <a:pt x="687" y="1131"/>
                  </a:lnTo>
                  <a:lnTo>
                    <a:pt x="631" y="1139"/>
                  </a:lnTo>
                  <a:lnTo>
                    <a:pt x="575" y="1143"/>
                  </a:lnTo>
                  <a:lnTo>
                    <a:pt x="571" y="1143"/>
                  </a:lnTo>
                  <a:lnTo>
                    <a:pt x="509" y="1139"/>
                  </a:lnTo>
                  <a:lnTo>
                    <a:pt x="448" y="1130"/>
                  </a:lnTo>
                  <a:lnTo>
                    <a:pt x="392" y="1114"/>
                  </a:lnTo>
                  <a:lnTo>
                    <a:pt x="337" y="1093"/>
                  </a:lnTo>
                  <a:lnTo>
                    <a:pt x="284" y="1065"/>
                  </a:lnTo>
                  <a:lnTo>
                    <a:pt x="235" y="1034"/>
                  </a:lnTo>
                  <a:lnTo>
                    <a:pt x="190" y="997"/>
                  </a:lnTo>
                  <a:lnTo>
                    <a:pt x="149" y="956"/>
                  </a:lnTo>
                  <a:lnTo>
                    <a:pt x="112" y="911"/>
                  </a:lnTo>
                  <a:lnTo>
                    <a:pt x="79" y="863"/>
                  </a:lnTo>
                  <a:lnTo>
                    <a:pt x="52" y="810"/>
                  </a:lnTo>
                  <a:lnTo>
                    <a:pt x="30" y="755"/>
                  </a:lnTo>
                  <a:lnTo>
                    <a:pt x="14" y="698"/>
                  </a:lnTo>
                  <a:lnTo>
                    <a:pt x="3" y="637"/>
                  </a:lnTo>
                  <a:lnTo>
                    <a:pt x="0" y="575"/>
                  </a:lnTo>
                  <a:lnTo>
                    <a:pt x="2" y="517"/>
                  </a:lnTo>
                  <a:lnTo>
                    <a:pt x="11" y="461"/>
                  </a:lnTo>
                  <a:lnTo>
                    <a:pt x="25" y="406"/>
                  </a:lnTo>
                  <a:lnTo>
                    <a:pt x="44" y="353"/>
                  </a:lnTo>
                  <a:lnTo>
                    <a:pt x="67" y="302"/>
                  </a:lnTo>
                  <a:lnTo>
                    <a:pt x="95" y="256"/>
                  </a:lnTo>
                  <a:lnTo>
                    <a:pt x="128" y="212"/>
                  </a:lnTo>
                  <a:lnTo>
                    <a:pt x="165" y="170"/>
                  </a:lnTo>
                  <a:lnTo>
                    <a:pt x="205" y="133"/>
                  </a:lnTo>
                  <a:lnTo>
                    <a:pt x="248" y="100"/>
                  </a:lnTo>
                  <a:lnTo>
                    <a:pt x="296" y="71"/>
                  </a:lnTo>
                  <a:lnTo>
                    <a:pt x="345" y="47"/>
                  </a:lnTo>
                  <a:lnTo>
                    <a:pt x="397" y="27"/>
                  </a:lnTo>
                  <a:lnTo>
                    <a:pt x="452" y="12"/>
                  </a:lnTo>
                  <a:lnTo>
                    <a:pt x="509" y="3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0" name="Freeform 252">
              <a:extLst>
                <a:ext uri="{FF2B5EF4-FFF2-40B4-BE49-F238E27FC236}">
                  <a16:creationId xmlns:a16="http://schemas.microsoft.com/office/drawing/2014/main" id="{FBE84811-C60F-4E8E-BAA4-327A3716B5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6963" y="3463925"/>
              <a:ext cx="325438" cy="327025"/>
            </a:xfrm>
            <a:custGeom>
              <a:gdLst>
                <a:gd name="T0" fmla="*/ 946 w 2054"/>
                <a:gd name="T1" fmla="*/ 277 h 2059"/>
                <a:gd name="T2" fmla="*/ 785 w 2054"/>
                <a:gd name="T3" fmla="*/ 375 h 2059"/>
                <a:gd name="T4" fmla="*/ 568 w 2054"/>
                <a:gd name="T5" fmla="*/ 453 h 2059"/>
                <a:gd name="T6" fmla="*/ 451 w 2054"/>
                <a:gd name="T7" fmla="*/ 350 h 2059"/>
                <a:gd name="T8" fmla="*/ 349 w 2054"/>
                <a:gd name="T9" fmla="*/ 461 h 2059"/>
                <a:gd name="T10" fmla="*/ 449 w 2054"/>
                <a:gd name="T11" fmla="*/ 642 h 2059"/>
                <a:gd name="T12" fmla="*/ 327 w 2054"/>
                <a:gd name="T13" fmla="*/ 926 h 2059"/>
                <a:gd name="T14" fmla="*/ 142 w 2054"/>
                <a:gd name="T15" fmla="*/ 952 h 2059"/>
                <a:gd name="T16" fmla="*/ 147 w 2054"/>
                <a:gd name="T17" fmla="*/ 1108 h 2059"/>
                <a:gd name="T18" fmla="*/ 345 w 2054"/>
                <a:gd name="T19" fmla="*/ 1165 h 2059"/>
                <a:gd name="T20" fmla="*/ 460 w 2054"/>
                <a:gd name="T21" fmla="*/ 1451 h 2059"/>
                <a:gd name="T22" fmla="*/ 347 w 2054"/>
                <a:gd name="T23" fmla="*/ 1600 h 2059"/>
                <a:gd name="T24" fmla="*/ 455 w 2054"/>
                <a:gd name="T25" fmla="*/ 1708 h 2059"/>
                <a:gd name="T26" fmla="*/ 604 w 2054"/>
                <a:gd name="T27" fmla="*/ 1595 h 2059"/>
                <a:gd name="T28" fmla="*/ 889 w 2054"/>
                <a:gd name="T29" fmla="*/ 1711 h 2059"/>
                <a:gd name="T30" fmla="*/ 947 w 2054"/>
                <a:gd name="T31" fmla="*/ 1909 h 2059"/>
                <a:gd name="T32" fmla="*/ 1101 w 2054"/>
                <a:gd name="T33" fmla="*/ 1914 h 2059"/>
                <a:gd name="T34" fmla="*/ 1129 w 2054"/>
                <a:gd name="T35" fmla="*/ 1728 h 2059"/>
                <a:gd name="T36" fmla="*/ 1411 w 2054"/>
                <a:gd name="T37" fmla="*/ 1607 h 2059"/>
                <a:gd name="T38" fmla="*/ 1592 w 2054"/>
                <a:gd name="T39" fmla="*/ 1708 h 2059"/>
                <a:gd name="T40" fmla="*/ 1702 w 2054"/>
                <a:gd name="T41" fmla="*/ 1607 h 2059"/>
                <a:gd name="T42" fmla="*/ 1594 w 2054"/>
                <a:gd name="T43" fmla="*/ 1471 h 2059"/>
                <a:gd name="T44" fmla="*/ 1694 w 2054"/>
                <a:gd name="T45" fmla="*/ 1220 h 2059"/>
                <a:gd name="T46" fmla="*/ 1902 w 2054"/>
                <a:gd name="T47" fmla="*/ 1110 h 2059"/>
                <a:gd name="T48" fmla="*/ 1912 w 2054"/>
                <a:gd name="T49" fmla="*/ 958 h 2059"/>
                <a:gd name="T50" fmla="*/ 1739 w 2054"/>
                <a:gd name="T51" fmla="*/ 939 h 2059"/>
                <a:gd name="T52" fmla="*/ 1633 w 2054"/>
                <a:gd name="T53" fmla="*/ 689 h 2059"/>
                <a:gd name="T54" fmla="*/ 1700 w 2054"/>
                <a:gd name="T55" fmla="*/ 465 h 2059"/>
                <a:gd name="T56" fmla="*/ 1601 w 2054"/>
                <a:gd name="T57" fmla="*/ 351 h 2059"/>
                <a:gd name="T58" fmla="*/ 1485 w 2054"/>
                <a:gd name="T59" fmla="*/ 454 h 2059"/>
                <a:gd name="T60" fmla="*/ 1267 w 2054"/>
                <a:gd name="T61" fmla="*/ 376 h 2059"/>
                <a:gd name="T62" fmla="*/ 1106 w 2054"/>
                <a:gd name="T63" fmla="*/ 278 h 2059"/>
                <a:gd name="T64" fmla="*/ 958 w 2054"/>
                <a:gd name="T65" fmla="*/ 141 h 2059"/>
                <a:gd name="T66" fmla="*/ 1220 w 2054"/>
                <a:gd name="T67" fmla="*/ 68 h 2059"/>
                <a:gd name="T68" fmla="*/ 1394 w 2054"/>
                <a:gd name="T69" fmla="*/ 278 h 2059"/>
                <a:gd name="T70" fmla="*/ 1597 w 2054"/>
                <a:gd name="T71" fmla="*/ 209 h 2059"/>
                <a:gd name="T72" fmla="*/ 1831 w 2054"/>
                <a:gd name="T73" fmla="*/ 394 h 2059"/>
                <a:gd name="T74" fmla="*/ 1800 w 2054"/>
                <a:gd name="T75" fmla="*/ 565 h 2059"/>
                <a:gd name="T76" fmla="*/ 1932 w 2054"/>
                <a:gd name="T77" fmla="*/ 812 h 2059"/>
                <a:gd name="T78" fmla="*/ 2054 w 2054"/>
                <a:gd name="T79" fmla="*/ 961 h 2059"/>
                <a:gd name="T80" fmla="*/ 1961 w 2054"/>
                <a:gd name="T81" fmla="*/ 1238 h 2059"/>
                <a:gd name="T82" fmla="*/ 1751 w 2054"/>
                <a:gd name="T83" fmla="*/ 1445 h 2059"/>
                <a:gd name="T84" fmla="*/ 1839 w 2054"/>
                <a:gd name="T85" fmla="*/ 1640 h 2059"/>
                <a:gd name="T86" fmla="*/ 1644 w 2054"/>
                <a:gd name="T87" fmla="*/ 1842 h 2059"/>
                <a:gd name="T88" fmla="*/ 1441 w 2054"/>
                <a:gd name="T89" fmla="*/ 1756 h 2059"/>
                <a:gd name="T90" fmla="*/ 1235 w 2054"/>
                <a:gd name="T91" fmla="*/ 1966 h 2059"/>
                <a:gd name="T92" fmla="*/ 958 w 2054"/>
                <a:gd name="T93" fmla="*/ 2059 h 2059"/>
                <a:gd name="T94" fmla="*/ 810 w 2054"/>
                <a:gd name="T95" fmla="*/ 1937 h 2059"/>
                <a:gd name="T96" fmla="*/ 563 w 2054"/>
                <a:gd name="T97" fmla="*/ 1805 h 2059"/>
                <a:gd name="T98" fmla="*/ 398 w 2054"/>
                <a:gd name="T99" fmla="*/ 1838 h 2059"/>
                <a:gd name="T100" fmla="*/ 210 w 2054"/>
                <a:gd name="T101" fmla="*/ 1626 h 2059"/>
                <a:gd name="T102" fmla="*/ 278 w 2054"/>
                <a:gd name="T103" fmla="*/ 1398 h 2059"/>
                <a:gd name="T104" fmla="*/ 67 w 2054"/>
                <a:gd name="T105" fmla="*/ 1224 h 2059"/>
                <a:gd name="T106" fmla="*/ 2 w 2054"/>
                <a:gd name="T107" fmla="*/ 930 h 2059"/>
                <a:gd name="T108" fmla="*/ 151 w 2054"/>
                <a:gd name="T109" fmla="*/ 809 h 2059"/>
                <a:gd name="T110" fmla="*/ 237 w 2054"/>
                <a:gd name="T111" fmla="*/ 547 h 2059"/>
                <a:gd name="T112" fmla="*/ 233 w 2054"/>
                <a:gd name="T113" fmla="*/ 373 h 2059"/>
                <a:gd name="T114" fmla="*/ 456 w 2054"/>
                <a:gd name="T115" fmla="*/ 209 h 2059"/>
                <a:gd name="T116" fmla="*/ 707 w 2054"/>
                <a:gd name="T117" fmla="*/ 257 h 2059"/>
                <a:gd name="T118" fmla="*/ 851 w 2054"/>
                <a:gd name="T119" fmla="*/ 45 h 20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4" h="2059">
                  <a:moveTo>
                    <a:pt x="958" y="141"/>
                  </a:moveTo>
                  <a:lnTo>
                    <a:pt x="954" y="142"/>
                  </a:lnTo>
                  <a:lnTo>
                    <a:pt x="951" y="143"/>
                  </a:lnTo>
                  <a:lnTo>
                    <a:pt x="948" y="146"/>
                  </a:lnTo>
                  <a:lnTo>
                    <a:pt x="947" y="149"/>
                  </a:lnTo>
                  <a:lnTo>
                    <a:pt x="946" y="152"/>
                  </a:lnTo>
                  <a:lnTo>
                    <a:pt x="946" y="277"/>
                  </a:lnTo>
                  <a:lnTo>
                    <a:pt x="943" y="296"/>
                  </a:lnTo>
                  <a:lnTo>
                    <a:pt x="936" y="313"/>
                  </a:lnTo>
                  <a:lnTo>
                    <a:pt x="924" y="328"/>
                  </a:lnTo>
                  <a:lnTo>
                    <a:pt x="908" y="339"/>
                  </a:lnTo>
                  <a:lnTo>
                    <a:pt x="889" y="346"/>
                  </a:lnTo>
                  <a:lnTo>
                    <a:pt x="837" y="358"/>
                  </a:lnTo>
                  <a:lnTo>
                    <a:pt x="785" y="375"/>
                  </a:lnTo>
                  <a:lnTo>
                    <a:pt x="735" y="395"/>
                  </a:lnTo>
                  <a:lnTo>
                    <a:pt x="687" y="421"/>
                  </a:lnTo>
                  <a:lnTo>
                    <a:pt x="640" y="449"/>
                  </a:lnTo>
                  <a:lnTo>
                    <a:pt x="623" y="458"/>
                  </a:lnTo>
                  <a:lnTo>
                    <a:pt x="604" y="461"/>
                  </a:lnTo>
                  <a:lnTo>
                    <a:pt x="585" y="459"/>
                  </a:lnTo>
                  <a:lnTo>
                    <a:pt x="568" y="453"/>
                  </a:lnTo>
                  <a:lnTo>
                    <a:pt x="552" y="441"/>
                  </a:lnTo>
                  <a:lnTo>
                    <a:pt x="463" y="352"/>
                  </a:lnTo>
                  <a:lnTo>
                    <a:pt x="460" y="350"/>
                  </a:lnTo>
                  <a:lnTo>
                    <a:pt x="458" y="349"/>
                  </a:lnTo>
                  <a:lnTo>
                    <a:pt x="455" y="348"/>
                  </a:lnTo>
                  <a:lnTo>
                    <a:pt x="453" y="349"/>
                  </a:lnTo>
                  <a:lnTo>
                    <a:pt x="451" y="350"/>
                  </a:lnTo>
                  <a:lnTo>
                    <a:pt x="447" y="352"/>
                  </a:lnTo>
                  <a:lnTo>
                    <a:pt x="352" y="448"/>
                  </a:lnTo>
                  <a:lnTo>
                    <a:pt x="349" y="451"/>
                  </a:lnTo>
                  <a:lnTo>
                    <a:pt x="348" y="454"/>
                  </a:lnTo>
                  <a:lnTo>
                    <a:pt x="347" y="457"/>
                  </a:lnTo>
                  <a:lnTo>
                    <a:pt x="348" y="459"/>
                  </a:lnTo>
                  <a:lnTo>
                    <a:pt x="349" y="461"/>
                  </a:lnTo>
                  <a:lnTo>
                    <a:pt x="352" y="464"/>
                  </a:lnTo>
                  <a:lnTo>
                    <a:pt x="440" y="553"/>
                  </a:lnTo>
                  <a:lnTo>
                    <a:pt x="452" y="569"/>
                  </a:lnTo>
                  <a:lnTo>
                    <a:pt x="458" y="587"/>
                  </a:lnTo>
                  <a:lnTo>
                    <a:pt x="460" y="605"/>
                  </a:lnTo>
                  <a:lnTo>
                    <a:pt x="457" y="624"/>
                  </a:lnTo>
                  <a:lnTo>
                    <a:pt x="449" y="642"/>
                  </a:lnTo>
                  <a:lnTo>
                    <a:pt x="420" y="688"/>
                  </a:lnTo>
                  <a:lnTo>
                    <a:pt x="395" y="737"/>
                  </a:lnTo>
                  <a:lnTo>
                    <a:pt x="375" y="786"/>
                  </a:lnTo>
                  <a:lnTo>
                    <a:pt x="358" y="838"/>
                  </a:lnTo>
                  <a:lnTo>
                    <a:pt x="345" y="891"/>
                  </a:lnTo>
                  <a:lnTo>
                    <a:pt x="339" y="910"/>
                  </a:lnTo>
                  <a:lnTo>
                    <a:pt x="327" y="926"/>
                  </a:lnTo>
                  <a:lnTo>
                    <a:pt x="313" y="938"/>
                  </a:lnTo>
                  <a:lnTo>
                    <a:pt x="296" y="946"/>
                  </a:lnTo>
                  <a:lnTo>
                    <a:pt x="277" y="948"/>
                  </a:lnTo>
                  <a:lnTo>
                    <a:pt x="151" y="948"/>
                  </a:lnTo>
                  <a:lnTo>
                    <a:pt x="147" y="949"/>
                  </a:lnTo>
                  <a:lnTo>
                    <a:pt x="144" y="950"/>
                  </a:lnTo>
                  <a:lnTo>
                    <a:pt x="142" y="952"/>
                  </a:lnTo>
                  <a:lnTo>
                    <a:pt x="140" y="956"/>
                  </a:lnTo>
                  <a:lnTo>
                    <a:pt x="140" y="960"/>
                  </a:lnTo>
                  <a:lnTo>
                    <a:pt x="140" y="1096"/>
                  </a:lnTo>
                  <a:lnTo>
                    <a:pt x="140" y="1100"/>
                  </a:lnTo>
                  <a:lnTo>
                    <a:pt x="142" y="1104"/>
                  </a:lnTo>
                  <a:lnTo>
                    <a:pt x="144" y="1106"/>
                  </a:lnTo>
                  <a:lnTo>
                    <a:pt x="147" y="1108"/>
                  </a:lnTo>
                  <a:lnTo>
                    <a:pt x="151" y="1108"/>
                  </a:lnTo>
                  <a:lnTo>
                    <a:pt x="277" y="1108"/>
                  </a:lnTo>
                  <a:lnTo>
                    <a:pt x="296" y="1111"/>
                  </a:lnTo>
                  <a:lnTo>
                    <a:pt x="313" y="1118"/>
                  </a:lnTo>
                  <a:lnTo>
                    <a:pt x="327" y="1131"/>
                  </a:lnTo>
                  <a:lnTo>
                    <a:pt x="339" y="1147"/>
                  </a:lnTo>
                  <a:lnTo>
                    <a:pt x="345" y="1165"/>
                  </a:lnTo>
                  <a:lnTo>
                    <a:pt x="358" y="1218"/>
                  </a:lnTo>
                  <a:lnTo>
                    <a:pt x="375" y="1269"/>
                  </a:lnTo>
                  <a:lnTo>
                    <a:pt x="395" y="1320"/>
                  </a:lnTo>
                  <a:lnTo>
                    <a:pt x="420" y="1368"/>
                  </a:lnTo>
                  <a:lnTo>
                    <a:pt x="449" y="1414"/>
                  </a:lnTo>
                  <a:lnTo>
                    <a:pt x="457" y="1432"/>
                  </a:lnTo>
                  <a:lnTo>
                    <a:pt x="460" y="1451"/>
                  </a:lnTo>
                  <a:lnTo>
                    <a:pt x="458" y="1470"/>
                  </a:lnTo>
                  <a:lnTo>
                    <a:pt x="452" y="1488"/>
                  </a:lnTo>
                  <a:lnTo>
                    <a:pt x="440" y="1503"/>
                  </a:lnTo>
                  <a:lnTo>
                    <a:pt x="352" y="1592"/>
                  </a:lnTo>
                  <a:lnTo>
                    <a:pt x="349" y="1595"/>
                  </a:lnTo>
                  <a:lnTo>
                    <a:pt x="348" y="1598"/>
                  </a:lnTo>
                  <a:lnTo>
                    <a:pt x="347" y="1600"/>
                  </a:lnTo>
                  <a:lnTo>
                    <a:pt x="348" y="1602"/>
                  </a:lnTo>
                  <a:lnTo>
                    <a:pt x="349" y="1604"/>
                  </a:lnTo>
                  <a:lnTo>
                    <a:pt x="352" y="1608"/>
                  </a:lnTo>
                  <a:lnTo>
                    <a:pt x="447" y="1705"/>
                  </a:lnTo>
                  <a:lnTo>
                    <a:pt x="451" y="1707"/>
                  </a:lnTo>
                  <a:lnTo>
                    <a:pt x="453" y="1708"/>
                  </a:lnTo>
                  <a:lnTo>
                    <a:pt x="455" y="1708"/>
                  </a:lnTo>
                  <a:lnTo>
                    <a:pt x="458" y="1708"/>
                  </a:lnTo>
                  <a:lnTo>
                    <a:pt x="460" y="1707"/>
                  </a:lnTo>
                  <a:lnTo>
                    <a:pt x="463" y="1705"/>
                  </a:lnTo>
                  <a:lnTo>
                    <a:pt x="552" y="1616"/>
                  </a:lnTo>
                  <a:lnTo>
                    <a:pt x="568" y="1604"/>
                  </a:lnTo>
                  <a:lnTo>
                    <a:pt x="585" y="1597"/>
                  </a:lnTo>
                  <a:lnTo>
                    <a:pt x="604" y="1595"/>
                  </a:lnTo>
                  <a:lnTo>
                    <a:pt x="623" y="1598"/>
                  </a:lnTo>
                  <a:lnTo>
                    <a:pt x="640" y="1607"/>
                  </a:lnTo>
                  <a:lnTo>
                    <a:pt x="687" y="1636"/>
                  </a:lnTo>
                  <a:lnTo>
                    <a:pt x="735" y="1660"/>
                  </a:lnTo>
                  <a:lnTo>
                    <a:pt x="785" y="1682"/>
                  </a:lnTo>
                  <a:lnTo>
                    <a:pt x="837" y="1699"/>
                  </a:lnTo>
                  <a:lnTo>
                    <a:pt x="889" y="1711"/>
                  </a:lnTo>
                  <a:lnTo>
                    <a:pt x="908" y="1718"/>
                  </a:lnTo>
                  <a:lnTo>
                    <a:pt x="924" y="1728"/>
                  </a:lnTo>
                  <a:lnTo>
                    <a:pt x="936" y="1743"/>
                  </a:lnTo>
                  <a:lnTo>
                    <a:pt x="943" y="1760"/>
                  </a:lnTo>
                  <a:lnTo>
                    <a:pt x="946" y="1780"/>
                  </a:lnTo>
                  <a:lnTo>
                    <a:pt x="946" y="1906"/>
                  </a:lnTo>
                  <a:lnTo>
                    <a:pt x="947" y="1909"/>
                  </a:lnTo>
                  <a:lnTo>
                    <a:pt x="948" y="1912"/>
                  </a:lnTo>
                  <a:lnTo>
                    <a:pt x="951" y="1914"/>
                  </a:lnTo>
                  <a:lnTo>
                    <a:pt x="954" y="1916"/>
                  </a:lnTo>
                  <a:lnTo>
                    <a:pt x="958" y="1916"/>
                  </a:lnTo>
                  <a:lnTo>
                    <a:pt x="1094" y="1916"/>
                  </a:lnTo>
                  <a:lnTo>
                    <a:pt x="1098" y="1916"/>
                  </a:lnTo>
                  <a:lnTo>
                    <a:pt x="1101" y="1914"/>
                  </a:lnTo>
                  <a:lnTo>
                    <a:pt x="1103" y="1912"/>
                  </a:lnTo>
                  <a:lnTo>
                    <a:pt x="1106" y="1909"/>
                  </a:lnTo>
                  <a:lnTo>
                    <a:pt x="1106" y="1906"/>
                  </a:lnTo>
                  <a:lnTo>
                    <a:pt x="1106" y="1780"/>
                  </a:lnTo>
                  <a:lnTo>
                    <a:pt x="1109" y="1760"/>
                  </a:lnTo>
                  <a:lnTo>
                    <a:pt x="1116" y="1743"/>
                  </a:lnTo>
                  <a:lnTo>
                    <a:pt x="1129" y="1728"/>
                  </a:lnTo>
                  <a:lnTo>
                    <a:pt x="1143" y="1718"/>
                  </a:lnTo>
                  <a:lnTo>
                    <a:pt x="1162" y="1711"/>
                  </a:lnTo>
                  <a:lnTo>
                    <a:pt x="1215" y="1699"/>
                  </a:lnTo>
                  <a:lnTo>
                    <a:pt x="1267" y="1682"/>
                  </a:lnTo>
                  <a:lnTo>
                    <a:pt x="1316" y="1660"/>
                  </a:lnTo>
                  <a:lnTo>
                    <a:pt x="1365" y="1636"/>
                  </a:lnTo>
                  <a:lnTo>
                    <a:pt x="1411" y="1607"/>
                  </a:lnTo>
                  <a:lnTo>
                    <a:pt x="1429" y="1598"/>
                  </a:lnTo>
                  <a:lnTo>
                    <a:pt x="1448" y="1595"/>
                  </a:lnTo>
                  <a:lnTo>
                    <a:pt x="1467" y="1597"/>
                  </a:lnTo>
                  <a:lnTo>
                    <a:pt x="1485" y="1603"/>
                  </a:lnTo>
                  <a:lnTo>
                    <a:pt x="1500" y="1616"/>
                  </a:lnTo>
                  <a:lnTo>
                    <a:pt x="1589" y="1706"/>
                  </a:lnTo>
                  <a:lnTo>
                    <a:pt x="1592" y="1708"/>
                  </a:lnTo>
                  <a:lnTo>
                    <a:pt x="1594" y="1709"/>
                  </a:lnTo>
                  <a:lnTo>
                    <a:pt x="1597" y="1709"/>
                  </a:lnTo>
                  <a:lnTo>
                    <a:pt x="1599" y="1709"/>
                  </a:lnTo>
                  <a:lnTo>
                    <a:pt x="1601" y="1708"/>
                  </a:lnTo>
                  <a:lnTo>
                    <a:pt x="1604" y="1706"/>
                  </a:lnTo>
                  <a:lnTo>
                    <a:pt x="1700" y="1610"/>
                  </a:lnTo>
                  <a:lnTo>
                    <a:pt x="1702" y="1607"/>
                  </a:lnTo>
                  <a:lnTo>
                    <a:pt x="1703" y="1603"/>
                  </a:lnTo>
                  <a:lnTo>
                    <a:pt x="1703" y="1600"/>
                  </a:lnTo>
                  <a:lnTo>
                    <a:pt x="1702" y="1596"/>
                  </a:lnTo>
                  <a:lnTo>
                    <a:pt x="1700" y="1594"/>
                  </a:lnTo>
                  <a:lnTo>
                    <a:pt x="1612" y="1505"/>
                  </a:lnTo>
                  <a:lnTo>
                    <a:pt x="1600" y="1489"/>
                  </a:lnTo>
                  <a:lnTo>
                    <a:pt x="1594" y="1471"/>
                  </a:lnTo>
                  <a:lnTo>
                    <a:pt x="1592" y="1452"/>
                  </a:lnTo>
                  <a:lnTo>
                    <a:pt x="1595" y="1433"/>
                  </a:lnTo>
                  <a:lnTo>
                    <a:pt x="1603" y="1416"/>
                  </a:lnTo>
                  <a:lnTo>
                    <a:pt x="1633" y="1370"/>
                  </a:lnTo>
                  <a:lnTo>
                    <a:pt x="1657" y="1321"/>
                  </a:lnTo>
                  <a:lnTo>
                    <a:pt x="1678" y="1271"/>
                  </a:lnTo>
                  <a:lnTo>
                    <a:pt x="1694" y="1220"/>
                  </a:lnTo>
                  <a:lnTo>
                    <a:pt x="1707" y="1166"/>
                  </a:lnTo>
                  <a:lnTo>
                    <a:pt x="1714" y="1148"/>
                  </a:lnTo>
                  <a:lnTo>
                    <a:pt x="1725" y="1132"/>
                  </a:lnTo>
                  <a:lnTo>
                    <a:pt x="1739" y="1119"/>
                  </a:lnTo>
                  <a:lnTo>
                    <a:pt x="1756" y="1112"/>
                  </a:lnTo>
                  <a:lnTo>
                    <a:pt x="1776" y="1110"/>
                  </a:lnTo>
                  <a:lnTo>
                    <a:pt x="1902" y="1110"/>
                  </a:lnTo>
                  <a:lnTo>
                    <a:pt x="1905" y="1109"/>
                  </a:lnTo>
                  <a:lnTo>
                    <a:pt x="1908" y="1108"/>
                  </a:lnTo>
                  <a:lnTo>
                    <a:pt x="1910" y="1105"/>
                  </a:lnTo>
                  <a:lnTo>
                    <a:pt x="1912" y="1101"/>
                  </a:lnTo>
                  <a:lnTo>
                    <a:pt x="1912" y="1098"/>
                  </a:lnTo>
                  <a:lnTo>
                    <a:pt x="1912" y="961"/>
                  </a:lnTo>
                  <a:lnTo>
                    <a:pt x="1912" y="958"/>
                  </a:lnTo>
                  <a:lnTo>
                    <a:pt x="1910" y="955"/>
                  </a:lnTo>
                  <a:lnTo>
                    <a:pt x="1908" y="951"/>
                  </a:lnTo>
                  <a:lnTo>
                    <a:pt x="1905" y="950"/>
                  </a:lnTo>
                  <a:lnTo>
                    <a:pt x="1902" y="949"/>
                  </a:lnTo>
                  <a:lnTo>
                    <a:pt x="1776" y="949"/>
                  </a:lnTo>
                  <a:lnTo>
                    <a:pt x="1756" y="947"/>
                  </a:lnTo>
                  <a:lnTo>
                    <a:pt x="1739" y="939"/>
                  </a:lnTo>
                  <a:lnTo>
                    <a:pt x="1725" y="927"/>
                  </a:lnTo>
                  <a:lnTo>
                    <a:pt x="1714" y="911"/>
                  </a:lnTo>
                  <a:lnTo>
                    <a:pt x="1707" y="893"/>
                  </a:lnTo>
                  <a:lnTo>
                    <a:pt x="1694" y="839"/>
                  </a:lnTo>
                  <a:lnTo>
                    <a:pt x="1678" y="789"/>
                  </a:lnTo>
                  <a:lnTo>
                    <a:pt x="1657" y="738"/>
                  </a:lnTo>
                  <a:lnTo>
                    <a:pt x="1633" y="689"/>
                  </a:lnTo>
                  <a:lnTo>
                    <a:pt x="1603" y="643"/>
                  </a:lnTo>
                  <a:lnTo>
                    <a:pt x="1595" y="626"/>
                  </a:lnTo>
                  <a:lnTo>
                    <a:pt x="1592" y="607"/>
                  </a:lnTo>
                  <a:lnTo>
                    <a:pt x="1594" y="588"/>
                  </a:lnTo>
                  <a:lnTo>
                    <a:pt x="1600" y="570"/>
                  </a:lnTo>
                  <a:lnTo>
                    <a:pt x="1612" y="554"/>
                  </a:lnTo>
                  <a:lnTo>
                    <a:pt x="1700" y="465"/>
                  </a:lnTo>
                  <a:lnTo>
                    <a:pt x="1702" y="463"/>
                  </a:lnTo>
                  <a:lnTo>
                    <a:pt x="1703" y="460"/>
                  </a:lnTo>
                  <a:lnTo>
                    <a:pt x="1703" y="456"/>
                  </a:lnTo>
                  <a:lnTo>
                    <a:pt x="1702" y="453"/>
                  </a:lnTo>
                  <a:lnTo>
                    <a:pt x="1700" y="450"/>
                  </a:lnTo>
                  <a:lnTo>
                    <a:pt x="1604" y="353"/>
                  </a:lnTo>
                  <a:lnTo>
                    <a:pt x="1601" y="351"/>
                  </a:lnTo>
                  <a:lnTo>
                    <a:pt x="1599" y="350"/>
                  </a:lnTo>
                  <a:lnTo>
                    <a:pt x="1597" y="350"/>
                  </a:lnTo>
                  <a:lnTo>
                    <a:pt x="1594" y="350"/>
                  </a:lnTo>
                  <a:lnTo>
                    <a:pt x="1592" y="351"/>
                  </a:lnTo>
                  <a:lnTo>
                    <a:pt x="1589" y="353"/>
                  </a:lnTo>
                  <a:lnTo>
                    <a:pt x="1500" y="442"/>
                  </a:lnTo>
                  <a:lnTo>
                    <a:pt x="1485" y="454"/>
                  </a:lnTo>
                  <a:lnTo>
                    <a:pt x="1468" y="460"/>
                  </a:lnTo>
                  <a:lnTo>
                    <a:pt x="1450" y="463"/>
                  </a:lnTo>
                  <a:lnTo>
                    <a:pt x="1430" y="460"/>
                  </a:lnTo>
                  <a:lnTo>
                    <a:pt x="1411" y="450"/>
                  </a:lnTo>
                  <a:lnTo>
                    <a:pt x="1365" y="422"/>
                  </a:lnTo>
                  <a:lnTo>
                    <a:pt x="1316" y="398"/>
                  </a:lnTo>
                  <a:lnTo>
                    <a:pt x="1267" y="376"/>
                  </a:lnTo>
                  <a:lnTo>
                    <a:pt x="1215" y="360"/>
                  </a:lnTo>
                  <a:lnTo>
                    <a:pt x="1162" y="347"/>
                  </a:lnTo>
                  <a:lnTo>
                    <a:pt x="1143" y="341"/>
                  </a:lnTo>
                  <a:lnTo>
                    <a:pt x="1128" y="330"/>
                  </a:lnTo>
                  <a:lnTo>
                    <a:pt x="1116" y="315"/>
                  </a:lnTo>
                  <a:lnTo>
                    <a:pt x="1109" y="297"/>
                  </a:lnTo>
                  <a:lnTo>
                    <a:pt x="1106" y="278"/>
                  </a:lnTo>
                  <a:lnTo>
                    <a:pt x="1106" y="152"/>
                  </a:lnTo>
                  <a:lnTo>
                    <a:pt x="1106" y="149"/>
                  </a:lnTo>
                  <a:lnTo>
                    <a:pt x="1103" y="146"/>
                  </a:lnTo>
                  <a:lnTo>
                    <a:pt x="1101" y="143"/>
                  </a:lnTo>
                  <a:lnTo>
                    <a:pt x="1098" y="142"/>
                  </a:lnTo>
                  <a:lnTo>
                    <a:pt x="1094" y="141"/>
                  </a:lnTo>
                  <a:lnTo>
                    <a:pt x="958" y="141"/>
                  </a:lnTo>
                  <a:close/>
                  <a:moveTo>
                    <a:pt x="958" y="0"/>
                  </a:moveTo>
                  <a:lnTo>
                    <a:pt x="1095" y="0"/>
                  </a:lnTo>
                  <a:lnTo>
                    <a:pt x="1126" y="3"/>
                  </a:lnTo>
                  <a:lnTo>
                    <a:pt x="1154" y="13"/>
                  </a:lnTo>
                  <a:lnTo>
                    <a:pt x="1179" y="27"/>
                  </a:lnTo>
                  <a:lnTo>
                    <a:pt x="1201" y="45"/>
                  </a:lnTo>
                  <a:lnTo>
                    <a:pt x="1220" y="68"/>
                  </a:lnTo>
                  <a:lnTo>
                    <a:pt x="1234" y="93"/>
                  </a:lnTo>
                  <a:lnTo>
                    <a:pt x="1244" y="122"/>
                  </a:lnTo>
                  <a:lnTo>
                    <a:pt x="1247" y="152"/>
                  </a:lnTo>
                  <a:lnTo>
                    <a:pt x="1247" y="223"/>
                  </a:lnTo>
                  <a:lnTo>
                    <a:pt x="1297" y="238"/>
                  </a:lnTo>
                  <a:lnTo>
                    <a:pt x="1346" y="257"/>
                  </a:lnTo>
                  <a:lnTo>
                    <a:pt x="1394" y="278"/>
                  </a:lnTo>
                  <a:lnTo>
                    <a:pt x="1441" y="304"/>
                  </a:lnTo>
                  <a:lnTo>
                    <a:pt x="1490" y="254"/>
                  </a:lnTo>
                  <a:lnTo>
                    <a:pt x="1508" y="238"/>
                  </a:lnTo>
                  <a:lnTo>
                    <a:pt x="1528" y="225"/>
                  </a:lnTo>
                  <a:lnTo>
                    <a:pt x="1551" y="217"/>
                  </a:lnTo>
                  <a:lnTo>
                    <a:pt x="1574" y="212"/>
                  </a:lnTo>
                  <a:lnTo>
                    <a:pt x="1597" y="209"/>
                  </a:lnTo>
                  <a:lnTo>
                    <a:pt x="1628" y="213"/>
                  </a:lnTo>
                  <a:lnTo>
                    <a:pt x="1655" y="221"/>
                  </a:lnTo>
                  <a:lnTo>
                    <a:pt x="1681" y="235"/>
                  </a:lnTo>
                  <a:lnTo>
                    <a:pt x="1705" y="254"/>
                  </a:lnTo>
                  <a:lnTo>
                    <a:pt x="1800" y="350"/>
                  </a:lnTo>
                  <a:lnTo>
                    <a:pt x="1818" y="371"/>
                  </a:lnTo>
                  <a:lnTo>
                    <a:pt x="1831" y="394"/>
                  </a:lnTo>
                  <a:lnTo>
                    <a:pt x="1839" y="419"/>
                  </a:lnTo>
                  <a:lnTo>
                    <a:pt x="1844" y="445"/>
                  </a:lnTo>
                  <a:lnTo>
                    <a:pt x="1844" y="471"/>
                  </a:lnTo>
                  <a:lnTo>
                    <a:pt x="1839" y="496"/>
                  </a:lnTo>
                  <a:lnTo>
                    <a:pt x="1831" y="521"/>
                  </a:lnTo>
                  <a:lnTo>
                    <a:pt x="1818" y="544"/>
                  </a:lnTo>
                  <a:lnTo>
                    <a:pt x="1800" y="565"/>
                  </a:lnTo>
                  <a:lnTo>
                    <a:pt x="1751" y="614"/>
                  </a:lnTo>
                  <a:lnTo>
                    <a:pt x="1776" y="661"/>
                  </a:lnTo>
                  <a:lnTo>
                    <a:pt x="1797" y="709"/>
                  </a:lnTo>
                  <a:lnTo>
                    <a:pt x="1816" y="759"/>
                  </a:lnTo>
                  <a:lnTo>
                    <a:pt x="1832" y="809"/>
                  </a:lnTo>
                  <a:lnTo>
                    <a:pt x="1902" y="809"/>
                  </a:lnTo>
                  <a:lnTo>
                    <a:pt x="1932" y="812"/>
                  </a:lnTo>
                  <a:lnTo>
                    <a:pt x="1961" y="821"/>
                  </a:lnTo>
                  <a:lnTo>
                    <a:pt x="1987" y="835"/>
                  </a:lnTo>
                  <a:lnTo>
                    <a:pt x="2009" y="854"/>
                  </a:lnTo>
                  <a:lnTo>
                    <a:pt x="2027" y="876"/>
                  </a:lnTo>
                  <a:lnTo>
                    <a:pt x="2042" y="902"/>
                  </a:lnTo>
                  <a:lnTo>
                    <a:pt x="2050" y="930"/>
                  </a:lnTo>
                  <a:lnTo>
                    <a:pt x="2054" y="961"/>
                  </a:lnTo>
                  <a:lnTo>
                    <a:pt x="2054" y="1098"/>
                  </a:lnTo>
                  <a:lnTo>
                    <a:pt x="2050" y="1129"/>
                  </a:lnTo>
                  <a:lnTo>
                    <a:pt x="2042" y="1157"/>
                  </a:lnTo>
                  <a:lnTo>
                    <a:pt x="2027" y="1183"/>
                  </a:lnTo>
                  <a:lnTo>
                    <a:pt x="2009" y="1205"/>
                  </a:lnTo>
                  <a:lnTo>
                    <a:pt x="1987" y="1224"/>
                  </a:lnTo>
                  <a:lnTo>
                    <a:pt x="1961" y="1238"/>
                  </a:lnTo>
                  <a:lnTo>
                    <a:pt x="1932" y="1247"/>
                  </a:lnTo>
                  <a:lnTo>
                    <a:pt x="1902" y="1250"/>
                  </a:lnTo>
                  <a:lnTo>
                    <a:pt x="1832" y="1250"/>
                  </a:lnTo>
                  <a:lnTo>
                    <a:pt x="1816" y="1300"/>
                  </a:lnTo>
                  <a:lnTo>
                    <a:pt x="1797" y="1350"/>
                  </a:lnTo>
                  <a:lnTo>
                    <a:pt x="1776" y="1398"/>
                  </a:lnTo>
                  <a:lnTo>
                    <a:pt x="1751" y="1445"/>
                  </a:lnTo>
                  <a:lnTo>
                    <a:pt x="1800" y="1495"/>
                  </a:lnTo>
                  <a:lnTo>
                    <a:pt x="1818" y="1515"/>
                  </a:lnTo>
                  <a:lnTo>
                    <a:pt x="1831" y="1538"/>
                  </a:lnTo>
                  <a:lnTo>
                    <a:pt x="1839" y="1563"/>
                  </a:lnTo>
                  <a:lnTo>
                    <a:pt x="1844" y="1589"/>
                  </a:lnTo>
                  <a:lnTo>
                    <a:pt x="1844" y="1614"/>
                  </a:lnTo>
                  <a:lnTo>
                    <a:pt x="1839" y="1640"/>
                  </a:lnTo>
                  <a:lnTo>
                    <a:pt x="1831" y="1665"/>
                  </a:lnTo>
                  <a:lnTo>
                    <a:pt x="1818" y="1688"/>
                  </a:lnTo>
                  <a:lnTo>
                    <a:pt x="1800" y="1709"/>
                  </a:lnTo>
                  <a:lnTo>
                    <a:pt x="1705" y="1805"/>
                  </a:lnTo>
                  <a:lnTo>
                    <a:pt x="1687" y="1821"/>
                  </a:lnTo>
                  <a:lnTo>
                    <a:pt x="1665" y="1834"/>
                  </a:lnTo>
                  <a:lnTo>
                    <a:pt x="1644" y="1842"/>
                  </a:lnTo>
                  <a:lnTo>
                    <a:pt x="1621" y="1848"/>
                  </a:lnTo>
                  <a:lnTo>
                    <a:pt x="1597" y="1850"/>
                  </a:lnTo>
                  <a:lnTo>
                    <a:pt x="1567" y="1846"/>
                  </a:lnTo>
                  <a:lnTo>
                    <a:pt x="1539" y="1838"/>
                  </a:lnTo>
                  <a:lnTo>
                    <a:pt x="1514" y="1824"/>
                  </a:lnTo>
                  <a:lnTo>
                    <a:pt x="1490" y="1805"/>
                  </a:lnTo>
                  <a:lnTo>
                    <a:pt x="1441" y="1756"/>
                  </a:lnTo>
                  <a:lnTo>
                    <a:pt x="1394" y="1781"/>
                  </a:lnTo>
                  <a:lnTo>
                    <a:pt x="1346" y="1802"/>
                  </a:lnTo>
                  <a:lnTo>
                    <a:pt x="1297" y="1821"/>
                  </a:lnTo>
                  <a:lnTo>
                    <a:pt x="1247" y="1836"/>
                  </a:lnTo>
                  <a:lnTo>
                    <a:pt x="1247" y="1907"/>
                  </a:lnTo>
                  <a:lnTo>
                    <a:pt x="1244" y="1937"/>
                  </a:lnTo>
                  <a:lnTo>
                    <a:pt x="1235" y="1966"/>
                  </a:lnTo>
                  <a:lnTo>
                    <a:pt x="1220" y="1991"/>
                  </a:lnTo>
                  <a:lnTo>
                    <a:pt x="1203" y="2015"/>
                  </a:lnTo>
                  <a:lnTo>
                    <a:pt x="1179" y="2032"/>
                  </a:lnTo>
                  <a:lnTo>
                    <a:pt x="1154" y="2046"/>
                  </a:lnTo>
                  <a:lnTo>
                    <a:pt x="1126" y="2056"/>
                  </a:lnTo>
                  <a:lnTo>
                    <a:pt x="1095" y="2059"/>
                  </a:lnTo>
                  <a:lnTo>
                    <a:pt x="958" y="2059"/>
                  </a:lnTo>
                  <a:lnTo>
                    <a:pt x="927" y="2056"/>
                  </a:lnTo>
                  <a:lnTo>
                    <a:pt x="900" y="2046"/>
                  </a:lnTo>
                  <a:lnTo>
                    <a:pt x="874" y="2032"/>
                  </a:lnTo>
                  <a:lnTo>
                    <a:pt x="851" y="2015"/>
                  </a:lnTo>
                  <a:lnTo>
                    <a:pt x="832" y="1991"/>
                  </a:lnTo>
                  <a:lnTo>
                    <a:pt x="819" y="1966"/>
                  </a:lnTo>
                  <a:lnTo>
                    <a:pt x="810" y="1937"/>
                  </a:lnTo>
                  <a:lnTo>
                    <a:pt x="807" y="1907"/>
                  </a:lnTo>
                  <a:lnTo>
                    <a:pt x="807" y="1836"/>
                  </a:lnTo>
                  <a:lnTo>
                    <a:pt x="756" y="1821"/>
                  </a:lnTo>
                  <a:lnTo>
                    <a:pt x="707" y="1802"/>
                  </a:lnTo>
                  <a:lnTo>
                    <a:pt x="659" y="1781"/>
                  </a:lnTo>
                  <a:lnTo>
                    <a:pt x="613" y="1756"/>
                  </a:lnTo>
                  <a:lnTo>
                    <a:pt x="563" y="1805"/>
                  </a:lnTo>
                  <a:lnTo>
                    <a:pt x="545" y="1821"/>
                  </a:lnTo>
                  <a:lnTo>
                    <a:pt x="524" y="1834"/>
                  </a:lnTo>
                  <a:lnTo>
                    <a:pt x="503" y="1842"/>
                  </a:lnTo>
                  <a:lnTo>
                    <a:pt x="480" y="1848"/>
                  </a:lnTo>
                  <a:lnTo>
                    <a:pt x="456" y="1850"/>
                  </a:lnTo>
                  <a:lnTo>
                    <a:pt x="426" y="1846"/>
                  </a:lnTo>
                  <a:lnTo>
                    <a:pt x="398" y="1838"/>
                  </a:lnTo>
                  <a:lnTo>
                    <a:pt x="372" y="1824"/>
                  </a:lnTo>
                  <a:lnTo>
                    <a:pt x="349" y="1805"/>
                  </a:lnTo>
                  <a:lnTo>
                    <a:pt x="252" y="1709"/>
                  </a:lnTo>
                  <a:lnTo>
                    <a:pt x="237" y="1690"/>
                  </a:lnTo>
                  <a:lnTo>
                    <a:pt x="225" y="1670"/>
                  </a:lnTo>
                  <a:lnTo>
                    <a:pt x="215" y="1649"/>
                  </a:lnTo>
                  <a:lnTo>
                    <a:pt x="210" y="1626"/>
                  </a:lnTo>
                  <a:lnTo>
                    <a:pt x="208" y="1601"/>
                  </a:lnTo>
                  <a:lnTo>
                    <a:pt x="211" y="1572"/>
                  </a:lnTo>
                  <a:lnTo>
                    <a:pt x="220" y="1543"/>
                  </a:lnTo>
                  <a:lnTo>
                    <a:pt x="233" y="1517"/>
                  </a:lnTo>
                  <a:lnTo>
                    <a:pt x="252" y="1495"/>
                  </a:lnTo>
                  <a:lnTo>
                    <a:pt x="302" y="1445"/>
                  </a:lnTo>
                  <a:lnTo>
                    <a:pt x="278" y="1398"/>
                  </a:lnTo>
                  <a:lnTo>
                    <a:pt x="256" y="1350"/>
                  </a:lnTo>
                  <a:lnTo>
                    <a:pt x="237" y="1300"/>
                  </a:lnTo>
                  <a:lnTo>
                    <a:pt x="222" y="1250"/>
                  </a:lnTo>
                  <a:lnTo>
                    <a:pt x="151" y="1250"/>
                  </a:lnTo>
                  <a:lnTo>
                    <a:pt x="121" y="1247"/>
                  </a:lnTo>
                  <a:lnTo>
                    <a:pt x="92" y="1238"/>
                  </a:lnTo>
                  <a:lnTo>
                    <a:pt x="67" y="1224"/>
                  </a:lnTo>
                  <a:lnTo>
                    <a:pt x="45" y="1205"/>
                  </a:lnTo>
                  <a:lnTo>
                    <a:pt x="26" y="1183"/>
                  </a:lnTo>
                  <a:lnTo>
                    <a:pt x="12" y="1157"/>
                  </a:lnTo>
                  <a:lnTo>
                    <a:pt x="2" y="1129"/>
                  </a:lnTo>
                  <a:lnTo>
                    <a:pt x="0" y="1098"/>
                  </a:lnTo>
                  <a:lnTo>
                    <a:pt x="0" y="961"/>
                  </a:lnTo>
                  <a:lnTo>
                    <a:pt x="2" y="930"/>
                  </a:lnTo>
                  <a:lnTo>
                    <a:pt x="12" y="902"/>
                  </a:lnTo>
                  <a:lnTo>
                    <a:pt x="26" y="876"/>
                  </a:lnTo>
                  <a:lnTo>
                    <a:pt x="45" y="854"/>
                  </a:lnTo>
                  <a:lnTo>
                    <a:pt x="67" y="835"/>
                  </a:lnTo>
                  <a:lnTo>
                    <a:pt x="92" y="821"/>
                  </a:lnTo>
                  <a:lnTo>
                    <a:pt x="121" y="812"/>
                  </a:lnTo>
                  <a:lnTo>
                    <a:pt x="151" y="809"/>
                  </a:lnTo>
                  <a:lnTo>
                    <a:pt x="222" y="809"/>
                  </a:lnTo>
                  <a:lnTo>
                    <a:pt x="237" y="759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2" y="614"/>
                  </a:lnTo>
                  <a:lnTo>
                    <a:pt x="252" y="565"/>
                  </a:lnTo>
                  <a:lnTo>
                    <a:pt x="237" y="547"/>
                  </a:lnTo>
                  <a:lnTo>
                    <a:pt x="225" y="527"/>
                  </a:lnTo>
                  <a:lnTo>
                    <a:pt x="215" y="504"/>
                  </a:lnTo>
                  <a:lnTo>
                    <a:pt x="210" y="482"/>
                  </a:lnTo>
                  <a:lnTo>
                    <a:pt x="208" y="458"/>
                  </a:lnTo>
                  <a:lnTo>
                    <a:pt x="211" y="428"/>
                  </a:lnTo>
                  <a:lnTo>
                    <a:pt x="220" y="400"/>
                  </a:lnTo>
                  <a:lnTo>
                    <a:pt x="233" y="373"/>
                  </a:lnTo>
                  <a:lnTo>
                    <a:pt x="252" y="350"/>
                  </a:lnTo>
                  <a:lnTo>
                    <a:pt x="349" y="254"/>
                  </a:lnTo>
                  <a:lnTo>
                    <a:pt x="367" y="238"/>
                  </a:lnTo>
                  <a:lnTo>
                    <a:pt x="387" y="225"/>
                  </a:lnTo>
                  <a:lnTo>
                    <a:pt x="410" y="217"/>
                  </a:lnTo>
                  <a:lnTo>
                    <a:pt x="432" y="212"/>
                  </a:lnTo>
                  <a:lnTo>
                    <a:pt x="456" y="209"/>
                  </a:lnTo>
                  <a:lnTo>
                    <a:pt x="485" y="213"/>
                  </a:lnTo>
                  <a:lnTo>
                    <a:pt x="514" y="221"/>
                  </a:lnTo>
                  <a:lnTo>
                    <a:pt x="540" y="235"/>
                  </a:lnTo>
                  <a:lnTo>
                    <a:pt x="563" y="254"/>
                  </a:lnTo>
                  <a:lnTo>
                    <a:pt x="613" y="304"/>
                  </a:lnTo>
                  <a:lnTo>
                    <a:pt x="659" y="278"/>
                  </a:lnTo>
                  <a:lnTo>
                    <a:pt x="707" y="257"/>
                  </a:lnTo>
                  <a:lnTo>
                    <a:pt x="756" y="238"/>
                  </a:lnTo>
                  <a:lnTo>
                    <a:pt x="807" y="223"/>
                  </a:lnTo>
                  <a:lnTo>
                    <a:pt x="807" y="152"/>
                  </a:lnTo>
                  <a:lnTo>
                    <a:pt x="810" y="122"/>
                  </a:lnTo>
                  <a:lnTo>
                    <a:pt x="819" y="93"/>
                  </a:lnTo>
                  <a:lnTo>
                    <a:pt x="832" y="68"/>
                  </a:lnTo>
                  <a:lnTo>
                    <a:pt x="851" y="45"/>
                  </a:lnTo>
                  <a:lnTo>
                    <a:pt x="874" y="27"/>
                  </a:lnTo>
                  <a:lnTo>
                    <a:pt x="900" y="13"/>
                  </a:lnTo>
                  <a:lnTo>
                    <a:pt x="927" y="3"/>
                  </a:lnTo>
                  <a:lnTo>
                    <a:pt x="9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1" name="Freeform 253">
              <a:extLst>
                <a:ext uri="{FF2B5EF4-FFF2-40B4-BE49-F238E27FC236}">
                  <a16:creationId xmlns:a16="http://schemas.microsoft.com/office/drawing/2014/main" id="{B6BDE14E-E4EB-435F-89A6-A4C557DD0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801" y="3562350"/>
              <a:ext cx="131763" cy="131763"/>
            </a:xfrm>
            <a:custGeom>
              <a:gdLst>
                <a:gd name="T0" fmla="*/ 374 w 833"/>
                <a:gd name="T1" fmla="*/ 144 h 835"/>
                <a:gd name="T2" fmla="*/ 299 w 833"/>
                <a:gd name="T3" fmla="*/ 166 h 835"/>
                <a:gd name="T4" fmla="*/ 234 w 833"/>
                <a:gd name="T5" fmla="*/ 208 h 835"/>
                <a:gd name="T6" fmla="*/ 183 w 833"/>
                <a:gd name="T7" fmla="*/ 266 h 835"/>
                <a:gd name="T8" fmla="*/ 151 w 833"/>
                <a:gd name="T9" fmla="*/ 337 h 835"/>
                <a:gd name="T10" fmla="*/ 139 w 833"/>
                <a:gd name="T11" fmla="*/ 418 h 835"/>
                <a:gd name="T12" fmla="*/ 151 w 833"/>
                <a:gd name="T13" fmla="*/ 498 h 835"/>
                <a:gd name="T14" fmla="*/ 183 w 833"/>
                <a:gd name="T15" fmla="*/ 569 h 835"/>
                <a:gd name="T16" fmla="*/ 234 w 833"/>
                <a:gd name="T17" fmla="*/ 627 h 835"/>
                <a:gd name="T18" fmla="*/ 299 w 833"/>
                <a:gd name="T19" fmla="*/ 669 h 835"/>
                <a:gd name="T20" fmla="*/ 374 w 833"/>
                <a:gd name="T21" fmla="*/ 691 h 835"/>
                <a:gd name="T22" fmla="*/ 457 w 833"/>
                <a:gd name="T23" fmla="*/ 691 h 835"/>
                <a:gd name="T24" fmla="*/ 531 w 833"/>
                <a:gd name="T25" fmla="*/ 669 h 835"/>
                <a:gd name="T26" fmla="*/ 597 w 833"/>
                <a:gd name="T27" fmla="*/ 627 h 835"/>
                <a:gd name="T28" fmla="*/ 647 w 833"/>
                <a:gd name="T29" fmla="*/ 569 h 835"/>
                <a:gd name="T30" fmla="*/ 680 w 833"/>
                <a:gd name="T31" fmla="*/ 498 h 835"/>
                <a:gd name="T32" fmla="*/ 692 w 833"/>
                <a:gd name="T33" fmla="*/ 418 h 835"/>
                <a:gd name="T34" fmla="*/ 680 w 833"/>
                <a:gd name="T35" fmla="*/ 338 h 835"/>
                <a:gd name="T36" fmla="*/ 647 w 833"/>
                <a:gd name="T37" fmla="*/ 267 h 835"/>
                <a:gd name="T38" fmla="*/ 597 w 833"/>
                <a:gd name="T39" fmla="*/ 209 h 835"/>
                <a:gd name="T40" fmla="*/ 531 w 833"/>
                <a:gd name="T41" fmla="*/ 167 h 835"/>
                <a:gd name="T42" fmla="*/ 457 w 833"/>
                <a:gd name="T43" fmla="*/ 144 h 835"/>
                <a:gd name="T44" fmla="*/ 416 w 833"/>
                <a:gd name="T45" fmla="*/ 0 h 835"/>
                <a:gd name="T46" fmla="*/ 519 w 833"/>
                <a:gd name="T47" fmla="*/ 13 h 835"/>
                <a:gd name="T48" fmla="*/ 612 w 833"/>
                <a:gd name="T49" fmla="*/ 49 h 835"/>
                <a:gd name="T50" fmla="*/ 693 w 833"/>
                <a:gd name="T51" fmla="*/ 106 h 835"/>
                <a:gd name="T52" fmla="*/ 758 w 833"/>
                <a:gd name="T53" fmla="*/ 180 h 835"/>
                <a:gd name="T54" fmla="*/ 805 w 833"/>
                <a:gd name="T55" fmla="*/ 266 h 835"/>
                <a:gd name="T56" fmla="*/ 829 w 833"/>
                <a:gd name="T57" fmla="*/ 366 h 835"/>
                <a:gd name="T58" fmla="*/ 829 w 833"/>
                <a:gd name="T59" fmla="*/ 469 h 835"/>
                <a:gd name="T60" fmla="*/ 805 w 833"/>
                <a:gd name="T61" fmla="*/ 569 h 835"/>
                <a:gd name="T62" fmla="*/ 758 w 833"/>
                <a:gd name="T63" fmla="*/ 655 h 835"/>
                <a:gd name="T64" fmla="*/ 693 w 833"/>
                <a:gd name="T65" fmla="*/ 729 h 835"/>
                <a:gd name="T66" fmla="*/ 612 w 833"/>
                <a:gd name="T67" fmla="*/ 786 h 835"/>
                <a:gd name="T68" fmla="*/ 519 w 833"/>
                <a:gd name="T69" fmla="*/ 822 h 835"/>
                <a:gd name="T70" fmla="*/ 416 w 833"/>
                <a:gd name="T71" fmla="*/ 835 h 835"/>
                <a:gd name="T72" fmla="*/ 313 w 833"/>
                <a:gd name="T73" fmla="*/ 822 h 835"/>
                <a:gd name="T74" fmla="*/ 220 w 833"/>
                <a:gd name="T75" fmla="*/ 786 h 835"/>
                <a:gd name="T76" fmla="*/ 139 w 833"/>
                <a:gd name="T77" fmla="*/ 729 h 835"/>
                <a:gd name="T78" fmla="*/ 74 w 833"/>
                <a:gd name="T79" fmla="*/ 655 h 835"/>
                <a:gd name="T80" fmla="*/ 27 w 833"/>
                <a:gd name="T81" fmla="*/ 569 h 835"/>
                <a:gd name="T82" fmla="*/ 3 w 833"/>
                <a:gd name="T83" fmla="*/ 469 h 835"/>
                <a:gd name="T84" fmla="*/ 3 w 833"/>
                <a:gd name="T85" fmla="*/ 366 h 835"/>
                <a:gd name="T86" fmla="*/ 27 w 833"/>
                <a:gd name="T87" fmla="*/ 266 h 835"/>
                <a:gd name="T88" fmla="*/ 74 w 833"/>
                <a:gd name="T89" fmla="*/ 180 h 835"/>
                <a:gd name="T90" fmla="*/ 139 w 833"/>
                <a:gd name="T91" fmla="*/ 106 h 835"/>
                <a:gd name="T92" fmla="*/ 220 w 833"/>
                <a:gd name="T93" fmla="*/ 49 h 835"/>
                <a:gd name="T94" fmla="*/ 313 w 833"/>
                <a:gd name="T95" fmla="*/ 13 h 835"/>
                <a:gd name="T96" fmla="*/ 416 w 833"/>
                <a:gd name="T97" fmla="*/ 0 h 8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835">
                  <a:moveTo>
                    <a:pt x="415" y="141"/>
                  </a:moveTo>
                  <a:lnTo>
                    <a:pt x="374" y="144"/>
                  </a:lnTo>
                  <a:lnTo>
                    <a:pt x="335" y="152"/>
                  </a:lnTo>
                  <a:lnTo>
                    <a:pt x="299" y="166"/>
                  </a:lnTo>
                  <a:lnTo>
                    <a:pt x="265" y="185"/>
                  </a:lnTo>
                  <a:lnTo>
                    <a:pt x="234" y="208"/>
                  </a:lnTo>
                  <a:lnTo>
                    <a:pt x="207" y="236"/>
                  </a:lnTo>
                  <a:lnTo>
                    <a:pt x="183" y="266"/>
                  </a:lnTo>
                  <a:lnTo>
                    <a:pt x="164" y="301"/>
                  </a:lnTo>
                  <a:lnTo>
                    <a:pt x="151" y="337"/>
                  </a:lnTo>
                  <a:lnTo>
                    <a:pt x="142" y="376"/>
                  </a:lnTo>
                  <a:lnTo>
                    <a:pt x="139" y="418"/>
                  </a:lnTo>
                  <a:lnTo>
                    <a:pt x="142" y="459"/>
                  </a:lnTo>
                  <a:lnTo>
                    <a:pt x="151" y="498"/>
                  </a:lnTo>
                  <a:lnTo>
                    <a:pt x="164" y="534"/>
                  </a:lnTo>
                  <a:lnTo>
                    <a:pt x="183" y="569"/>
                  </a:lnTo>
                  <a:lnTo>
                    <a:pt x="207" y="599"/>
                  </a:lnTo>
                  <a:lnTo>
                    <a:pt x="234" y="627"/>
                  </a:lnTo>
                  <a:lnTo>
                    <a:pt x="265" y="650"/>
                  </a:lnTo>
                  <a:lnTo>
                    <a:pt x="299" y="669"/>
                  </a:lnTo>
                  <a:lnTo>
                    <a:pt x="335" y="683"/>
                  </a:lnTo>
                  <a:lnTo>
                    <a:pt x="374" y="691"/>
                  </a:lnTo>
                  <a:lnTo>
                    <a:pt x="415" y="694"/>
                  </a:lnTo>
                  <a:lnTo>
                    <a:pt x="457" y="691"/>
                  </a:lnTo>
                  <a:lnTo>
                    <a:pt x="495" y="683"/>
                  </a:lnTo>
                  <a:lnTo>
                    <a:pt x="531" y="669"/>
                  </a:lnTo>
                  <a:lnTo>
                    <a:pt x="565" y="650"/>
                  </a:lnTo>
                  <a:lnTo>
                    <a:pt x="597" y="627"/>
                  </a:lnTo>
                  <a:lnTo>
                    <a:pt x="624" y="599"/>
                  </a:lnTo>
                  <a:lnTo>
                    <a:pt x="647" y="569"/>
                  </a:lnTo>
                  <a:lnTo>
                    <a:pt x="665" y="534"/>
                  </a:lnTo>
                  <a:lnTo>
                    <a:pt x="680" y="498"/>
                  </a:lnTo>
                  <a:lnTo>
                    <a:pt x="689" y="459"/>
                  </a:lnTo>
                  <a:lnTo>
                    <a:pt x="692" y="418"/>
                  </a:lnTo>
                  <a:lnTo>
                    <a:pt x="689" y="376"/>
                  </a:lnTo>
                  <a:lnTo>
                    <a:pt x="680" y="338"/>
                  </a:lnTo>
                  <a:lnTo>
                    <a:pt x="665" y="301"/>
                  </a:lnTo>
                  <a:lnTo>
                    <a:pt x="647" y="267"/>
                  </a:lnTo>
                  <a:lnTo>
                    <a:pt x="624" y="236"/>
                  </a:lnTo>
                  <a:lnTo>
                    <a:pt x="597" y="209"/>
                  </a:lnTo>
                  <a:lnTo>
                    <a:pt x="565" y="185"/>
                  </a:lnTo>
                  <a:lnTo>
                    <a:pt x="531" y="167"/>
                  </a:lnTo>
                  <a:lnTo>
                    <a:pt x="495" y="152"/>
                  </a:lnTo>
                  <a:lnTo>
                    <a:pt x="457" y="144"/>
                  </a:lnTo>
                  <a:lnTo>
                    <a:pt x="415" y="141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3"/>
                  </a:lnTo>
                  <a:lnTo>
                    <a:pt x="566" y="29"/>
                  </a:lnTo>
                  <a:lnTo>
                    <a:pt x="612" y="49"/>
                  </a:lnTo>
                  <a:lnTo>
                    <a:pt x="654" y="75"/>
                  </a:lnTo>
                  <a:lnTo>
                    <a:pt x="693" y="106"/>
                  </a:lnTo>
                  <a:lnTo>
                    <a:pt x="728" y="141"/>
                  </a:lnTo>
                  <a:lnTo>
                    <a:pt x="758" y="180"/>
                  </a:lnTo>
                  <a:lnTo>
                    <a:pt x="783" y="222"/>
                  </a:lnTo>
                  <a:lnTo>
                    <a:pt x="805" y="266"/>
                  </a:lnTo>
                  <a:lnTo>
                    <a:pt x="819" y="315"/>
                  </a:lnTo>
                  <a:lnTo>
                    <a:pt x="829" y="366"/>
                  </a:lnTo>
                  <a:lnTo>
                    <a:pt x="833" y="418"/>
                  </a:lnTo>
                  <a:lnTo>
                    <a:pt x="829" y="469"/>
                  </a:lnTo>
                  <a:lnTo>
                    <a:pt x="819" y="520"/>
                  </a:lnTo>
                  <a:lnTo>
                    <a:pt x="805" y="569"/>
                  </a:lnTo>
                  <a:lnTo>
                    <a:pt x="783" y="613"/>
                  </a:lnTo>
                  <a:lnTo>
                    <a:pt x="758" y="655"/>
                  </a:lnTo>
                  <a:lnTo>
                    <a:pt x="728" y="694"/>
                  </a:lnTo>
                  <a:lnTo>
                    <a:pt x="693" y="729"/>
                  </a:lnTo>
                  <a:lnTo>
                    <a:pt x="654" y="760"/>
                  </a:lnTo>
                  <a:lnTo>
                    <a:pt x="612" y="786"/>
                  </a:lnTo>
                  <a:lnTo>
                    <a:pt x="566" y="806"/>
                  </a:lnTo>
                  <a:lnTo>
                    <a:pt x="519" y="822"/>
                  </a:lnTo>
                  <a:lnTo>
                    <a:pt x="468" y="832"/>
                  </a:lnTo>
                  <a:lnTo>
                    <a:pt x="416" y="835"/>
                  </a:lnTo>
                  <a:lnTo>
                    <a:pt x="364" y="832"/>
                  </a:lnTo>
                  <a:lnTo>
                    <a:pt x="313" y="822"/>
                  </a:lnTo>
                  <a:lnTo>
                    <a:pt x="266" y="806"/>
                  </a:lnTo>
                  <a:lnTo>
                    <a:pt x="220" y="786"/>
                  </a:lnTo>
                  <a:lnTo>
                    <a:pt x="178" y="760"/>
                  </a:lnTo>
                  <a:lnTo>
                    <a:pt x="139" y="729"/>
                  </a:lnTo>
                  <a:lnTo>
                    <a:pt x="104" y="694"/>
                  </a:lnTo>
                  <a:lnTo>
                    <a:pt x="74" y="655"/>
                  </a:lnTo>
                  <a:lnTo>
                    <a:pt x="48" y="613"/>
                  </a:lnTo>
                  <a:lnTo>
                    <a:pt x="27" y="569"/>
                  </a:lnTo>
                  <a:lnTo>
                    <a:pt x="13" y="520"/>
                  </a:lnTo>
                  <a:lnTo>
                    <a:pt x="3" y="469"/>
                  </a:lnTo>
                  <a:lnTo>
                    <a:pt x="0" y="418"/>
                  </a:lnTo>
                  <a:lnTo>
                    <a:pt x="3" y="366"/>
                  </a:lnTo>
                  <a:lnTo>
                    <a:pt x="13" y="315"/>
                  </a:lnTo>
                  <a:lnTo>
                    <a:pt x="27" y="266"/>
                  </a:lnTo>
                  <a:lnTo>
                    <a:pt x="48" y="222"/>
                  </a:lnTo>
                  <a:lnTo>
                    <a:pt x="74" y="180"/>
                  </a:lnTo>
                  <a:lnTo>
                    <a:pt x="104" y="141"/>
                  </a:lnTo>
                  <a:lnTo>
                    <a:pt x="139" y="106"/>
                  </a:lnTo>
                  <a:lnTo>
                    <a:pt x="178" y="75"/>
                  </a:lnTo>
                  <a:lnTo>
                    <a:pt x="220" y="49"/>
                  </a:lnTo>
                  <a:lnTo>
                    <a:pt x="266" y="29"/>
                  </a:lnTo>
                  <a:lnTo>
                    <a:pt x="313" y="13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92" name="Group 70">
            <a:extLst>
              <a:ext uri="{FF2B5EF4-FFF2-40B4-BE49-F238E27FC236}">
                <a16:creationId xmlns:a16="http://schemas.microsoft.com/office/drawing/2014/main" id="{4772F687-25F6-445F-8475-B0BAA139A1D1}"/>
              </a:ext>
            </a:extLst>
          </p:cNvPr>
          <p:cNvGrpSpPr/>
          <p:nvPr/>
        </p:nvGrpSpPr>
        <p:grpSpPr>
          <a:xfrm>
            <a:off x="6256792" y="3575570"/>
            <a:ext cx="764768" cy="504702"/>
            <a:chOff x="9058275" y="5100638"/>
            <a:chExt cx="550863" cy="363538"/>
          </a:xfrm>
          <a:solidFill>
            <a:schemeClr val="bg1"/>
          </a:solidFill>
        </p:grpSpPr>
        <p:sp>
          <p:nvSpPr>
            <p:cNvPr id="93" name="Freeform 411">
              <a:extLst>
                <a:ext uri="{FF2B5EF4-FFF2-40B4-BE49-F238E27FC236}">
                  <a16:creationId xmlns:a16="http://schemas.microsoft.com/office/drawing/2014/main" id="{3807C819-08E0-40FB-81FC-8689F29FE9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8275" y="5100638"/>
              <a:ext cx="379413" cy="219075"/>
            </a:xfrm>
            <a:custGeom>
              <a:gdLst>
                <a:gd name="T0" fmla="*/ 470 w 2387"/>
                <a:gd name="T1" fmla="*/ 1221 h 1381"/>
                <a:gd name="T2" fmla="*/ 446 w 2387"/>
                <a:gd name="T3" fmla="*/ 0 h 1381"/>
                <a:gd name="T4" fmla="*/ 911 w 2387"/>
                <a:gd name="T5" fmla="*/ 160 h 1381"/>
                <a:gd name="T6" fmla="*/ 991 w 2387"/>
                <a:gd name="T7" fmla="*/ 190 h 1381"/>
                <a:gd name="T8" fmla="*/ 1093 w 2387"/>
                <a:gd name="T9" fmla="*/ 200 h 1381"/>
                <a:gd name="T10" fmla="*/ 1202 w 2387"/>
                <a:gd name="T11" fmla="*/ 159 h 1381"/>
                <a:gd name="T12" fmla="*/ 1336 w 2387"/>
                <a:gd name="T13" fmla="*/ 123 h 1381"/>
                <a:gd name="T14" fmla="*/ 1475 w 2387"/>
                <a:gd name="T15" fmla="*/ 142 h 1381"/>
                <a:gd name="T16" fmla="*/ 2368 w 2387"/>
                <a:gd name="T17" fmla="*/ 462 h 1381"/>
                <a:gd name="T18" fmla="*/ 2387 w 2387"/>
                <a:gd name="T19" fmla="*/ 510 h 1381"/>
                <a:gd name="T20" fmla="*/ 2383 w 2387"/>
                <a:gd name="T21" fmla="*/ 545 h 1381"/>
                <a:gd name="T22" fmla="*/ 2368 w 2387"/>
                <a:gd name="T23" fmla="*/ 612 h 1381"/>
                <a:gd name="T24" fmla="*/ 2331 w 2387"/>
                <a:gd name="T25" fmla="*/ 689 h 1381"/>
                <a:gd name="T26" fmla="*/ 2265 w 2387"/>
                <a:gd name="T27" fmla="*/ 758 h 1381"/>
                <a:gd name="T28" fmla="*/ 2162 w 2387"/>
                <a:gd name="T29" fmla="*/ 798 h 1381"/>
                <a:gd name="T30" fmla="*/ 2038 w 2387"/>
                <a:gd name="T31" fmla="*/ 790 h 1381"/>
                <a:gd name="T32" fmla="*/ 1682 w 2387"/>
                <a:gd name="T33" fmla="*/ 699 h 1381"/>
                <a:gd name="T34" fmla="*/ 1631 w 2387"/>
                <a:gd name="T35" fmla="*/ 789 h 1381"/>
                <a:gd name="T36" fmla="*/ 1553 w 2387"/>
                <a:gd name="T37" fmla="*/ 883 h 1381"/>
                <a:gd name="T38" fmla="*/ 1443 w 2387"/>
                <a:gd name="T39" fmla="*/ 964 h 1381"/>
                <a:gd name="T40" fmla="*/ 1304 w 2387"/>
                <a:gd name="T41" fmla="*/ 1014 h 1381"/>
                <a:gd name="T42" fmla="*/ 1145 w 2387"/>
                <a:gd name="T43" fmla="*/ 1020 h 1381"/>
                <a:gd name="T44" fmla="*/ 961 w 2387"/>
                <a:gd name="T45" fmla="*/ 979 h 1381"/>
                <a:gd name="T46" fmla="*/ 921 w 2387"/>
                <a:gd name="T47" fmla="*/ 944 h 1381"/>
                <a:gd name="T48" fmla="*/ 918 w 2387"/>
                <a:gd name="T49" fmla="*/ 890 h 1381"/>
                <a:gd name="T50" fmla="*/ 954 w 2387"/>
                <a:gd name="T51" fmla="*/ 849 h 1381"/>
                <a:gd name="T52" fmla="*/ 1007 w 2387"/>
                <a:gd name="T53" fmla="*/ 846 h 1381"/>
                <a:gd name="T54" fmla="*/ 1161 w 2387"/>
                <a:gd name="T55" fmla="*/ 880 h 1381"/>
                <a:gd name="T56" fmla="*/ 1297 w 2387"/>
                <a:gd name="T57" fmla="*/ 871 h 1381"/>
                <a:gd name="T58" fmla="*/ 1410 w 2387"/>
                <a:gd name="T59" fmla="*/ 820 h 1381"/>
                <a:gd name="T60" fmla="*/ 1492 w 2387"/>
                <a:gd name="T61" fmla="*/ 741 h 1381"/>
                <a:gd name="T62" fmla="*/ 1546 w 2387"/>
                <a:gd name="T63" fmla="*/ 659 h 1381"/>
                <a:gd name="T64" fmla="*/ 1575 w 2387"/>
                <a:gd name="T65" fmla="*/ 594 h 1381"/>
                <a:gd name="T66" fmla="*/ 1584 w 2387"/>
                <a:gd name="T67" fmla="*/ 566 h 1381"/>
                <a:gd name="T68" fmla="*/ 1618 w 2387"/>
                <a:gd name="T69" fmla="*/ 522 h 1381"/>
                <a:gd name="T70" fmla="*/ 1675 w 2387"/>
                <a:gd name="T71" fmla="*/ 518 h 1381"/>
                <a:gd name="T72" fmla="*/ 2098 w 2387"/>
                <a:gd name="T73" fmla="*/ 657 h 1381"/>
                <a:gd name="T74" fmla="*/ 2168 w 2387"/>
                <a:gd name="T75" fmla="*/ 651 h 1381"/>
                <a:gd name="T76" fmla="*/ 2214 w 2387"/>
                <a:gd name="T77" fmla="*/ 612 h 1381"/>
                <a:gd name="T78" fmla="*/ 2239 w 2387"/>
                <a:gd name="T79" fmla="*/ 555 h 1381"/>
                <a:gd name="T80" fmla="*/ 1364 w 2387"/>
                <a:gd name="T81" fmla="*/ 262 h 1381"/>
                <a:gd name="T82" fmla="*/ 1265 w 2387"/>
                <a:gd name="T83" fmla="*/ 284 h 1381"/>
                <a:gd name="T84" fmla="*/ 1145 w 2387"/>
                <a:gd name="T85" fmla="*/ 333 h 1381"/>
                <a:gd name="T86" fmla="*/ 1024 w 2387"/>
                <a:gd name="T87" fmla="*/ 339 h 1381"/>
                <a:gd name="T88" fmla="*/ 927 w 2387"/>
                <a:gd name="T89" fmla="*/ 315 h 1381"/>
                <a:gd name="T90" fmla="*/ 560 w 2387"/>
                <a:gd name="T91" fmla="*/ 1363 h 1381"/>
                <a:gd name="T92" fmla="*/ 513 w 2387"/>
                <a:gd name="T93" fmla="*/ 1381 h 1381"/>
                <a:gd name="T94" fmla="*/ 47 w 2387"/>
                <a:gd name="T95" fmla="*/ 1225 h 1381"/>
                <a:gd name="T96" fmla="*/ 7 w 2387"/>
                <a:gd name="T97" fmla="*/ 1189 h 1381"/>
                <a:gd name="T98" fmla="*/ 3 w 2387"/>
                <a:gd name="T99" fmla="*/ 1136 h 1381"/>
                <a:gd name="T100" fmla="*/ 395 w 2387"/>
                <a:gd name="T101" fmla="*/ 17 h 1381"/>
                <a:gd name="T102" fmla="*/ 446 w 2387"/>
                <a:gd name="T103" fmla="*/ 0 h 13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87" h="1381">
                  <a:moveTo>
                    <a:pt x="486" y="160"/>
                  </a:moveTo>
                  <a:lnTo>
                    <a:pt x="160" y="1114"/>
                  </a:lnTo>
                  <a:lnTo>
                    <a:pt x="470" y="1221"/>
                  </a:lnTo>
                  <a:lnTo>
                    <a:pt x="796" y="266"/>
                  </a:lnTo>
                  <a:lnTo>
                    <a:pt x="486" y="160"/>
                  </a:lnTo>
                  <a:close/>
                  <a:moveTo>
                    <a:pt x="446" y="0"/>
                  </a:moveTo>
                  <a:lnTo>
                    <a:pt x="465" y="4"/>
                  </a:lnTo>
                  <a:lnTo>
                    <a:pt x="905" y="159"/>
                  </a:lnTo>
                  <a:lnTo>
                    <a:pt x="911" y="160"/>
                  </a:lnTo>
                  <a:lnTo>
                    <a:pt x="915" y="162"/>
                  </a:lnTo>
                  <a:lnTo>
                    <a:pt x="919" y="165"/>
                  </a:lnTo>
                  <a:lnTo>
                    <a:pt x="991" y="190"/>
                  </a:lnTo>
                  <a:lnTo>
                    <a:pt x="1024" y="199"/>
                  </a:lnTo>
                  <a:lnTo>
                    <a:pt x="1058" y="202"/>
                  </a:lnTo>
                  <a:lnTo>
                    <a:pt x="1093" y="200"/>
                  </a:lnTo>
                  <a:lnTo>
                    <a:pt x="1126" y="192"/>
                  </a:lnTo>
                  <a:lnTo>
                    <a:pt x="1159" y="180"/>
                  </a:lnTo>
                  <a:lnTo>
                    <a:pt x="1202" y="159"/>
                  </a:lnTo>
                  <a:lnTo>
                    <a:pt x="1245" y="141"/>
                  </a:lnTo>
                  <a:lnTo>
                    <a:pt x="1290" y="129"/>
                  </a:lnTo>
                  <a:lnTo>
                    <a:pt x="1336" y="123"/>
                  </a:lnTo>
                  <a:lnTo>
                    <a:pt x="1384" y="124"/>
                  </a:lnTo>
                  <a:lnTo>
                    <a:pt x="1430" y="129"/>
                  </a:lnTo>
                  <a:lnTo>
                    <a:pt x="1475" y="142"/>
                  </a:lnTo>
                  <a:lnTo>
                    <a:pt x="2339" y="442"/>
                  </a:lnTo>
                  <a:lnTo>
                    <a:pt x="2355" y="449"/>
                  </a:lnTo>
                  <a:lnTo>
                    <a:pt x="2368" y="462"/>
                  </a:lnTo>
                  <a:lnTo>
                    <a:pt x="2379" y="475"/>
                  </a:lnTo>
                  <a:lnTo>
                    <a:pt x="2385" y="492"/>
                  </a:lnTo>
                  <a:lnTo>
                    <a:pt x="2387" y="510"/>
                  </a:lnTo>
                  <a:lnTo>
                    <a:pt x="2386" y="518"/>
                  </a:lnTo>
                  <a:lnTo>
                    <a:pt x="2385" y="529"/>
                  </a:lnTo>
                  <a:lnTo>
                    <a:pt x="2383" y="545"/>
                  </a:lnTo>
                  <a:lnTo>
                    <a:pt x="2380" y="565"/>
                  </a:lnTo>
                  <a:lnTo>
                    <a:pt x="2374" y="587"/>
                  </a:lnTo>
                  <a:lnTo>
                    <a:pt x="2368" y="612"/>
                  </a:lnTo>
                  <a:lnTo>
                    <a:pt x="2359" y="637"/>
                  </a:lnTo>
                  <a:lnTo>
                    <a:pt x="2347" y="663"/>
                  </a:lnTo>
                  <a:lnTo>
                    <a:pt x="2331" y="689"/>
                  </a:lnTo>
                  <a:lnTo>
                    <a:pt x="2313" y="714"/>
                  </a:lnTo>
                  <a:lnTo>
                    <a:pt x="2291" y="737"/>
                  </a:lnTo>
                  <a:lnTo>
                    <a:pt x="2265" y="758"/>
                  </a:lnTo>
                  <a:lnTo>
                    <a:pt x="2233" y="777"/>
                  </a:lnTo>
                  <a:lnTo>
                    <a:pt x="2199" y="790"/>
                  </a:lnTo>
                  <a:lnTo>
                    <a:pt x="2162" y="798"/>
                  </a:lnTo>
                  <a:lnTo>
                    <a:pt x="2123" y="801"/>
                  </a:lnTo>
                  <a:lnTo>
                    <a:pt x="2081" y="797"/>
                  </a:lnTo>
                  <a:lnTo>
                    <a:pt x="2038" y="790"/>
                  </a:lnTo>
                  <a:lnTo>
                    <a:pt x="1992" y="776"/>
                  </a:lnTo>
                  <a:lnTo>
                    <a:pt x="1694" y="674"/>
                  </a:lnTo>
                  <a:lnTo>
                    <a:pt x="1682" y="699"/>
                  </a:lnTo>
                  <a:lnTo>
                    <a:pt x="1668" y="728"/>
                  </a:lnTo>
                  <a:lnTo>
                    <a:pt x="1651" y="758"/>
                  </a:lnTo>
                  <a:lnTo>
                    <a:pt x="1631" y="789"/>
                  </a:lnTo>
                  <a:lnTo>
                    <a:pt x="1608" y="821"/>
                  </a:lnTo>
                  <a:lnTo>
                    <a:pt x="1583" y="852"/>
                  </a:lnTo>
                  <a:lnTo>
                    <a:pt x="1553" y="883"/>
                  </a:lnTo>
                  <a:lnTo>
                    <a:pt x="1519" y="913"/>
                  </a:lnTo>
                  <a:lnTo>
                    <a:pt x="1483" y="940"/>
                  </a:lnTo>
                  <a:lnTo>
                    <a:pt x="1443" y="964"/>
                  </a:lnTo>
                  <a:lnTo>
                    <a:pt x="1397" y="985"/>
                  </a:lnTo>
                  <a:lnTo>
                    <a:pt x="1351" y="1002"/>
                  </a:lnTo>
                  <a:lnTo>
                    <a:pt x="1304" y="1014"/>
                  </a:lnTo>
                  <a:lnTo>
                    <a:pt x="1253" y="1021"/>
                  </a:lnTo>
                  <a:lnTo>
                    <a:pt x="1202" y="1023"/>
                  </a:lnTo>
                  <a:lnTo>
                    <a:pt x="1145" y="1020"/>
                  </a:lnTo>
                  <a:lnTo>
                    <a:pt x="1086" y="1013"/>
                  </a:lnTo>
                  <a:lnTo>
                    <a:pt x="1024" y="999"/>
                  </a:lnTo>
                  <a:lnTo>
                    <a:pt x="961" y="979"/>
                  </a:lnTo>
                  <a:lnTo>
                    <a:pt x="944" y="971"/>
                  </a:lnTo>
                  <a:lnTo>
                    <a:pt x="931" y="959"/>
                  </a:lnTo>
                  <a:lnTo>
                    <a:pt x="921" y="944"/>
                  </a:lnTo>
                  <a:lnTo>
                    <a:pt x="915" y="926"/>
                  </a:lnTo>
                  <a:lnTo>
                    <a:pt x="914" y="908"/>
                  </a:lnTo>
                  <a:lnTo>
                    <a:pt x="918" y="890"/>
                  </a:lnTo>
                  <a:lnTo>
                    <a:pt x="926" y="872"/>
                  </a:lnTo>
                  <a:lnTo>
                    <a:pt x="938" y="859"/>
                  </a:lnTo>
                  <a:lnTo>
                    <a:pt x="954" y="849"/>
                  </a:lnTo>
                  <a:lnTo>
                    <a:pt x="971" y="843"/>
                  </a:lnTo>
                  <a:lnTo>
                    <a:pt x="988" y="842"/>
                  </a:lnTo>
                  <a:lnTo>
                    <a:pt x="1007" y="846"/>
                  </a:lnTo>
                  <a:lnTo>
                    <a:pt x="1060" y="862"/>
                  </a:lnTo>
                  <a:lnTo>
                    <a:pt x="1111" y="873"/>
                  </a:lnTo>
                  <a:lnTo>
                    <a:pt x="1161" y="880"/>
                  </a:lnTo>
                  <a:lnTo>
                    <a:pt x="1208" y="882"/>
                  </a:lnTo>
                  <a:lnTo>
                    <a:pt x="1253" y="879"/>
                  </a:lnTo>
                  <a:lnTo>
                    <a:pt x="1297" y="871"/>
                  </a:lnTo>
                  <a:lnTo>
                    <a:pt x="1336" y="859"/>
                  </a:lnTo>
                  <a:lnTo>
                    <a:pt x="1375" y="841"/>
                  </a:lnTo>
                  <a:lnTo>
                    <a:pt x="1410" y="820"/>
                  </a:lnTo>
                  <a:lnTo>
                    <a:pt x="1441" y="795"/>
                  </a:lnTo>
                  <a:lnTo>
                    <a:pt x="1468" y="769"/>
                  </a:lnTo>
                  <a:lnTo>
                    <a:pt x="1492" y="741"/>
                  </a:lnTo>
                  <a:lnTo>
                    <a:pt x="1512" y="714"/>
                  </a:lnTo>
                  <a:lnTo>
                    <a:pt x="1530" y="687"/>
                  </a:lnTo>
                  <a:lnTo>
                    <a:pt x="1546" y="659"/>
                  </a:lnTo>
                  <a:lnTo>
                    <a:pt x="1557" y="635"/>
                  </a:lnTo>
                  <a:lnTo>
                    <a:pt x="1568" y="613"/>
                  </a:lnTo>
                  <a:lnTo>
                    <a:pt x="1575" y="594"/>
                  </a:lnTo>
                  <a:lnTo>
                    <a:pt x="1580" y="580"/>
                  </a:lnTo>
                  <a:lnTo>
                    <a:pt x="1583" y="570"/>
                  </a:lnTo>
                  <a:lnTo>
                    <a:pt x="1584" y="566"/>
                  </a:lnTo>
                  <a:lnTo>
                    <a:pt x="1592" y="548"/>
                  </a:lnTo>
                  <a:lnTo>
                    <a:pt x="1604" y="533"/>
                  </a:lnTo>
                  <a:lnTo>
                    <a:pt x="1618" y="522"/>
                  </a:lnTo>
                  <a:lnTo>
                    <a:pt x="1637" y="516"/>
                  </a:lnTo>
                  <a:lnTo>
                    <a:pt x="1656" y="513"/>
                  </a:lnTo>
                  <a:lnTo>
                    <a:pt x="1675" y="518"/>
                  </a:lnTo>
                  <a:lnTo>
                    <a:pt x="2037" y="641"/>
                  </a:lnTo>
                  <a:lnTo>
                    <a:pt x="2069" y="651"/>
                  </a:lnTo>
                  <a:lnTo>
                    <a:pt x="2098" y="657"/>
                  </a:lnTo>
                  <a:lnTo>
                    <a:pt x="2124" y="659"/>
                  </a:lnTo>
                  <a:lnTo>
                    <a:pt x="2147" y="657"/>
                  </a:lnTo>
                  <a:lnTo>
                    <a:pt x="2168" y="651"/>
                  </a:lnTo>
                  <a:lnTo>
                    <a:pt x="2186" y="641"/>
                  </a:lnTo>
                  <a:lnTo>
                    <a:pt x="2202" y="627"/>
                  </a:lnTo>
                  <a:lnTo>
                    <a:pt x="2214" y="612"/>
                  </a:lnTo>
                  <a:lnTo>
                    <a:pt x="2225" y="593"/>
                  </a:lnTo>
                  <a:lnTo>
                    <a:pt x="2233" y="574"/>
                  </a:lnTo>
                  <a:lnTo>
                    <a:pt x="2239" y="555"/>
                  </a:lnTo>
                  <a:lnTo>
                    <a:pt x="1430" y="274"/>
                  </a:lnTo>
                  <a:lnTo>
                    <a:pt x="1397" y="265"/>
                  </a:lnTo>
                  <a:lnTo>
                    <a:pt x="1364" y="262"/>
                  </a:lnTo>
                  <a:lnTo>
                    <a:pt x="1330" y="264"/>
                  </a:lnTo>
                  <a:lnTo>
                    <a:pt x="1297" y="272"/>
                  </a:lnTo>
                  <a:lnTo>
                    <a:pt x="1265" y="284"/>
                  </a:lnTo>
                  <a:lnTo>
                    <a:pt x="1222" y="305"/>
                  </a:lnTo>
                  <a:lnTo>
                    <a:pt x="1184" y="321"/>
                  </a:lnTo>
                  <a:lnTo>
                    <a:pt x="1145" y="333"/>
                  </a:lnTo>
                  <a:lnTo>
                    <a:pt x="1105" y="339"/>
                  </a:lnTo>
                  <a:lnTo>
                    <a:pt x="1065" y="341"/>
                  </a:lnTo>
                  <a:lnTo>
                    <a:pt x="1024" y="339"/>
                  </a:lnTo>
                  <a:lnTo>
                    <a:pt x="984" y="333"/>
                  </a:lnTo>
                  <a:lnTo>
                    <a:pt x="945" y="321"/>
                  </a:lnTo>
                  <a:lnTo>
                    <a:pt x="927" y="315"/>
                  </a:lnTo>
                  <a:lnTo>
                    <a:pt x="579" y="1334"/>
                  </a:lnTo>
                  <a:lnTo>
                    <a:pt x="572" y="1350"/>
                  </a:lnTo>
                  <a:lnTo>
                    <a:pt x="560" y="1363"/>
                  </a:lnTo>
                  <a:lnTo>
                    <a:pt x="547" y="1373"/>
                  </a:lnTo>
                  <a:lnTo>
                    <a:pt x="530" y="1379"/>
                  </a:lnTo>
                  <a:lnTo>
                    <a:pt x="513" y="1381"/>
                  </a:lnTo>
                  <a:lnTo>
                    <a:pt x="502" y="1380"/>
                  </a:lnTo>
                  <a:lnTo>
                    <a:pt x="491" y="1378"/>
                  </a:lnTo>
                  <a:lnTo>
                    <a:pt x="47" y="1225"/>
                  </a:lnTo>
                  <a:lnTo>
                    <a:pt x="30" y="1217"/>
                  </a:lnTo>
                  <a:lnTo>
                    <a:pt x="17" y="1205"/>
                  </a:lnTo>
                  <a:lnTo>
                    <a:pt x="7" y="1189"/>
                  </a:lnTo>
                  <a:lnTo>
                    <a:pt x="1" y="1171"/>
                  </a:lnTo>
                  <a:lnTo>
                    <a:pt x="0" y="1153"/>
                  </a:lnTo>
                  <a:lnTo>
                    <a:pt x="3" y="1136"/>
                  </a:lnTo>
                  <a:lnTo>
                    <a:pt x="375" y="48"/>
                  </a:lnTo>
                  <a:lnTo>
                    <a:pt x="384" y="31"/>
                  </a:lnTo>
                  <a:lnTo>
                    <a:pt x="395" y="17"/>
                  </a:lnTo>
                  <a:lnTo>
                    <a:pt x="411" y="8"/>
                  </a:lnTo>
                  <a:lnTo>
                    <a:pt x="428" y="1"/>
                  </a:lnTo>
                  <a:lnTo>
                    <a:pt x="4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4" name="Freeform 412">
              <a:extLst>
                <a:ext uri="{FF2B5EF4-FFF2-40B4-BE49-F238E27FC236}">
                  <a16:creationId xmlns:a16="http://schemas.microsoft.com/office/drawing/2014/main" id="{4AE4A2DC-7F90-4B8D-931C-82B5D958A5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6225" y="5100638"/>
              <a:ext cx="442913" cy="363538"/>
            </a:xfrm>
            <a:custGeom>
              <a:gdLst>
                <a:gd name="T0" fmla="*/ 2631 w 2793"/>
                <a:gd name="T1" fmla="*/ 1070 h 2289"/>
                <a:gd name="T2" fmla="*/ 2261 w 2793"/>
                <a:gd name="T3" fmla="*/ 11 h 2289"/>
                <a:gd name="T4" fmla="*/ 2792 w 2793"/>
                <a:gd name="T5" fmla="*/ 1090 h 2289"/>
                <a:gd name="T6" fmla="*/ 2770 w 2793"/>
                <a:gd name="T7" fmla="*/ 1156 h 2289"/>
                <a:gd name="T8" fmla="*/ 2087 w 2793"/>
                <a:gd name="T9" fmla="*/ 1599 h 2289"/>
                <a:gd name="T10" fmla="*/ 1758 w 2793"/>
                <a:gd name="T11" fmla="*/ 1825 h 2289"/>
                <a:gd name="T12" fmla="*/ 806 w 2793"/>
                <a:gd name="T13" fmla="*/ 2286 h 2289"/>
                <a:gd name="T14" fmla="*/ 678 w 2793"/>
                <a:gd name="T15" fmla="*/ 2264 h 2289"/>
                <a:gd name="T16" fmla="*/ 590 w 2793"/>
                <a:gd name="T17" fmla="*/ 2172 h 2289"/>
                <a:gd name="T18" fmla="*/ 505 w 2793"/>
                <a:gd name="T19" fmla="*/ 2139 h 2289"/>
                <a:gd name="T20" fmla="*/ 378 w 2793"/>
                <a:gd name="T21" fmla="*/ 2138 h 2289"/>
                <a:gd name="T22" fmla="*/ 276 w 2793"/>
                <a:gd name="T23" fmla="*/ 2061 h 2289"/>
                <a:gd name="T24" fmla="*/ 239 w 2793"/>
                <a:gd name="T25" fmla="*/ 1942 h 2289"/>
                <a:gd name="T26" fmla="*/ 122 w 2793"/>
                <a:gd name="T27" fmla="*/ 1901 h 2289"/>
                <a:gd name="T28" fmla="*/ 48 w 2793"/>
                <a:gd name="T29" fmla="*/ 1797 h 2289"/>
                <a:gd name="T30" fmla="*/ 51 w 2793"/>
                <a:gd name="T31" fmla="*/ 1672 h 2289"/>
                <a:gd name="T32" fmla="*/ 37 w 2793"/>
                <a:gd name="T33" fmla="*/ 1573 h 2289"/>
                <a:gd name="T34" fmla="*/ 0 w 2793"/>
                <a:gd name="T35" fmla="*/ 1450 h 2289"/>
                <a:gd name="T36" fmla="*/ 40 w 2793"/>
                <a:gd name="T37" fmla="*/ 1331 h 2289"/>
                <a:gd name="T38" fmla="*/ 422 w 2793"/>
                <a:gd name="T39" fmla="*/ 1118 h 2289"/>
                <a:gd name="T40" fmla="*/ 491 w 2793"/>
                <a:gd name="T41" fmla="*/ 1123 h 2289"/>
                <a:gd name="T42" fmla="*/ 523 w 2793"/>
                <a:gd name="T43" fmla="*/ 1186 h 2289"/>
                <a:gd name="T44" fmla="*/ 484 w 2793"/>
                <a:gd name="T45" fmla="*/ 1244 h 2289"/>
                <a:gd name="T46" fmla="*/ 144 w 2793"/>
                <a:gd name="T47" fmla="*/ 1432 h 2289"/>
                <a:gd name="T48" fmla="*/ 157 w 2793"/>
                <a:gd name="T49" fmla="*/ 1498 h 2289"/>
                <a:gd name="T50" fmla="*/ 218 w 2793"/>
                <a:gd name="T51" fmla="*/ 1518 h 2289"/>
                <a:gd name="T52" fmla="*/ 849 w 2793"/>
                <a:gd name="T53" fmla="*/ 1221 h 2289"/>
                <a:gd name="T54" fmla="*/ 907 w 2793"/>
                <a:gd name="T55" fmla="*/ 1260 h 2289"/>
                <a:gd name="T56" fmla="*/ 902 w 2793"/>
                <a:gd name="T57" fmla="*/ 1330 h 2289"/>
                <a:gd name="T58" fmla="*/ 217 w 2793"/>
                <a:gd name="T59" fmla="*/ 1677 h 2289"/>
                <a:gd name="T60" fmla="*/ 180 w 2793"/>
                <a:gd name="T61" fmla="*/ 1732 h 2289"/>
                <a:gd name="T62" fmla="*/ 209 w 2793"/>
                <a:gd name="T63" fmla="*/ 1791 h 2289"/>
                <a:gd name="T64" fmla="*/ 275 w 2793"/>
                <a:gd name="T65" fmla="*/ 1796 h 2289"/>
                <a:gd name="T66" fmla="*/ 1054 w 2793"/>
                <a:gd name="T67" fmla="*/ 1437 h 2289"/>
                <a:gd name="T68" fmla="*/ 1100 w 2793"/>
                <a:gd name="T69" fmla="*/ 1489 h 2289"/>
                <a:gd name="T70" fmla="*/ 1077 w 2793"/>
                <a:gd name="T71" fmla="*/ 1555 h 2289"/>
                <a:gd name="T72" fmla="*/ 390 w 2793"/>
                <a:gd name="T73" fmla="*/ 1905 h 2289"/>
                <a:gd name="T74" fmla="*/ 385 w 2793"/>
                <a:gd name="T75" fmla="*/ 1971 h 2289"/>
                <a:gd name="T76" fmla="*/ 440 w 2793"/>
                <a:gd name="T77" fmla="*/ 2008 h 2289"/>
                <a:gd name="T78" fmla="*/ 1136 w 2793"/>
                <a:gd name="T79" fmla="*/ 1675 h 2289"/>
                <a:gd name="T80" fmla="*/ 1205 w 2793"/>
                <a:gd name="T81" fmla="*/ 1680 h 2289"/>
                <a:gd name="T82" fmla="*/ 1237 w 2793"/>
                <a:gd name="T83" fmla="*/ 1744 h 2289"/>
                <a:gd name="T84" fmla="*/ 1198 w 2793"/>
                <a:gd name="T85" fmla="*/ 1802 h 2289"/>
                <a:gd name="T86" fmla="*/ 714 w 2793"/>
                <a:gd name="T87" fmla="*/ 2061 h 2289"/>
                <a:gd name="T88" fmla="*/ 727 w 2793"/>
                <a:gd name="T89" fmla="*/ 2125 h 2289"/>
                <a:gd name="T90" fmla="*/ 789 w 2793"/>
                <a:gd name="T91" fmla="*/ 2147 h 2289"/>
                <a:gd name="T92" fmla="*/ 1773 w 2793"/>
                <a:gd name="T93" fmla="*/ 1655 h 2289"/>
                <a:gd name="T94" fmla="*/ 2070 w 2793"/>
                <a:gd name="T95" fmla="*/ 1430 h 2289"/>
                <a:gd name="T96" fmla="*/ 1731 w 2793"/>
                <a:gd name="T97" fmla="*/ 272 h 2289"/>
                <a:gd name="T98" fmla="*/ 1770 w 2793"/>
                <a:gd name="T99" fmla="*/ 214 h 22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3" h="2289">
                  <a:moveTo>
                    <a:pt x="2189" y="164"/>
                  </a:moveTo>
                  <a:lnTo>
                    <a:pt x="1895" y="309"/>
                  </a:lnTo>
                  <a:lnTo>
                    <a:pt x="2337" y="1216"/>
                  </a:lnTo>
                  <a:lnTo>
                    <a:pt x="2631" y="1070"/>
                  </a:lnTo>
                  <a:lnTo>
                    <a:pt x="2189" y="164"/>
                  </a:lnTo>
                  <a:close/>
                  <a:moveTo>
                    <a:pt x="2226" y="0"/>
                  </a:moveTo>
                  <a:lnTo>
                    <a:pt x="2244" y="3"/>
                  </a:lnTo>
                  <a:lnTo>
                    <a:pt x="2261" y="11"/>
                  </a:lnTo>
                  <a:lnTo>
                    <a:pt x="2275" y="23"/>
                  </a:lnTo>
                  <a:lnTo>
                    <a:pt x="2285" y="39"/>
                  </a:lnTo>
                  <a:lnTo>
                    <a:pt x="2786" y="1072"/>
                  </a:lnTo>
                  <a:lnTo>
                    <a:pt x="2792" y="1090"/>
                  </a:lnTo>
                  <a:lnTo>
                    <a:pt x="2793" y="1108"/>
                  </a:lnTo>
                  <a:lnTo>
                    <a:pt x="2790" y="1125"/>
                  </a:lnTo>
                  <a:lnTo>
                    <a:pt x="2781" y="1141"/>
                  </a:lnTo>
                  <a:lnTo>
                    <a:pt x="2770" y="1156"/>
                  </a:lnTo>
                  <a:lnTo>
                    <a:pt x="2754" y="1166"/>
                  </a:lnTo>
                  <a:lnTo>
                    <a:pt x="2343" y="1368"/>
                  </a:lnTo>
                  <a:lnTo>
                    <a:pt x="2163" y="1534"/>
                  </a:lnTo>
                  <a:lnTo>
                    <a:pt x="2087" y="1599"/>
                  </a:lnTo>
                  <a:lnTo>
                    <a:pt x="2010" y="1661"/>
                  </a:lnTo>
                  <a:lnTo>
                    <a:pt x="1929" y="1721"/>
                  </a:lnTo>
                  <a:lnTo>
                    <a:pt x="1846" y="1774"/>
                  </a:lnTo>
                  <a:lnTo>
                    <a:pt x="1758" y="1825"/>
                  </a:lnTo>
                  <a:lnTo>
                    <a:pt x="1670" y="1872"/>
                  </a:lnTo>
                  <a:lnTo>
                    <a:pt x="864" y="2267"/>
                  </a:lnTo>
                  <a:lnTo>
                    <a:pt x="836" y="2279"/>
                  </a:lnTo>
                  <a:lnTo>
                    <a:pt x="806" y="2286"/>
                  </a:lnTo>
                  <a:lnTo>
                    <a:pt x="775" y="2289"/>
                  </a:lnTo>
                  <a:lnTo>
                    <a:pt x="741" y="2285"/>
                  </a:lnTo>
                  <a:lnTo>
                    <a:pt x="709" y="2277"/>
                  </a:lnTo>
                  <a:lnTo>
                    <a:pt x="678" y="2264"/>
                  </a:lnTo>
                  <a:lnTo>
                    <a:pt x="651" y="2247"/>
                  </a:lnTo>
                  <a:lnTo>
                    <a:pt x="627" y="2226"/>
                  </a:lnTo>
                  <a:lnTo>
                    <a:pt x="607" y="2201"/>
                  </a:lnTo>
                  <a:lnTo>
                    <a:pt x="590" y="2172"/>
                  </a:lnTo>
                  <a:lnTo>
                    <a:pt x="577" y="2141"/>
                  </a:lnTo>
                  <a:lnTo>
                    <a:pt x="571" y="2109"/>
                  </a:lnTo>
                  <a:lnTo>
                    <a:pt x="534" y="2127"/>
                  </a:lnTo>
                  <a:lnTo>
                    <a:pt x="505" y="2139"/>
                  </a:lnTo>
                  <a:lnTo>
                    <a:pt x="475" y="2146"/>
                  </a:lnTo>
                  <a:lnTo>
                    <a:pt x="444" y="2148"/>
                  </a:lnTo>
                  <a:lnTo>
                    <a:pt x="411" y="2146"/>
                  </a:lnTo>
                  <a:lnTo>
                    <a:pt x="378" y="2138"/>
                  </a:lnTo>
                  <a:lnTo>
                    <a:pt x="347" y="2124"/>
                  </a:lnTo>
                  <a:lnTo>
                    <a:pt x="321" y="2107"/>
                  </a:lnTo>
                  <a:lnTo>
                    <a:pt x="297" y="2086"/>
                  </a:lnTo>
                  <a:lnTo>
                    <a:pt x="276" y="2061"/>
                  </a:lnTo>
                  <a:lnTo>
                    <a:pt x="260" y="2033"/>
                  </a:lnTo>
                  <a:lnTo>
                    <a:pt x="248" y="2003"/>
                  </a:lnTo>
                  <a:lnTo>
                    <a:pt x="241" y="1973"/>
                  </a:lnTo>
                  <a:lnTo>
                    <a:pt x="239" y="1942"/>
                  </a:lnTo>
                  <a:lnTo>
                    <a:pt x="207" y="1939"/>
                  </a:lnTo>
                  <a:lnTo>
                    <a:pt x="178" y="1931"/>
                  </a:lnTo>
                  <a:lnTo>
                    <a:pt x="148" y="1918"/>
                  </a:lnTo>
                  <a:lnTo>
                    <a:pt x="122" y="1901"/>
                  </a:lnTo>
                  <a:lnTo>
                    <a:pt x="99" y="1880"/>
                  </a:lnTo>
                  <a:lnTo>
                    <a:pt x="78" y="1856"/>
                  </a:lnTo>
                  <a:lnTo>
                    <a:pt x="61" y="1827"/>
                  </a:lnTo>
                  <a:lnTo>
                    <a:pt x="48" y="1797"/>
                  </a:lnTo>
                  <a:lnTo>
                    <a:pt x="42" y="1765"/>
                  </a:lnTo>
                  <a:lnTo>
                    <a:pt x="40" y="1733"/>
                  </a:lnTo>
                  <a:lnTo>
                    <a:pt x="43" y="1702"/>
                  </a:lnTo>
                  <a:lnTo>
                    <a:pt x="51" y="1672"/>
                  </a:lnTo>
                  <a:lnTo>
                    <a:pt x="62" y="1643"/>
                  </a:lnTo>
                  <a:lnTo>
                    <a:pt x="79" y="1617"/>
                  </a:lnTo>
                  <a:lnTo>
                    <a:pt x="56" y="1597"/>
                  </a:lnTo>
                  <a:lnTo>
                    <a:pt x="37" y="1573"/>
                  </a:lnTo>
                  <a:lnTo>
                    <a:pt x="21" y="1545"/>
                  </a:lnTo>
                  <a:lnTo>
                    <a:pt x="9" y="1515"/>
                  </a:lnTo>
                  <a:lnTo>
                    <a:pt x="1" y="1482"/>
                  </a:lnTo>
                  <a:lnTo>
                    <a:pt x="0" y="1450"/>
                  </a:lnTo>
                  <a:lnTo>
                    <a:pt x="3" y="1419"/>
                  </a:lnTo>
                  <a:lnTo>
                    <a:pt x="11" y="1388"/>
                  </a:lnTo>
                  <a:lnTo>
                    <a:pt x="23" y="1358"/>
                  </a:lnTo>
                  <a:lnTo>
                    <a:pt x="40" y="1331"/>
                  </a:lnTo>
                  <a:lnTo>
                    <a:pt x="61" y="1307"/>
                  </a:lnTo>
                  <a:lnTo>
                    <a:pt x="86" y="1286"/>
                  </a:lnTo>
                  <a:lnTo>
                    <a:pt x="115" y="1269"/>
                  </a:lnTo>
                  <a:lnTo>
                    <a:pt x="422" y="1118"/>
                  </a:lnTo>
                  <a:lnTo>
                    <a:pt x="440" y="1112"/>
                  </a:lnTo>
                  <a:lnTo>
                    <a:pt x="459" y="1111"/>
                  </a:lnTo>
                  <a:lnTo>
                    <a:pt x="475" y="1115"/>
                  </a:lnTo>
                  <a:lnTo>
                    <a:pt x="491" y="1123"/>
                  </a:lnTo>
                  <a:lnTo>
                    <a:pt x="505" y="1135"/>
                  </a:lnTo>
                  <a:lnTo>
                    <a:pt x="515" y="1150"/>
                  </a:lnTo>
                  <a:lnTo>
                    <a:pt x="522" y="1168"/>
                  </a:lnTo>
                  <a:lnTo>
                    <a:pt x="523" y="1186"/>
                  </a:lnTo>
                  <a:lnTo>
                    <a:pt x="520" y="1204"/>
                  </a:lnTo>
                  <a:lnTo>
                    <a:pt x="511" y="1220"/>
                  </a:lnTo>
                  <a:lnTo>
                    <a:pt x="500" y="1234"/>
                  </a:lnTo>
                  <a:lnTo>
                    <a:pt x="484" y="1244"/>
                  </a:lnTo>
                  <a:lnTo>
                    <a:pt x="177" y="1394"/>
                  </a:lnTo>
                  <a:lnTo>
                    <a:pt x="162" y="1405"/>
                  </a:lnTo>
                  <a:lnTo>
                    <a:pt x="152" y="1418"/>
                  </a:lnTo>
                  <a:lnTo>
                    <a:pt x="144" y="1432"/>
                  </a:lnTo>
                  <a:lnTo>
                    <a:pt x="140" y="1449"/>
                  </a:lnTo>
                  <a:lnTo>
                    <a:pt x="141" y="1466"/>
                  </a:lnTo>
                  <a:lnTo>
                    <a:pt x="146" y="1483"/>
                  </a:lnTo>
                  <a:lnTo>
                    <a:pt x="157" y="1498"/>
                  </a:lnTo>
                  <a:lnTo>
                    <a:pt x="169" y="1508"/>
                  </a:lnTo>
                  <a:lnTo>
                    <a:pt x="184" y="1516"/>
                  </a:lnTo>
                  <a:lnTo>
                    <a:pt x="201" y="1519"/>
                  </a:lnTo>
                  <a:lnTo>
                    <a:pt x="218" y="1518"/>
                  </a:lnTo>
                  <a:lnTo>
                    <a:pt x="235" y="1513"/>
                  </a:lnTo>
                  <a:lnTo>
                    <a:pt x="813" y="1229"/>
                  </a:lnTo>
                  <a:lnTo>
                    <a:pt x="831" y="1222"/>
                  </a:lnTo>
                  <a:lnTo>
                    <a:pt x="849" y="1221"/>
                  </a:lnTo>
                  <a:lnTo>
                    <a:pt x="867" y="1225"/>
                  </a:lnTo>
                  <a:lnTo>
                    <a:pt x="882" y="1233"/>
                  </a:lnTo>
                  <a:lnTo>
                    <a:pt x="896" y="1244"/>
                  </a:lnTo>
                  <a:lnTo>
                    <a:pt x="907" y="1260"/>
                  </a:lnTo>
                  <a:lnTo>
                    <a:pt x="913" y="1278"/>
                  </a:lnTo>
                  <a:lnTo>
                    <a:pt x="914" y="1296"/>
                  </a:lnTo>
                  <a:lnTo>
                    <a:pt x="910" y="1314"/>
                  </a:lnTo>
                  <a:lnTo>
                    <a:pt x="902" y="1330"/>
                  </a:lnTo>
                  <a:lnTo>
                    <a:pt x="891" y="1344"/>
                  </a:lnTo>
                  <a:lnTo>
                    <a:pt x="875" y="1354"/>
                  </a:lnTo>
                  <a:lnTo>
                    <a:pt x="503" y="1537"/>
                  </a:lnTo>
                  <a:lnTo>
                    <a:pt x="217" y="1677"/>
                  </a:lnTo>
                  <a:lnTo>
                    <a:pt x="203" y="1688"/>
                  </a:lnTo>
                  <a:lnTo>
                    <a:pt x="192" y="1700"/>
                  </a:lnTo>
                  <a:lnTo>
                    <a:pt x="183" y="1715"/>
                  </a:lnTo>
                  <a:lnTo>
                    <a:pt x="180" y="1732"/>
                  </a:lnTo>
                  <a:lnTo>
                    <a:pt x="181" y="1750"/>
                  </a:lnTo>
                  <a:lnTo>
                    <a:pt x="186" y="1766"/>
                  </a:lnTo>
                  <a:lnTo>
                    <a:pt x="197" y="1781"/>
                  </a:lnTo>
                  <a:lnTo>
                    <a:pt x="209" y="1791"/>
                  </a:lnTo>
                  <a:lnTo>
                    <a:pt x="224" y="1799"/>
                  </a:lnTo>
                  <a:lnTo>
                    <a:pt x="241" y="1802"/>
                  </a:lnTo>
                  <a:lnTo>
                    <a:pt x="258" y="1801"/>
                  </a:lnTo>
                  <a:lnTo>
                    <a:pt x="275" y="1796"/>
                  </a:lnTo>
                  <a:lnTo>
                    <a:pt x="1000" y="1440"/>
                  </a:lnTo>
                  <a:lnTo>
                    <a:pt x="1018" y="1433"/>
                  </a:lnTo>
                  <a:lnTo>
                    <a:pt x="1036" y="1432"/>
                  </a:lnTo>
                  <a:lnTo>
                    <a:pt x="1054" y="1437"/>
                  </a:lnTo>
                  <a:lnTo>
                    <a:pt x="1070" y="1444"/>
                  </a:lnTo>
                  <a:lnTo>
                    <a:pt x="1083" y="1456"/>
                  </a:lnTo>
                  <a:lnTo>
                    <a:pt x="1094" y="1471"/>
                  </a:lnTo>
                  <a:lnTo>
                    <a:pt x="1100" y="1489"/>
                  </a:lnTo>
                  <a:lnTo>
                    <a:pt x="1101" y="1507"/>
                  </a:lnTo>
                  <a:lnTo>
                    <a:pt x="1097" y="1525"/>
                  </a:lnTo>
                  <a:lnTo>
                    <a:pt x="1089" y="1541"/>
                  </a:lnTo>
                  <a:lnTo>
                    <a:pt x="1077" y="1555"/>
                  </a:lnTo>
                  <a:lnTo>
                    <a:pt x="1062" y="1565"/>
                  </a:lnTo>
                  <a:lnTo>
                    <a:pt x="415" y="1882"/>
                  </a:lnTo>
                  <a:lnTo>
                    <a:pt x="402" y="1893"/>
                  </a:lnTo>
                  <a:lnTo>
                    <a:pt x="390" y="1905"/>
                  </a:lnTo>
                  <a:lnTo>
                    <a:pt x="383" y="1920"/>
                  </a:lnTo>
                  <a:lnTo>
                    <a:pt x="379" y="1937"/>
                  </a:lnTo>
                  <a:lnTo>
                    <a:pt x="380" y="1955"/>
                  </a:lnTo>
                  <a:lnTo>
                    <a:pt x="385" y="1971"/>
                  </a:lnTo>
                  <a:lnTo>
                    <a:pt x="395" y="1986"/>
                  </a:lnTo>
                  <a:lnTo>
                    <a:pt x="408" y="1996"/>
                  </a:lnTo>
                  <a:lnTo>
                    <a:pt x="423" y="2005"/>
                  </a:lnTo>
                  <a:lnTo>
                    <a:pt x="440" y="2008"/>
                  </a:lnTo>
                  <a:lnTo>
                    <a:pt x="458" y="2007"/>
                  </a:lnTo>
                  <a:lnTo>
                    <a:pt x="473" y="2001"/>
                  </a:lnTo>
                  <a:lnTo>
                    <a:pt x="686" y="1897"/>
                  </a:lnTo>
                  <a:lnTo>
                    <a:pt x="1136" y="1675"/>
                  </a:lnTo>
                  <a:lnTo>
                    <a:pt x="1154" y="1670"/>
                  </a:lnTo>
                  <a:lnTo>
                    <a:pt x="1172" y="1669"/>
                  </a:lnTo>
                  <a:lnTo>
                    <a:pt x="1189" y="1672"/>
                  </a:lnTo>
                  <a:lnTo>
                    <a:pt x="1205" y="1680"/>
                  </a:lnTo>
                  <a:lnTo>
                    <a:pt x="1219" y="1692"/>
                  </a:lnTo>
                  <a:lnTo>
                    <a:pt x="1229" y="1708"/>
                  </a:lnTo>
                  <a:lnTo>
                    <a:pt x="1236" y="1726"/>
                  </a:lnTo>
                  <a:lnTo>
                    <a:pt x="1237" y="1744"/>
                  </a:lnTo>
                  <a:lnTo>
                    <a:pt x="1233" y="1762"/>
                  </a:lnTo>
                  <a:lnTo>
                    <a:pt x="1225" y="1778"/>
                  </a:lnTo>
                  <a:lnTo>
                    <a:pt x="1214" y="1791"/>
                  </a:lnTo>
                  <a:lnTo>
                    <a:pt x="1198" y="1802"/>
                  </a:lnTo>
                  <a:lnTo>
                    <a:pt x="748" y="2023"/>
                  </a:lnTo>
                  <a:lnTo>
                    <a:pt x="733" y="2032"/>
                  </a:lnTo>
                  <a:lnTo>
                    <a:pt x="721" y="2045"/>
                  </a:lnTo>
                  <a:lnTo>
                    <a:pt x="714" y="2061"/>
                  </a:lnTo>
                  <a:lnTo>
                    <a:pt x="711" y="2077"/>
                  </a:lnTo>
                  <a:lnTo>
                    <a:pt x="711" y="2094"/>
                  </a:lnTo>
                  <a:lnTo>
                    <a:pt x="717" y="2111"/>
                  </a:lnTo>
                  <a:lnTo>
                    <a:pt x="727" y="2125"/>
                  </a:lnTo>
                  <a:lnTo>
                    <a:pt x="739" y="2137"/>
                  </a:lnTo>
                  <a:lnTo>
                    <a:pt x="754" y="2144"/>
                  </a:lnTo>
                  <a:lnTo>
                    <a:pt x="772" y="2148"/>
                  </a:lnTo>
                  <a:lnTo>
                    <a:pt x="789" y="2147"/>
                  </a:lnTo>
                  <a:lnTo>
                    <a:pt x="805" y="2142"/>
                  </a:lnTo>
                  <a:lnTo>
                    <a:pt x="1610" y="1745"/>
                  </a:lnTo>
                  <a:lnTo>
                    <a:pt x="1692" y="1703"/>
                  </a:lnTo>
                  <a:lnTo>
                    <a:pt x="1773" y="1655"/>
                  </a:lnTo>
                  <a:lnTo>
                    <a:pt x="1851" y="1604"/>
                  </a:lnTo>
                  <a:lnTo>
                    <a:pt x="1927" y="1550"/>
                  </a:lnTo>
                  <a:lnTo>
                    <a:pt x="1999" y="1491"/>
                  </a:lnTo>
                  <a:lnTo>
                    <a:pt x="2070" y="1430"/>
                  </a:lnTo>
                  <a:lnTo>
                    <a:pt x="2218" y="1293"/>
                  </a:lnTo>
                  <a:lnTo>
                    <a:pt x="1738" y="308"/>
                  </a:lnTo>
                  <a:lnTo>
                    <a:pt x="1732" y="290"/>
                  </a:lnTo>
                  <a:lnTo>
                    <a:pt x="1731" y="272"/>
                  </a:lnTo>
                  <a:lnTo>
                    <a:pt x="1734" y="254"/>
                  </a:lnTo>
                  <a:lnTo>
                    <a:pt x="1742" y="238"/>
                  </a:lnTo>
                  <a:lnTo>
                    <a:pt x="1754" y="225"/>
                  </a:lnTo>
                  <a:lnTo>
                    <a:pt x="1770" y="214"/>
                  </a:lnTo>
                  <a:lnTo>
                    <a:pt x="2190" y="7"/>
                  </a:lnTo>
                  <a:lnTo>
                    <a:pt x="2208" y="1"/>
                  </a:lnTo>
                  <a:lnTo>
                    <a:pt x="2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95" name="Group 73">
            <a:extLst>
              <a:ext uri="{FF2B5EF4-FFF2-40B4-BE49-F238E27FC236}">
                <a16:creationId xmlns:a16="http://schemas.microsoft.com/office/drawing/2014/main" id="{AA5F7DD6-C2D6-453C-A0F2-C44C503962FC}"/>
              </a:ext>
            </a:extLst>
          </p:cNvPr>
          <p:cNvGrpSpPr/>
          <p:nvPr/>
        </p:nvGrpSpPr>
        <p:grpSpPr>
          <a:xfrm>
            <a:off x="6558965" y="4803141"/>
            <a:ext cx="666378" cy="698588"/>
            <a:chOff x="7256463" y="5006975"/>
            <a:chExt cx="525463" cy="550863"/>
          </a:xfrm>
          <a:solidFill>
            <a:schemeClr val="bg1"/>
          </a:solidFill>
        </p:grpSpPr>
        <p:sp>
          <p:nvSpPr>
            <p:cNvPr id="96" name="Freeform 425">
              <a:extLst>
                <a:ext uri="{FF2B5EF4-FFF2-40B4-BE49-F238E27FC236}">
                  <a16:creationId xmlns:a16="http://schemas.microsoft.com/office/drawing/2014/main" id="{430F9517-5E5F-42AB-84A9-E5B8470C5EAD}"/>
                </a:ext>
              </a:extLst>
            </p:cNvPr>
            <p:cNvSpPr/>
            <p:nvPr/>
          </p:nvSpPr>
          <p:spPr bwMode="auto">
            <a:xfrm>
              <a:off x="7370763" y="5270500"/>
              <a:ext cx="296863" cy="36512"/>
            </a:xfrm>
            <a:custGeom>
              <a:gdLst>
                <a:gd name="T0" fmla="*/ 696 w 1871"/>
                <a:gd name="T1" fmla="*/ 0 h 237"/>
                <a:gd name="T2" fmla="*/ 731 w 1871"/>
                <a:gd name="T3" fmla="*/ 10 h 237"/>
                <a:gd name="T4" fmla="*/ 757 w 1871"/>
                <a:gd name="T5" fmla="*/ 34 h 237"/>
                <a:gd name="T6" fmla="*/ 766 w 1871"/>
                <a:gd name="T7" fmla="*/ 70 h 237"/>
                <a:gd name="T8" fmla="*/ 766 w 1871"/>
                <a:gd name="T9" fmla="*/ 89 h 237"/>
                <a:gd name="T10" fmla="*/ 768 w 1871"/>
                <a:gd name="T11" fmla="*/ 95 h 237"/>
                <a:gd name="T12" fmla="*/ 1101 w 1871"/>
                <a:gd name="T13" fmla="*/ 98 h 237"/>
                <a:gd name="T14" fmla="*/ 1103 w 1871"/>
                <a:gd name="T15" fmla="*/ 92 h 237"/>
                <a:gd name="T16" fmla="*/ 1104 w 1871"/>
                <a:gd name="T17" fmla="*/ 85 h 237"/>
                <a:gd name="T18" fmla="*/ 1107 w 1871"/>
                <a:gd name="T19" fmla="*/ 51 h 237"/>
                <a:gd name="T20" fmla="*/ 1125 w 1871"/>
                <a:gd name="T21" fmla="*/ 20 h 237"/>
                <a:gd name="T22" fmla="*/ 1156 w 1871"/>
                <a:gd name="T23" fmla="*/ 2 h 237"/>
                <a:gd name="T24" fmla="*/ 1801 w 1871"/>
                <a:gd name="T25" fmla="*/ 0 h 237"/>
                <a:gd name="T26" fmla="*/ 1836 w 1871"/>
                <a:gd name="T27" fmla="*/ 10 h 237"/>
                <a:gd name="T28" fmla="*/ 1861 w 1871"/>
                <a:gd name="T29" fmla="*/ 34 h 237"/>
                <a:gd name="T30" fmla="*/ 1871 w 1871"/>
                <a:gd name="T31" fmla="*/ 70 h 237"/>
                <a:gd name="T32" fmla="*/ 1861 w 1871"/>
                <a:gd name="T33" fmla="*/ 106 h 237"/>
                <a:gd name="T34" fmla="*/ 1836 w 1871"/>
                <a:gd name="T35" fmla="*/ 130 h 237"/>
                <a:gd name="T36" fmla="*/ 1801 w 1871"/>
                <a:gd name="T37" fmla="*/ 140 h 237"/>
                <a:gd name="T38" fmla="*/ 1223 w 1871"/>
                <a:gd name="T39" fmla="*/ 167 h 237"/>
                <a:gd name="T40" fmla="*/ 1185 w 1871"/>
                <a:gd name="T41" fmla="*/ 210 h 237"/>
                <a:gd name="T42" fmla="*/ 1135 w 1871"/>
                <a:gd name="T43" fmla="*/ 234 h 237"/>
                <a:gd name="T44" fmla="*/ 763 w 1871"/>
                <a:gd name="T45" fmla="*/ 237 h 237"/>
                <a:gd name="T46" fmla="*/ 708 w 1871"/>
                <a:gd name="T47" fmla="*/ 225 h 237"/>
                <a:gd name="T48" fmla="*/ 663 w 1871"/>
                <a:gd name="T49" fmla="*/ 191 h 237"/>
                <a:gd name="T50" fmla="*/ 635 w 1871"/>
                <a:gd name="T51" fmla="*/ 140 h 237"/>
                <a:gd name="T52" fmla="*/ 51 w 1871"/>
                <a:gd name="T53" fmla="*/ 138 h 237"/>
                <a:gd name="T54" fmla="*/ 20 w 1871"/>
                <a:gd name="T55" fmla="*/ 120 h 237"/>
                <a:gd name="T56" fmla="*/ 2 w 1871"/>
                <a:gd name="T57" fmla="*/ 89 h 237"/>
                <a:gd name="T58" fmla="*/ 3 w 1871"/>
                <a:gd name="T59" fmla="*/ 51 h 237"/>
                <a:gd name="T60" fmla="*/ 21 w 1871"/>
                <a:gd name="T61" fmla="*/ 20 h 237"/>
                <a:gd name="T62" fmla="*/ 52 w 1871"/>
                <a:gd name="T63" fmla="*/ 2 h 2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70" h="236">
                  <a:moveTo>
                    <a:pt x="71" y="0"/>
                  </a:moveTo>
                  <a:lnTo>
                    <a:pt x="696" y="0"/>
                  </a:lnTo>
                  <a:lnTo>
                    <a:pt x="715" y="2"/>
                  </a:lnTo>
                  <a:lnTo>
                    <a:pt x="731" y="10"/>
                  </a:lnTo>
                  <a:lnTo>
                    <a:pt x="746" y="20"/>
                  </a:lnTo>
                  <a:lnTo>
                    <a:pt x="757" y="34"/>
                  </a:lnTo>
                  <a:lnTo>
                    <a:pt x="764" y="51"/>
                  </a:lnTo>
                  <a:lnTo>
                    <a:pt x="766" y="70"/>
                  </a:lnTo>
                  <a:lnTo>
                    <a:pt x="766" y="85"/>
                  </a:lnTo>
                  <a:lnTo>
                    <a:pt x="766" y="89"/>
                  </a:lnTo>
                  <a:lnTo>
                    <a:pt x="767" y="93"/>
                  </a:lnTo>
                  <a:lnTo>
                    <a:pt x="768" y="95"/>
                  </a:lnTo>
                  <a:lnTo>
                    <a:pt x="769" y="98"/>
                  </a:lnTo>
                  <a:lnTo>
                    <a:pt x="1101" y="98"/>
                  </a:lnTo>
                  <a:lnTo>
                    <a:pt x="1102" y="95"/>
                  </a:lnTo>
                  <a:lnTo>
                    <a:pt x="1103" y="92"/>
                  </a:lnTo>
                  <a:lnTo>
                    <a:pt x="1104" y="89"/>
                  </a:lnTo>
                  <a:lnTo>
                    <a:pt x="1104" y="85"/>
                  </a:lnTo>
                  <a:lnTo>
                    <a:pt x="1104" y="70"/>
                  </a:lnTo>
                  <a:lnTo>
                    <a:pt x="1107" y="51"/>
                  </a:lnTo>
                  <a:lnTo>
                    <a:pt x="1114" y="34"/>
                  </a:lnTo>
                  <a:lnTo>
                    <a:pt x="1125" y="20"/>
                  </a:lnTo>
                  <a:lnTo>
                    <a:pt x="1139" y="10"/>
                  </a:lnTo>
                  <a:lnTo>
                    <a:pt x="1156" y="2"/>
                  </a:lnTo>
                  <a:lnTo>
                    <a:pt x="1174" y="0"/>
                  </a:lnTo>
                  <a:lnTo>
                    <a:pt x="1801" y="0"/>
                  </a:lnTo>
                  <a:lnTo>
                    <a:pt x="1819" y="2"/>
                  </a:lnTo>
                  <a:lnTo>
                    <a:pt x="1836" y="10"/>
                  </a:lnTo>
                  <a:lnTo>
                    <a:pt x="1851" y="20"/>
                  </a:lnTo>
                  <a:lnTo>
                    <a:pt x="1861" y="34"/>
                  </a:lnTo>
                  <a:lnTo>
                    <a:pt x="1869" y="51"/>
                  </a:lnTo>
                  <a:lnTo>
                    <a:pt x="1871" y="70"/>
                  </a:lnTo>
                  <a:lnTo>
                    <a:pt x="1869" y="89"/>
                  </a:lnTo>
                  <a:lnTo>
                    <a:pt x="1861" y="106"/>
                  </a:lnTo>
                  <a:lnTo>
                    <a:pt x="1851" y="120"/>
                  </a:lnTo>
                  <a:lnTo>
                    <a:pt x="1836" y="130"/>
                  </a:lnTo>
                  <a:lnTo>
                    <a:pt x="1819" y="138"/>
                  </a:lnTo>
                  <a:lnTo>
                    <a:pt x="1801" y="140"/>
                  </a:lnTo>
                  <a:lnTo>
                    <a:pt x="1235" y="140"/>
                  </a:lnTo>
                  <a:lnTo>
                    <a:pt x="1223" y="167"/>
                  </a:lnTo>
                  <a:lnTo>
                    <a:pt x="1206" y="191"/>
                  </a:lnTo>
                  <a:lnTo>
                    <a:pt x="1185" y="210"/>
                  </a:lnTo>
                  <a:lnTo>
                    <a:pt x="1162" y="225"/>
                  </a:lnTo>
                  <a:lnTo>
                    <a:pt x="1135" y="234"/>
                  </a:lnTo>
                  <a:lnTo>
                    <a:pt x="1107" y="237"/>
                  </a:lnTo>
                  <a:lnTo>
                    <a:pt x="763" y="237"/>
                  </a:lnTo>
                  <a:lnTo>
                    <a:pt x="734" y="234"/>
                  </a:lnTo>
                  <a:lnTo>
                    <a:pt x="708" y="225"/>
                  </a:lnTo>
                  <a:lnTo>
                    <a:pt x="685" y="210"/>
                  </a:lnTo>
                  <a:lnTo>
                    <a:pt x="663" y="191"/>
                  </a:lnTo>
                  <a:lnTo>
                    <a:pt x="646" y="167"/>
                  </a:lnTo>
                  <a:lnTo>
                    <a:pt x="635" y="140"/>
                  </a:lnTo>
                  <a:lnTo>
                    <a:pt x="70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7" name="Freeform 426">
              <a:extLst>
                <a:ext uri="{FF2B5EF4-FFF2-40B4-BE49-F238E27FC236}">
                  <a16:creationId xmlns:a16="http://schemas.microsoft.com/office/drawing/2014/main" id="{E9B38E71-5F53-4B56-AA9B-7F3A52674F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1226" y="5006975"/>
              <a:ext cx="517525" cy="354012"/>
            </a:xfrm>
            <a:custGeom>
              <a:gdLst>
                <a:gd name="T0" fmla="*/ 420 w 3259"/>
                <a:gd name="T1" fmla="*/ 143 h 2237"/>
                <a:gd name="T2" fmla="*/ 389 w 3259"/>
                <a:gd name="T3" fmla="*/ 165 h 2237"/>
                <a:gd name="T4" fmla="*/ 377 w 3259"/>
                <a:gd name="T5" fmla="*/ 203 h 2237"/>
                <a:gd name="T6" fmla="*/ 374 w 3259"/>
                <a:gd name="T7" fmla="*/ 1797 h 2237"/>
                <a:gd name="T8" fmla="*/ 356 w 3259"/>
                <a:gd name="T9" fmla="*/ 1827 h 2237"/>
                <a:gd name="T10" fmla="*/ 325 w 3259"/>
                <a:gd name="T11" fmla="*/ 1845 h 2237"/>
                <a:gd name="T12" fmla="*/ 139 w 3259"/>
                <a:gd name="T13" fmla="*/ 1849 h 2237"/>
                <a:gd name="T14" fmla="*/ 143 w 3259"/>
                <a:gd name="T15" fmla="*/ 1966 h 2237"/>
                <a:gd name="T16" fmla="*/ 167 w 3259"/>
                <a:gd name="T17" fmla="*/ 2024 h 2237"/>
                <a:gd name="T18" fmla="*/ 212 w 3259"/>
                <a:gd name="T19" fmla="*/ 2069 h 2237"/>
                <a:gd name="T20" fmla="*/ 271 w 3259"/>
                <a:gd name="T21" fmla="*/ 2094 h 2237"/>
                <a:gd name="T22" fmla="*/ 2954 w 3259"/>
                <a:gd name="T23" fmla="*/ 2097 h 2237"/>
                <a:gd name="T24" fmla="*/ 3017 w 3259"/>
                <a:gd name="T25" fmla="*/ 2085 h 2237"/>
                <a:gd name="T26" fmla="*/ 3070 w 3259"/>
                <a:gd name="T27" fmla="*/ 2049 h 2237"/>
                <a:gd name="T28" fmla="*/ 3105 w 3259"/>
                <a:gd name="T29" fmla="*/ 1997 h 2237"/>
                <a:gd name="T30" fmla="*/ 3118 w 3259"/>
                <a:gd name="T31" fmla="*/ 1933 h 2237"/>
                <a:gd name="T32" fmla="*/ 2952 w 3259"/>
                <a:gd name="T33" fmla="*/ 1849 h 2237"/>
                <a:gd name="T34" fmla="*/ 2916 w 3259"/>
                <a:gd name="T35" fmla="*/ 1839 h 2237"/>
                <a:gd name="T36" fmla="*/ 2890 w 3259"/>
                <a:gd name="T37" fmla="*/ 1814 h 2237"/>
                <a:gd name="T38" fmla="*/ 2881 w 3259"/>
                <a:gd name="T39" fmla="*/ 1778 h 2237"/>
                <a:gd name="T40" fmla="*/ 2874 w 3259"/>
                <a:gd name="T41" fmla="*/ 186 h 2237"/>
                <a:gd name="T42" fmla="*/ 2848 w 3259"/>
                <a:gd name="T43" fmla="*/ 153 h 2237"/>
                <a:gd name="T44" fmla="*/ 2810 w 3259"/>
                <a:gd name="T45" fmla="*/ 140 h 2237"/>
                <a:gd name="T46" fmla="*/ 441 w 3259"/>
                <a:gd name="T47" fmla="*/ 0 h 2237"/>
                <a:gd name="T48" fmla="*/ 2846 w 3259"/>
                <a:gd name="T49" fmla="*/ 4 h 2237"/>
                <a:gd name="T50" fmla="*/ 2910 w 3259"/>
                <a:gd name="T51" fmla="*/ 26 h 2237"/>
                <a:gd name="T52" fmla="*/ 2964 w 3259"/>
                <a:gd name="T53" fmla="*/ 68 h 2237"/>
                <a:gd name="T54" fmla="*/ 3003 w 3259"/>
                <a:gd name="T55" fmla="*/ 126 h 2237"/>
                <a:gd name="T56" fmla="*/ 3021 w 3259"/>
                <a:gd name="T57" fmla="*/ 196 h 2237"/>
                <a:gd name="T58" fmla="*/ 3188 w 3259"/>
                <a:gd name="T59" fmla="*/ 1707 h 2237"/>
                <a:gd name="T60" fmla="*/ 3224 w 3259"/>
                <a:gd name="T61" fmla="*/ 1716 h 2237"/>
                <a:gd name="T62" fmla="*/ 3250 w 3259"/>
                <a:gd name="T63" fmla="*/ 1742 h 2237"/>
                <a:gd name="T64" fmla="*/ 3259 w 3259"/>
                <a:gd name="T65" fmla="*/ 1778 h 2237"/>
                <a:gd name="T66" fmla="*/ 3256 w 3259"/>
                <a:gd name="T67" fmla="*/ 1978 h 2237"/>
                <a:gd name="T68" fmla="*/ 3231 w 3259"/>
                <a:gd name="T69" fmla="*/ 2060 h 2237"/>
                <a:gd name="T70" fmla="*/ 3184 w 3259"/>
                <a:gd name="T71" fmla="*/ 2132 h 2237"/>
                <a:gd name="T72" fmla="*/ 3120 w 3259"/>
                <a:gd name="T73" fmla="*/ 2187 h 2237"/>
                <a:gd name="T74" fmla="*/ 3042 w 3259"/>
                <a:gd name="T75" fmla="*/ 2224 h 2237"/>
                <a:gd name="T76" fmla="*/ 2954 w 3259"/>
                <a:gd name="T77" fmla="*/ 2237 h 2237"/>
                <a:gd name="T78" fmla="*/ 259 w 3259"/>
                <a:gd name="T79" fmla="*/ 2234 h 2237"/>
                <a:gd name="T80" fmla="*/ 176 w 3259"/>
                <a:gd name="T81" fmla="*/ 2208 h 2237"/>
                <a:gd name="T82" fmla="*/ 105 w 3259"/>
                <a:gd name="T83" fmla="*/ 2162 h 2237"/>
                <a:gd name="T84" fmla="*/ 48 w 3259"/>
                <a:gd name="T85" fmla="*/ 2098 h 2237"/>
                <a:gd name="T86" fmla="*/ 12 w 3259"/>
                <a:gd name="T87" fmla="*/ 2020 h 2237"/>
                <a:gd name="T88" fmla="*/ 0 w 3259"/>
                <a:gd name="T89" fmla="*/ 1932 h 2237"/>
                <a:gd name="T90" fmla="*/ 2 w 3259"/>
                <a:gd name="T91" fmla="*/ 1759 h 2237"/>
                <a:gd name="T92" fmla="*/ 20 w 3259"/>
                <a:gd name="T93" fmla="*/ 1728 h 2237"/>
                <a:gd name="T94" fmla="*/ 52 w 3259"/>
                <a:gd name="T95" fmla="*/ 1710 h 2237"/>
                <a:gd name="T96" fmla="*/ 237 w 3259"/>
                <a:gd name="T97" fmla="*/ 1707 h 2237"/>
                <a:gd name="T98" fmla="*/ 240 w 3259"/>
                <a:gd name="T99" fmla="*/ 167 h 2237"/>
                <a:gd name="T100" fmla="*/ 265 w 3259"/>
                <a:gd name="T101" fmla="*/ 101 h 2237"/>
                <a:gd name="T102" fmla="*/ 309 w 3259"/>
                <a:gd name="T103" fmla="*/ 48 h 2237"/>
                <a:gd name="T104" fmla="*/ 370 w 3259"/>
                <a:gd name="T105" fmla="*/ 13 h 2237"/>
                <a:gd name="T106" fmla="*/ 441 w 3259"/>
                <a:gd name="T107" fmla="*/ 0 h 22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9" h="2237">
                  <a:moveTo>
                    <a:pt x="439" y="140"/>
                  </a:moveTo>
                  <a:lnTo>
                    <a:pt x="420" y="143"/>
                  </a:lnTo>
                  <a:lnTo>
                    <a:pt x="402" y="152"/>
                  </a:lnTo>
                  <a:lnTo>
                    <a:pt x="389" y="165"/>
                  </a:lnTo>
                  <a:lnTo>
                    <a:pt x="380" y="183"/>
                  </a:lnTo>
                  <a:lnTo>
                    <a:pt x="377" y="203"/>
                  </a:lnTo>
                  <a:lnTo>
                    <a:pt x="377" y="1778"/>
                  </a:lnTo>
                  <a:lnTo>
                    <a:pt x="374" y="1797"/>
                  </a:lnTo>
                  <a:lnTo>
                    <a:pt x="367" y="1814"/>
                  </a:lnTo>
                  <a:lnTo>
                    <a:pt x="356" y="1827"/>
                  </a:lnTo>
                  <a:lnTo>
                    <a:pt x="342" y="1839"/>
                  </a:lnTo>
                  <a:lnTo>
                    <a:pt x="325" y="1845"/>
                  </a:lnTo>
                  <a:lnTo>
                    <a:pt x="306" y="1849"/>
                  </a:lnTo>
                  <a:lnTo>
                    <a:pt x="139" y="1849"/>
                  </a:lnTo>
                  <a:lnTo>
                    <a:pt x="139" y="1933"/>
                  </a:lnTo>
                  <a:lnTo>
                    <a:pt x="143" y="1966"/>
                  </a:lnTo>
                  <a:lnTo>
                    <a:pt x="152" y="1997"/>
                  </a:lnTo>
                  <a:lnTo>
                    <a:pt x="167" y="2024"/>
                  </a:lnTo>
                  <a:lnTo>
                    <a:pt x="187" y="2049"/>
                  </a:lnTo>
                  <a:lnTo>
                    <a:pt x="212" y="2069"/>
                  </a:lnTo>
                  <a:lnTo>
                    <a:pt x="240" y="2085"/>
                  </a:lnTo>
                  <a:lnTo>
                    <a:pt x="271" y="2094"/>
                  </a:lnTo>
                  <a:lnTo>
                    <a:pt x="304" y="2097"/>
                  </a:lnTo>
                  <a:lnTo>
                    <a:pt x="2954" y="2097"/>
                  </a:lnTo>
                  <a:lnTo>
                    <a:pt x="2987" y="2094"/>
                  </a:lnTo>
                  <a:lnTo>
                    <a:pt x="3017" y="2085"/>
                  </a:lnTo>
                  <a:lnTo>
                    <a:pt x="3046" y="2069"/>
                  </a:lnTo>
                  <a:lnTo>
                    <a:pt x="3070" y="2049"/>
                  </a:lnTo>
                  <a:lnTo>
                    <a:pt x="3091" y="2024"/>
                  </a:lnTo>
                  <a:lnTo>
                    <a:pt x="3105" y="1997"/>
                  </a:lnTo>
                  <a:lnTo>
                    <a:pt x="3115" y="1966"/>
                  </a:lnTo>
                  <a:lnTo>
                    <a:pt x="3118" y="1933"/>
                  </a:lnTo>
                  <a:lnTo>
                    <a:pt x="3118" y="1849"/>
                  </a:lnTo>
                  <a:lnTo>
                    <a:pt x="2952" y="1849"/>
                  </a:lnTo>
                  <a:lnTo>
                    <a:pt x="2933" y="1845"/>
                  </a:lnTo>
                  <a:lnTo>
                    <a:pt x="2916" y="1839"/>
                  </a:lnTo>
                  <a:lnTo>
                    <a:pt x="2901" y="1827"/>
                  </a:lnTo>
                  <a:lnTo>
                    <a:pt x="2890" y="1814"/>
                  </a:lnTo>
                  <a:lnTo>
                    <a:pt x="2883" y="1797"/>
                  </a:lnTo>
                  <a:lnTo>
                    <a:pt x="2881" y="1778"/>
                  </a:lnTo>
                  <a:lnTo>
                    <a:pt x="2881" y="207"/>
                  </a:lnTo>
                  <a:lnTo>
                    <a:pt x="2874" y="186"/>
                  </a:lnTo>
                  <a:lnTo>
                    <a:pt x="2864" y="168"/>
                  </a:lnTo>
                  <a:lnTo>
                    <a:pt x="2848" y="153"/>
                  </a:lnTo>
                  <a:lnTo>
                    <a:pt x="2830" y="143"/>
                  </a:lnTo>
                  <a:lnTo>
                    <a:pt x="2810" y="140"/>
                  </a:lnTo>
                  <a:lnTo>
                    <a:pt x="439" y="140"/>
                  </a:lnTo>
                  <a:close/>
                  <a:moveTo>
                    <a:pt x="441" y="0"/>
                  </a:moveTo>
                  <a:lnTo>
                    <a:pt x="2810" y="0"/>
                  </a:lnTo>
                  <a:lnTo>
                    <a:pt x="2846" y="4"/>
                  </a:lnTo>
                  <a:lnTo>
                    <a:pt x="2880" y="12"/>
                  </a:lnTo>
                  <a:lnTo>
                    <a:pt x="2910" y="26"/>
                  </a:lnTo>
                  <a:lnTo>
                    <a:pt x="2939" y="45"/>
                  </a:lnTo>
                  <a:lnTo>
                    <a:pt x="2964" y="68"/>
                  </a:lnTo>
                  <a:lnTo>
                    <a:pt x="2986" y="96"/>
                  </a:lnTo>
                  <a:lnTo>
                    <a:pt x="3003" y="126"/>
                  </a:lnTo>
                  <a:lnTo>
                    <a:pt x="3014" y="160"/>
                  </a:lnTo>
                  <a:lnTo>
                    <a:pt x="3021" y="196"/>
                  </a:lnTo>
                  <a:lnTo>
                    <a:pt x="3021" y="1707"/>
                  </a:lnTo>
                  <a:lnTo>
                    <a:pt x="3188" y="1707"/>
                  </a:lnTo>
                  <a:lnTo>
                    <a:pt x="3207" y="1710"/>
                  </a:lnTo>
                  <a:lnTo>
                    <a:pt x="3224" y="1716"/>
                  </a:lnTo>
                  <a:lnTo>
                    <a:pt x="3238" y="1728"/>
                  </a:lnTo>
                  <a:lnTo>
                    <a:pt x="3250" y="1742"/>
                  </a:lnTo>
                  <a:lnTo>
                    <a:pt x="3256" y="1759"/>
                  </a:lnTo>
                  <a:lnTo>
                    <a:pt x="3259" y="1778"/>
                  </a:lnTo>
                  <a:lnTo>
                    <a:pt x="3259" y="1932"/>
                  </a:lnTo>
                  <a:lnTo>
                    <a:pt x="3256" y="1978"/>
                  </a:lnTo>
                  <a:lnTo>
                    <a:pt x="3246" y="2020"/>
                  </a:lnTo>
                  <a:lnTo>
                    <a:pt x="3231" y="2060"/>
                  </a:lnTo>
                  <a:lnTo>
                    <a:pt x="3209" y="2098"/>
                  </a:lnTo>
                  <a:lnTo>
                    <a:pt x="3184" y="2132"/>
                  </a:lnTo>
                  <a:lnTo>
                    <a:pt x="3154" y="2162"/>
                  </a:lnTo>
                  <a:lnTo>
                    <a:pt x="3120" y="2187"/>
                  </a:lnTo>
                  <a:lnTo>
                    <a:pt x="3082" y="2208"/>
                  </a:lnTo>
                  <a:lnTo>
                    <a:pt x="3042" y="2224"/>
                  </a:lnTo>
                  <a:lnTo>
                    <a:pt x="2999" y="2234"/>
                  </a:lnTo>
                  <a:lnTo>
                    <a:pt x="2954" y="2237"/>
                  </a:lnTo>
                  <a:lnTo>
                    <a:pt x="304" y="2237"/>
                  </a:lnTo>
                  <a:lnTo>
                    <a:pt x="259" y="2234"/>
                  </a:lnTo>
                  <a:lnTo>
                    <a:pt x="216" y="2223"/>
                  </a:lnTo>
                  <a:lnTo>
                    <a:pt x="176" y="2208"/>
                  </a:lnTo>
                  <a:lnTo>
                    <a:pt x="138" y="2187"/>
                  </a:lnTo>
                  <a:lnTo>
                    <a:pt x="105" y="2162"/>
                  </a:lnTo>
                  <a:lnTo>
                    <a:pt x="74" y="2132"/>
                  </a:lnTo>
                  <a:lnTo>
                    <a:pt x="48" y="2098"/>
                  </a:lnTo>
                  <a:lnTo>
                    <a:pt x="28" y="2060"/>
                  </a:lnTo>
                  <a:lnTo>
                    <a:pt x="12" y="2020"/>
                  </a:lnTo>
                  <a:lnTo>
                    <a:pt x="3" y="1978"/>
                  </a:lnTo>
                  <a:lnTo>
                    <a:pt x="0" y="1932"/>
                  </a:lnTo>
                  <a:lnTo>
                    <a:pt x="0" y="1778"/>
                  </a:lnTo>
                  <a:lnTo>
                    <a:pt x="2" y="1759"/>
                  </a:lnTo>
                  <a:lnTo>
                    <a:pt x="9" y="1742"/>
                  </a:lnTo>
                  <a:lnTo>
                    <a:pt x="20" y="1728"/>
                  </a:lnTo>
                  <a:lnTo>
                    <a:pt x="35" y="1716"/>
                  </a:lnTo>
                  <a:lnTo>
                    <a:pt x="52" y="1710"/>
                  </a:lnTo>
                  <a:lnTo>
                    <a:pt x="70" y="1707"/>
                  </a:lnTo>
                  <a:lnTo>
                    <a:pt x="237" y="1707"/>
                  </a:lnTo>
                  <a:lnTo>
                    <a:pt x="237" y="203"/>
                  </a:lnTo>
                  <a:lnTo>
                    <a:pt x="240" y="167"/>
                  </a:lnTo>
                  <a:lnTo>
                    <a:pt x="250" y="132"/>
                  </a:lnTo>
                  <a:lnTo>
                    <a:pt x="265" y="101"/>
                  </a:lnTo>
                  <a:lnTo>
                    <a:pt x="285" y="72"/>
                  </a:lnTo>
                  <a:lnTo>
                    <a:pt x="309" y="48"/>
                  </a:lnTo>
                  <a:lnTo>
                    <a:pt x="338" y="28"/>
                  </a:lnTo>
                  <a:lnTo>
                    <a:pt x="370" y="13"/>
                  </a:lnTo>
                  <a:lnTo>
                    <a:pt x="403" y="4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8" name="Freeform 427">
              <a:extLst>
                <a:ext uri="{FF2B5EF4-FFF2-40B4-BE49-F238E27FC236}">
                  <a16:creationId xmlns:a16="http://schemas.microsoft.com/office/drawing/2014/main" id="{5925BE6C-4962-4628-B87B-F1264F7B2D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6463" y="5395913"/>
              <a:ext cx="525463" cy="161925"/>
            </a:xfrm>
            <a:custGeom>
              <a:gdLst>
                <a:gd name="T0" fmla="*/ 1622 w 3314"/>
                <a:gd name="T1" fmla="*/ 499 h 1023"/>
                <a:gd name="T2" fmla="*/ 1559 w 3314"/>
                <a:gd name="T3" fmla="*/ 522 h 1023"/>
                <a:gd name="T4" fmla="*/ 1509 w 3314"/>
                <a:gd name="T5" fmla="*/ 565 h 1023"/>
                <a:gd name="T6" fmla="*/ 1476 w 3314"/>
                <a:gd name="T7" fmla="*/ 621 h 1023"/>
                <a:gd name="T8" fmla="*/ 1464 w 3314"/>
                <a:gd name="T9" fmla="*/ 688 h 1023"/>
                <a:gd name="T10" fmla="*/ 1476 w 3314"/>
                <a:gd name="T11" fmla="*/ 756 h 1023"/>
                <a:gd name="T12" fmla="*/ 1509 w 3314"/>
                <a:gd name="T13" fmla="*/ 812 h 1023"/>
                <a:gd name="T14" fmla="*/ 1559 w 3314"/>
                <a:gd name="T15" fmla="*/ 854 h 1023"/>
                <a:gd name="T16" fmla="*/ 1622 w 3314"/>
                <a:gd name="T17" fmla="*/ 878 h 1023"/>
                <a:gd name="T18" fmla="*/ 1692 w 3314"/>
                <a:gd name="T19" fmla="*/ 878 h 1023"/>
                <a:gd name="T20" fmla="*/ 1754 w 3314"/>
                <a:gd name="T21" fmla="*/ 854 h 1023"/>
                <a:gd name="T22" fmla="*/ 1804 w 3314"/>
                <a:gd name="T23" fmla="*/ 812 h 1023"/>
                <a:gd name="T24" fmla="*/ 1838 w 3314"/>
                <a:gd name="T25" fmla="*/ 756 h 1023"/>
                <a:gd name="T26" fmla="*/ 1850 w 3314"/>
                <a:gd name="T27" fmla="*/ 688 h 1023"/>
                <a:gd name="T28" fmla="*/ 1838 w 3314"/>
                <a:gd name="T29" fmla="*/ 621 h 1023"/>
                <a:gd name="T30" fmla="*/ 1804 w 3314"/>
                <a:gd name="T31" fmla="*/ 565 h 1023"/>
                <a:gd name="T32" fmla="*/ 1754 w 3314"/>
                <a:gd name="T33" fmla="*/ 522 h 1023"/>
                <a:gd name="T34" fmla="*/ 1692 w 3314"/>
                <a:gd name="T35" fmla="*/ 499 h 1023"/>
                <a:gd name="T36" fmla="*/ 1657 w 3314"/>
                <a:gd name="T37" fmla="*/ 0 h 1023"/>
                <a:gd name="T38" fmla="*/ 1693 w 3314"/>
                <a:gd name="T39" fmla="*/ 9 h 1023"/>
                <a:gd name="T40" fmla="*/ 1717 w 3314"/>
                <a:gd name="T41" fmla="*/ 35 h 1023"/>
                <a:gd name="T42" fmla="*/ 1727 w 3314"/>
                <a:gd name="T43" fmla="*/ 70 h 1023"/>
                <a:gd name="T44" fmla="*/ 1768 w 3314"/>
                <a:gd name="T45" fmla="*/ 375 h 1023"/>
                <a:gd name="T46" fmla="*/ 1843 w 3314"/>
                <a:gd name="T47" fmla="*/ 413 h 1023"/>
                <a:gd name="T48" fmla="*/ 1907 w 3314"/>
                <a:gd name="T49" fmla="*/ 469 h 1023"/>
                <a:gd name="T50" fmla="*/ 1954 w 3314"/>
                <a:gd name="T51" fmla="*/ 538 h 1023"/>
                <a:gd name="T52" fmla="*/ 1983 w 3314"/>
                <a:gd name="T53" fmla="*/ 618 h 1023"/>
                <a:gd name="T54" fmla="*/ 3263 w 3314"/>
                <a:gd name="T55" fmla="*/ 622 h 1023"/>
                <a:gd name="T56" fmla="*/ 3293 w 3314"/>
                <a:gd name="T57" fmla="*/ 640 h 1023"/>
                <a:gd name="T58" fmla="*/ 3312 w 3314"/>
                <a:gd name="T59" fmla="*/ 670 h 1023"/>
                <a:gd name="T60" fmla="*/ 3312 w 3314"/>
                <a:gd name="T61" fmla="*/ 707 h 1023"/>
                <a:gd name="T62" fmla="*/ 3293 w 3314"/>
                <a:gd name="T63" fmla="*/ 739 h 1023"/>
                <a:gd name="T64" fmla="*/ 3263 w 3314"/>
                <a:gd name="T65" fmla="*/ 757 h 1023"/>
                <a:gd name="T66" fmla="*/ 1983 w 3314"/>
                <a:gd name="T67" fmla="*/ 759 h 1023"/>
                <a:gd name="T68" fmla="*/ 1952 w 3314"/>
                <a:gd name="T69" fmla="*/ 844 h 1023"/>
                <a:gd name="T70" fmla="*/ 1901 w 3314"/>
                <a:gd name="T71" fmla="*/ 917 h 1023"/>
                <a:gd name="T72" fmla="*/ 1832 w 3314"/>
                <a:gd name="T73" fmla="*/ 973 h 1023"/>
                <a:gd name="T74" fmla="*/ 1749 w 3314"/>
                <a:gd name="T75" fmla="*/ 1009 h 1023"/>
                <a:gd name="T76" fmla="*/ 1657 w 3314"/>
                <a:gd name="T77" fmla="*/ 1023 h 1023"/>
                <a:gd name="T78" fmla="*/ 1565 w 3314"/>
                <a:gd name="T79" fmla="*/ 1009 h 1023"/>
                <a:gd name="T80" fmla="*/ 1482 w 3314"/>
                <a:gd name="T81" fmla="*/ 973 h 1023"/>
                <a:gd name="T82" fmla="*/ 1414 w 3314"/>
                <a:gd name="T83" fmla="*/ 917 h 1023"/>
                <a:gd name="T84" fmla="*/ 1362 w 3314"/>
                <a:gd name="T85" fmla="*/ 844 h 1023"/>
                <a:gd name="T86" fmla="*/ 1330 w 3314"/>
                <a:gd name="T87" fmla="*/ 759 h 1023"/>
                <a:gd name="T88" fmla="*/ 51 w 3314"/>
                <a:gd name="T89" fmla="*/ 757 h 1023"/>
                <a:gd name="T90" fmla="*/ 20 w 3314"/>
                <a:gd name="T91" fmla="*/ 739 h 1023"/>
                <a:gd name="T92" fmla="*/ 2 w 3314"/>
                <a:gd name="T93" fmla="*/ 707 h 1023"/>
                <a:gd name="T94" fmla="*/ 0 w 3314"/>
                <a:gd name="T95" fmla="*/ 689 h 1023"/>
                <a:gd name="T96" fmla="*/ 10 w 3314"/>
                <a:gd name="T97" fmla="*/ 653 h 1023"/>
                <a:gd name="T98" fmla="*/ 35 w 3314"/>
                <a:gd name="T99" fmla="*/ 628 h 1023"/>
                <a:gd name="T100" fmla="*/ 70 w 3314"/>
                <a:gd name="T101" fmla="*/ 618 h 1023"/>
                <a:gd name="T102" fmla="*/ 1342 w 3314"/>
                <a:gd name="T103" fmla="*/ 577 h 1023"/>
                <a:gd name="T104" fmla="*/ 1380 w 3314"/>
                <a:gd name="T105" fmla="*/ 502 h 1023"/>
                <a:gd name="T106" fmla="*/ 1436 w 3314"/>
                <a:gd name="T107" fmla="*/ 440 h 1023"/>
                <a:gd name="T108" fmla="*/ 1505 w 3314"/>
                <a:gd name="T109" fmla="*/ 392 h 1023"/>
                <a:gd name="T110" fmla="*/ 1587 w 3314"/>
                <a:gd name="T111" fmla="*/ 364 h 1023"/>
                <a:gd name="T112" fmla="*/ 1589 w 3314"/>
                <a:gd name="T113" fmla="*/ 51 h 1023"/>
                <a:gd name="T114" fmla="*/ 1607 w 3314"/>
                <a:gd name="T115" fmla="*/ 21 h 1023"/>
                <a:gd name="T116" fmla="*/ 1638 w 3314"/>
                <a:gd name="T117" fmla="*/ 3 h 10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14" h="1023">
                  <a:moveTo>
                    <a:pt x="1657" y="496"/>
                  </a:moveTo>
                  <a:lnTo>
                    <a:pt x="1622" y="499"/>
                  </a:lnTo>
                  <a:lnTo>
                    <a:pt x="1589" y="507"/>
                  </a:lnTo>
                  <a:lnTo>
                    <a:pt x="1559" y="522"/>
                  </a:lnTo>
                  <a:lnTo>
                    <a:pt x="1533" y="541"/>
                  </a:lnTo>
                  <a:lnTo>
                    <a:pt x="1509" y="565"/>
                  </a:lnTo>
                  <a:lnTo>
                    <a:pt x="1490" y="591"/>
                  </a:lnTo>
                  <a:lnTo>
                    <a:pt x="1476" y="621"/>
                  </a:lnTo>
                  <a:lnTo>
                    <a:pt x="1467" y="653"/>
                  </a:lnTo>
                  <a:lnTo>
                    <a:pt x="1464" y="688"/>
                  </a:lnTo>
                  <a:lnTo>
                    <a:pt x="1467" y="723"/>
                  </a:lnTo>
                  <a:lnTo>
                    <a:pt x="1476" y="756"/>
                  </a:lnTo>
                  <a:lnTo>
                    <a:pt x="1490" y="786"/>
                  </a:lnTo>
                  <a:lnTo>
                    <a:pt x="1509" y="812"/>
                  </a:lnTo>
                  <a:lnTo>
                    <a:pt x="1533" y="835"/>
                  </a:lnTo>
                  <a:lnTo>
                    <a:pt x="1559" y="854"/>
                  </a:lnTo>
                  <a:lnTo>
                    <a:pt x="1589" y="869"/>
                  </a:lnTo>
                  <a:lnTo>
                    <a:pt x="1622" y="878"/>
                  </a:lnTo>
                  <a:lnTo>
                    <a:pt x="1657" y="881"/>
                  </a:lnTo>
                  <a:lnTo>
                    <a:pt x="1692" y="878"/>
                  </a:lnTo>
                  <a:lnTo>
                    <a:pt x="1725" y="869"/>
                  </a:lnTo>
                  <a:lnTo>
                    <a:pt x="1754" y="854"/>
                  </a:lnTo>
                  <a:lnTo>
                    <a:pt x="1781" y="835"/>
                  </a:lnTo>
                  <a:lnTo>
                    <a:pt x="1804" y="812"/>
                  </a:lnTo>
                  <a:lnTo>
                    <a:pt x="1823" y="786"/>
                  </a:lnTo>
                  <a:lnTo>
                    <a:pt x="1838" y="756"/>
                  </a:lnTo>
                  <a:lnTo>
                    <a:pt x="1847" y="723"/>
                  </a:lnTo>
                  <a:lnTo>
                    <a:pt x="1850" y="688"/>
                  </a:lnTo>
                  <a:lnTo>
                    <a:pt x="1847" y="653"/>
                  </a:lnTo>
                  <a:lnTo>
                    <a:pt x="1838" y="621"/>
                  </a:lnTo>
                  <a:lnTo>
                    <a:pt x="1823" y="591"/>
                  </a:lnTo>
                  <a:lnTo>
                    <a:pt x="1804" y="565"/>
                  </a:lnTo>
                  <a:lnTo>
                    <a:pt x="1781" y="541"/>
                  </a:lnTo>
                  <a:lnTo>
                    <a:pt x="1754" y="522"/>
                  </a:lnTo>
                  <a:lnTo>
                    <a:pt x="1725" y="507"/>
                  </a:lnTo>
                  <a:lnTo>
                    <a:pt x="1692" y="499"/>
                  </a:lnTo>
                  <a:lnTo>
                    <a:pt x="1657" y="496"/>
                  </a:lnTo>
                  <a:close/>
                  <a:moveTo>
                    <a:pt x="1657" y="0"/>
                  </a:moveTo>
                  <a:lnTo>
                    <a:pt x="1676" y="3"/>
                  </a:lnTo>
                  <a:lnTo>
                    <a:pt x="1693" y="9"/>
                  </a:lnTo>
                  <a:lnTo>
                    <a:pt x="1707" y="21"/>
                  </a:lnTo>
                  <a:lnTo>
                    <a:pt x="1717" y="35"/>
                  </a:lnTo>
                  <a:lnTo>
                    <a:pt x="1725" y="51"/>
                  </a:lnTo>
                  <a:lnTo>
                    <a:pt x="1727" y="70"/>
                  </a:lnTo>
                  <a:lnTo>
                    <a:pt x="1727" y="364"/>
                  </a:lnTo>
                  <a:lnTo>
                    <a:pt x="1768" y="375"/>
                  </a:lnTo>
                  <a:lnTo>
                    <a:pt x="1807" y="392"/>
                  </a:lnTo>
                  <a:lnTo>
                    <a:pt x="1843" y="413"/>
                  </a:lnTo>
                  <a:lnTo>
                    <a:pt x="1877" y="440"/>
                  </a:lnTo>
                  <a:lnTo>
                    <a:pt x="1907" y="469"/>
                  </a:lnTo>
                  <a:lnTo>
                    <a:pt x="1932" y="502"/>
                  </a:lnTo>
                  <a:lnTo>
                    <a:pt x="1954" y="538"/>
                  </a:lnTo>
                  <a:lnTo>
                    <a:pt x="1971" y="577"/>
                  </a:lnTo>
                  <a:lnTo>
                    <a:pt x="1983" y="618"/>
                  </a:lnTo>
                  <a:lnTo>
                    <a:pt x="3244" y="618"/>
                  </a:lnTo>
                  <a:lnTo>
                    <a:pt x="3263" y="622"/>
                  </a:lnTo>
                  <a:lnTo>
                    <a:pt x="3279" y="628"/>
                  </a:lnTo>
                  <a:lnTo>
                    <a:pt x="3293" y="640"/>
                  </a:lnTo>
                  <a:lnTo>
                    <a:pt x="3304" y="653"/>
                  </a:lnTo>
                  <a:lnTo>
                    <a:pt x="3312" y="670"/>
                  </a:lnTo>
                  <a:lnTo>
                    <a:pt x="3314" y="689"/>
                  </a:lnTo>
                  <a:lnTo>
                    <a:pt x="3312" y="707"/>
                  </a:lnTo>
                  <a:lnTo>
                    <a:pt x="3304" y="724"/>
                  </a:lnTo>
                  <a:lnTo>
                    <a:pt x="3293" y="739"/>
                  </a:lnTo>
                  <a:lnTo>
                    <a:pt x="3279" y="750"/>
                  </a:lnTo>
                  <a:lnTo>
                    <a:pt x="3263" y="757"/>
                  </a:lnTo>
                  <a:lnTo>
                    <a:pt x="3244" y="759"/>
                  </a:lnTo>
                  <a:lnTo>
                    <a:pt x="1983" y="759"/>
                  </a:lnTo>
                  <a:lnTo>
                    <a:pt x="1971" y="803"/>
                  </a:lnTo>
                  <a:lnTo>
                    <a:pt x="1952" y="844"/>
                  </a:lnTo>
                  <a:lnTo>
                    <a:pt x="1928" y="882"/>
                  </a:lnTo>
                  <a:lnTo>
                    <a:pt x="1901" y="917"/>
                  </a:lnTo>
                  <a:lnTo>
                    <a:pt x="1868" y="947"/>
                  </a:lnTo>
                  <a:lnTo>
                    <a:pt x="1832" y="973"/>
                  </a:lnTo>
                  <a:lnTo>
                    <a:pt x="1791" y="994"/>
                  </a:lnTo>
                  <a:lnTo>
                    <a:pt x="1749" y="1009"/>
                  </a:lnTo>
                  <a:lnTo>
                    <a:pt x="1703" y="1018"/>
                  </a:lnTo>
                  <a:lnTo>
                    <a:pt x="1657" y="1023"/>
                  </a:lnTo>
                  <a:lnTo>
                    <a:pt x="1610" y="1018"/>
                  </a:lnTo>
                  <a:lnTo>
                    <a:pt x="1565" y="1009"/>
                  </a:lnTo>
                  <a:lnTo>
                    <a:pt x="1522" y="994"/>
                  </a:lnTo>
                  <a:lnTo>
                    <a:pt x="1482" y="973"/>
                  </a:lnTo>
                  <a:lnTo>
                    <a:pt x="1446" y="947"/>
                  </a:lnTo>
                  <a:lnTo>
                    <a:pt x="1414" y="917"/>
                  </a:lnTo>
                  <a:lnTo>
                    <a:pt x="1385" y="882"/>
                  </a:lnTo>
                  <a:lnTo>
                    <a:pt x="1362" y="844"/>
                  </a:lnTo>
                  <a:lnTo>
                    <a:pt x="1343" y="803"/>
                  </a:lnTo>
                  <a:lnTo>
                    <a:pt x="1330" y="759"/>
                  </a:lnTo>
                  <a:lnTo>
                    <a:pt x="70" y="759"/>
                  </a:lnTo>
                  <a:lnTo>
                    <a:pt x="51" y="757"/>
                  </a:lnTo>
                  <a:lnTo>
                    <a:pt x="35" y="750"/>
                  </a:lnTo>
                  <a:lnTo>
                    <a:pt x="20" y="739"/>
                  </a:lnTo>
                  <a:lnTo>
                    <a:pt x="10" y="724"/>
                  </a:lnTo>
                  <a:lnTo>
                    <a:pt x="2" y="707"/>
                  </a:lnTo>
                  <a:lnTo>
                    <a:pt x="0" y="689"/>
                  </a:lnTo>
                  <a:lnTo>
                    <a:pt x="0" y="689"/>
                  </a:lnTo>
                  <a:lnTo>
                    <a:pt x="2" y="670"/>
                  </a:lnTo>
                  <a:lnTo>
                    <a:pt x="10" y="653"/>
                  </a:lnTo>
                  <a:lnTo>
                    <a:pt x="20" y="640"/>
                  </a:lnTo>
                  <a:lnTo>
                    <a:pt x="35" y="628"/>
                  </a:lnTo>
                  <a:lnTo>
                    <a:pt x="51" y="622"/>
                  </a:lnTo>
                  <a:lnTo>
                    <a:pt x="70" y="618"/>
                  </a:lnTo>
                  <a:lnTo>
                    <a:pt x="1330" y="618"/>
                  </a:lnTo>
                  <a:lnTo>
                    <a:pt x="1342" y="577"/>
                  </a:lnTo>
                  <a:lnTo>
                    <a:pt x="1359" y="538"/>
                  </a:lnTo>
                  <a:lnTo>
                    <a:pt x="1380" y="502"/>
                  </a:lnTo>
                  <a:lnTo>
                    <a:pt x="1407" y="469"/>
                  </a:lnTo>
                  <a:lnTo>
                    <a:pt x="1436" y="440"/>
                  </a:lnTo>
                  <a:lnTo>
                    <a:pt x="1469" y="413"/>
                  </a:lnTo>
                  <a:lnTo>
                    <a:pt x="1505" y="392"/>
                  </a:lnTo>
                  <a:lnTo>
                    <a:pt x="1544" y="375"/>
                  </a:lnTo>
                  <a:lnTo>
                    <a:pt x="1587" y="364"/>
                  </a:lnTo>
                  <a:lnTo>
                    <a:pt x="1587" y="70"/>
                  </a:lnTo>
                  <a:lnTo>
                    <a:pt x="1589" y="51"/>
                  </a:lnTo>
                  <a:lnTo>
                    <a:pt x="1596" y="35"/>
                  </a:lnTo>
                  <a:lnTo>
                    <a:pt x="1607" y="21"/>
                  </a:lnTo>
                  <a:lnTo>
                    <a:pt x="1621" y="9"/>
                  </a:lnTo>
                  <a:lnTo>
                    <a:pt x="1638" y="3"/>
                  </a:lnTo>
                  <a:lnTo>
                    <a:pt x="16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99" name="Group 77">
            <a:extLst>
              <a:ext uri="{FF2B5EF4-FFF2-40B4-BE49-F238E27FC236}">
                <a16:creationId xmlns:a16="http://schemas.microsoft.com/office/drawing/2014/main" id="{E773451A-A2CB-4445-8936-D2BE5BD7A912}"/>
              </a:ext>
            </a:extLst>
          </p:cNvPr>
          <p:cNvGrpSpPr/>
          <p:nvPr/>
        </p:nvGrpSpPr>
        <p:grpSpPr>
          <a:xfrm>
            <a:off x="4558561" y="4685252"/>
            <a:ext cx="555625" cy="519113"/>
            <a:chOff x="3521075" y="5022850"/>
            <a:chExt cx="555625" cy="519113"/>
          </a:xfrm>
          <a:solidFill>
            <a:schemeClr val="bg1"/>
          </a:solidFill>
        </p:grpSpPr>
        <p:sp>
          <p:nvSpPr>
            <p:cNvPr id="100" name="Freeform 454">
              <a:extLst>
                <a:ext uri="{FF2B5EF4-FFF2-40B4-BE49-F238E27FC236}">
                  <a16:creationId xmlns:a16="http://schemas.microsoft.com/office/drawing/2014/main" id="{7573C403-81BC-4610-A3DB-3F820628D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1075" y="5022850"/>
              <a:ext cx="498475" cy="481013"/>
            </a:xfrm>
            <a:custGeom>
              <a:gdLst>
                <a:gd name="T0" fmla="*/ 151 w 3145"/>
                <a:gd name="T1" fmla="*/ 1322 h 3028"/>
                <a:gd name="T2" fmla="*/ 143 w 3145"/>
                <a:gd name="T3" fmla="*/ 2772 h 3028"/>
                <a:gd name="T4" fmla="*/ 189 w 3145"/>
                <a:gd name="T5" fmla="*/ 2805 h 3028"/>
                <a:gd name="T6" fmla="*/ 660 w 3145"/>
                <a:gd name="T7" fmla="*/ 2786 h 3028"/>
                <a:gd name="T8" fmla="*/ 667 w 3145"/>
                <a:gd name="T9" fmla="*/ 1335 h 3028"/>
                <a:gd name="T10" fmla="*/ 623 w 3145"/>
                <a:gd name="T11" fmla="*/ 1302 h 3028"/>
                <a:gd name="T12" fmla="*/ 1662 w 3145"/>
                <a:gd name="T13" fmla="*/ 6 h 3028"/>
                <a:gd name="T14" fmla="*/ 1812 w 3145"/>
                <a:gd name="T15" fmla="*/ 57 h 3028"/>
                <a:gd name="T16" fmla="*/ 1937 w 3145"/>
                <a:gd name="T17" fmla="*/ 174 h 3028"/>
                <a:gd name="T18" fmla="*/ 2008 w 3145"/>
                <a:gd name="T19" fmla="*/ 348 h 3028"/>
                <a:gd name="T20" fmla="*/ 2024 w 3145"/>
                <a:gd name="T21" fmla="*/ 1013 h 3028"/>
                <a:gd name="T22" fmla="*/ 2870 w 3145"/>
                <a:gd name="T23" fmla="*/ 1043 h 3028"/>
                <a:gd name="T24" fmla="*/ 3036 w 3145"/>
                <a:gd name="T25" fmla="*/ 1158 h 3028"/>
                <a:gd name="T26" fmla="*/ 3132 w 3145"/>
                <a:gd name="T27" fmla="*/ 1338 h 3028"/>
                <a:gd name="T28" fmla="*/ 3145 w 3145"/>
                <a:gd name="T29" fmla="*/ 1463 h 3028"/>
                <a:gd name="T30" fmla="*/ 3116 w 3145"/>
                <a:gd name="T31" fmla="*/ 1576 h 3028"/>
                <a:gd name="T32" fmla="*/ 3058 w 3145"/>
                <a:gd name="T33" fmla="*/ 1599 h 3028"/>
                <a:gd name="T34" fmla="*/ 3006 w 3145"/>
                <a:gd name="T35" fmla="*/ 1570 h 3028"/>
                <a:gd name="T36" fmla="*/ 3004 w 3145"/>
                <a:gd name="T37" fmla="*/ 1453 h 3028"/>
                <a:gd name="T38" fmla="*/ 2977 w 3145"/>
                <a:gd name="T39" fmla="*/ 1322 h 3028"/>
                <a:gd name="T40" fmla="*/ 2872 w 3145"/>
                <a:gd name="T41" fmla="*/ 1202 h 3028"/>
                <a:gd name="T42" fmla="*/ 2714 w 3145"/>
                <a:gd name="T43" fmla="*/ 1155 h 3028"/>
                <a:gd name="T44" fmla="*/ 1904 w 3145"/>
                <a:gd name="T45" fmla="*/ 1134 h 3028"/>
                <a:gd name="T46" fmla="*/ 1884 w 3145"/>
                <a:gd name="T47" fmla="*/ 517 h 3028"/>
                <a:gd name="T48" fmla="*/ 1853 w 3145"/>
                <a:gd name="T49" fmla="*/ 318 h 3028"/>
                <a:gd name="T50" fmla="*/ 1764 w 3145"/>
                <a:gd name="T51" fmla="*/ 193 h 3028"/>
                <a:gd name="T52" fmla="*/ 1635 w 3145"/>
                <a:gd name="T53" fmla="*/ 144 h 3028"/>
                <a:gd name="T54" fmla="*/ 1511 w 3145"/>
                <a:gd name="T55" fmla="*/ 145 h 3028"/>
                <a:gd name="T56" fmla="*/ 1477 w 3145"/>
                <a:gd name="T57" fmla="*/ 754 h 3028"/>
                <a:gd name="T58" fmla="*/ 1404 w 3145"/>
                <a:gd name="T59" fmla="*/ 948 h 3028"/>
                <a:gd name="T60" fmla="*/ 1283 w 3145"/>
                <a:gd name="T61" fmla="*/ 1104 h 3028"/>
                <a:gd name="T62" fmla="*/ 1135 w 3145"/>
                <a:gd name="T63" fmla="*/ 1226 h 3028"/>
                <a:gd name="T64" fmla="*/ 986 w 3145"/>
                <a:gd name="T65" fmla="*/ 1315 h 3028"/>
                <a:gd name="T66" fmla="*/ 858 w 3145"/>
                <a:gd name="T67" fmla="*/ 1373 h 3028"/>
                <a:gd name="T68" fmla="*/ 814 w 3145"/>
                <a:gd name="T69" fmla="*/ 2640 h 3028"/>
                <a:gd name="T70" fmla="*/ 882 w 3145"/>
                <a:gd name="T71" fmla="*/ 2788 h 3028"/>
                <a:gd name="T72" fmla="*/ 1017 w 3145"/>
                <a:gd name="T73" fmla="*/ 2875 h 3028"/>
                <a:gd name="T74" fmla="*/ 1982 w 3145"/>
                <a:gd name="T75" fmla="*/ 2889 h 3028"/>
                <a:gd name="T76" fmla="*/ 2032 w 3145"/>
                <a:gd name="T77" fmla="*/ 2939 h 3028"/>
                <a:gd name="T78" fmla="*/ 2014 w 3145"/>
                <a:gd name="T79" fmla="*/ 3007 h 3028"/>
                <a:gd name="T80" fmla="*/ 1101 w 3145"/>
                <a:gd name="T81" fmla="*/ 3028 h 3028"/>
                <a:gd name="T82" fmla="*/ 916 w 3145"/>
                <a:gd name="T83" fmla="*/ 2986 h 3028"/>
                <a:gd name="T84" fmla="*/ 770 w 3145"/>
                <a:gd name="T85" fmla="*/ 2874 h 3028"/>
                <a:gd name="T86" fmla="*/ 680 w 3145"/>
                <a:gd name="T87" fmla="*/ 2936 h 3028"/>
                <a:gd name="T88" fmla="*/ 155 w 3145"/>
                <a:gd name="T89" fmla="*/ 2942 h 3028"/>
                <a:gd name="T90" fmla="*/ 44 w 3145"/>
                <a:gd name="T91" fmla="*/ 2879 h 3028"/>
                <a:gd name="T92" fmla="*/ 0 w 3145"/>
                <a:gd name="T93" fmla="*/ 2757 h 3028"/>
                <a:gd name="T94" fmla="*/ 25 w 3145"/>
                <a:gd name="T95" fmla="*/ 1255 h 3028"/>
                <a:gd name="T96" fmla="*/ 123 w 3145"/>
                <a:gd name="T97" fmla="*/ 1174 h 3028"/>
                <a:gd name="T98" fmla="*/ 656 w 3145"/>
                <a:gd name="T99" fmla="*/ 1165 h 3028"/>
                <a:gd name="T100" fmla="*/ 764 w 3145"/>
                <a:gd name="T101" fmla="*/ 1226 h 3028"/>
                <a:gd name="T102" fmla="*/ 864 w 3145"/>
                <a:gd name="T103" fmla="*/ 1217 h 3028"/>
                <a:gd name="T104" fmla="*/ 998 w 3145"/>
                <a:gd name="T105" fmla="*/ 1146 h 3028"/>
                <a:gd name="T106" fmla="*/ 1140 w 3145"/>
                <a:gd name="T107" fmla="*/ 1043 h 3028"/>
                <a:gd name="T108" fmla="*/ 1261 w 3145"/>
                <a:gd name="T109" fmla="*/ 907 h 3028"/>
                <a:gd name="T110" fmla="*/ 1336 w 3145"/>
                <a:gd name="T111" fmla="*/ 739 h 3028"/>
                <a:gd name="T112" fmla="*/ 1348 w 3145"/>
                <a:gd name="T113" fmla="*/ 74 h 3028"/>
                <a:gd name="T114" fmla="*/ 1395 w 3145"/>
                <a:gd name="T115" fmla="*/ 26 h 3028"/>
                <a:gd name="T116" fmla="*/ 1444 w 3145"/>
                <a:gd name="T117" fmla="*/ 14 h 3028"/>
                <a:gd name="T118" fmla="*/ 1555 w 3145"/>
                <a:gd name="T119" fmla="*/ 0 h 30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45" h="3028">
                  <a:moveTo>
                    <a:pt x="189" y="1302"/>
                  </a:moveTo>
                  <a:lnTo>
                    <a:pt x="174" y="1304"/>
                  </a:lnTo>
                  <a:lnTo>
                    <a:pt x="160" y="1312"/>
                  </a:lnTo>
                  <a:lnTo>
                    <a:pt x="151" y="1322"/>
                  </a:lnTo>
                  <a:lnTo>
                    <a:pt x="143" y="1335"/>
                  </a:lnTo>
                  <a:lnTo>
                    <a:pt x="141" y="1350"/>
                  </a:lnTo>
                  <a:lnTo>
                    <a:pt x="141" y="2757"/>
                  </a:lnTo>
                  <a:lnTo>
                    <a:pt x="143" y="2772"/>
                  </a:lnTo>
                  <a:lnTo>
                    <a:pt x="151" y="2786"/>
                  </a:lnTo>
                  <a:lnTo>
                    <a:pt x="160" y="2795"/>
                  </a:lnTo>
                  <a:lnTo>
                    <a:pt x="174" y="2803"/>
                  </a:lnTo>
                  <a:lnTo>
                    <a:pt x="189" y="2805"/>
                  </a:lnTo>
                  <a:lnTo>
                    <a:pt x="622" y="2805"/>
                  </a:lnTo>
                  <a:lnTo>
                    <a:pt x="636" y="2803"/>
                  </a:lnTo>
                  <a:lnTo>
                    <a:pt x="650" y="2795"/>
                  </a:lnTo>
                  <a:lnTo>
                    <a:pt x="660" y="2786"/>
                  </a:lnTo>
                  <a:lnTo>
                    <a:pt x="667" y="2772"/>
                  </a:lnTo>
                  <a:lnTo>
                    <a:pt x="669" y="2757"/>
                  </a:lnTo>
                  <a:lnTo>
                    <a:pt x="669" y="1350"/>
                  </a:lnTo>
                  <a:lnTo>
                    <a:pt x="667" y="1335"/>
                  </a:lnTo>
                  <a:lnTo>
                    <a:pt x="660" y="1322"/>
                  </a:lnTo>
                  <a:lnTo>
                    <a:pt x="650" y="1312"/>
                  </a:lnTo>
                  <a:lnTo>
                    <a:pt x="638" y="1304"/>
                  </a:lnTo>
                  <a:lnTo>
                    <a:pt x="623" y="1302"/>
                  </a:lnTo>
                  <a:lnTo>
                    <a:pt x="189" y="1302"/>
                  </a:lnTo>
                  <a:close/>
                  <a:moveTo>
                    <a:pt x="1589" y="0"/>
                  </a:moveTo>
                  <a:lnTo>
                    <a:pt x="1625" y="2"/>
                  </a:lnTo>
                  <a:lnTo>
                    <a:pt x="1662" y="6"/>
                  </a:lnTo>
                  <a:lnTo>
                    <a:pt x="1700" y="14"/>
                  </a:lnTo>
                  <a:lnTo>
                    <a:pt x="1738" y="24"/>
                  </a:lnTo>
                  <a:lnTo>
                    <a:pt x="1775" y="38"/>
                  </a:lnTo>
                  <a:lnTo>
                    <a:pt x="1812" y="57"/>
                  </a:lnTo>
                  <a:lnTo>
                    <a:pt x="1847" y="81"/>
                  </a:lnTo>
                  <a:lnTo>
                    <a:pt x="1881" y="108"/>
                  </a:lnTo>
                  <a:lnTo>
                    <a:pt x="1911" y="139"/>
                  </a:lnTo>
                  <a:lnTo>
                    <a:pt x="1937" y="174"/>
                  </a:lnTo>
                  <a:lnTo>
                    <a:pt x="1961" y="212"/>
                  </a:lnTo>
                  <a:lnTo>
                    <a:pt x="1980" y="254"/>
                  </a:lnTo>
                  <a:lnTo>
                    <a:pt x="1996" y="300"/>
                  </a:lnTo>
                  <a:lnTo>
                    <a:pt x="2008" y="348"/>
                  </a:lnTo>
                  <a:lnTo>
                    <a:pt x="2018" y="401"/>
                  </a:lnTo>
                  <a:lnTo>
                    <a:pt x="2023" y="457"/>
                  </a:lnTo>
                  <a:lnTo>
                    <a:pt x="2024" y="517"/>
                  </a:lnTo>
                  <a:lnTo>
                    <a:pt x="2024" y="1013"/>
                  </a:lnTo>
                  <a:lnTo>
                    <a:pt x="2714" y="1013"/>
                  </a:lnTo>
                  <a:lnTo>
                    <a:pt x="2768" y="1018"/>
                  </a:lnTo>
                  <a:lnTo>
                    <a:pt x="2820" y="1027"/>
                  </a:lnTo>
                  <a:lnTo>
                    <a:pt x="2870" y="1043"/>
                  </a:lnTo>
                  <a:lnTo>
                    <a:pt x="2916" y="1064"/>
                  </a:lnTo>
                  <a:lnTo>
                    <a:pt x="2960" y="1091"/>
                  </a:lnTo>
                  <a:lnTo>
                    <a:pt x="3000" y="1122"/>
                  </a:lnTo>
                  <a:lnTo>
                    <a:pt x="3036" y="1158"/>
                  </a:lnTo>
                  <a:lnTo>
                    <a:pt x="3067" y="1199"/>
                  </a:lnTo>
                  <a:lnTo>
                    <a:pt x="3095" y="1242"/>
                  </a:lnTo>
                  <a:lnTo>
                    <a:pt x="3116" y="1289"/>
                  </a:lnTo>
                  <a:lnTo>
                    <a:pt x="3132" y="1338"/>
                  </a:lnTo>
                  <a:lnTo>
                    <a:pt x="3141" y="1390"/>
                  </a:lnTo>
                  <a:lnTo>
                    <a:pt x="3145" y="1444"/>
                  </a:lnTo>
                  <a:lnTo>
                    <a:pt x="3145" y="1458"/>
                  </a:lnTo>
                  <a:lnTo>
                    <a:pt x="3145" y="1463"/>
                  </a:lnTo>
                  <a:lnTo>
                    <a:pt x="3145" y="1470"/>
                  </a:lnTo>
                  <a:lnTo>
                    <a:pt x="3133" y="1541"/>
                  </a:lnTo>
                  <a:lnTo>
                    <a:pt x="3126" y="1560"/>
                  </a:lnTo>
                  <a:lnTo>
                    <a:pt x="3116" y="1576"/>
                  </a:lnTo>
                  <a:lnTo>
                    <a:pt x="3101" y="1588"/>
                  </a:lnTo>
                  <a:lnTo>
                    <a:pt x="3083" y="1596"/>
                  </a:lnTo>
                  <a:lnTo>
                    <a:pt x="3063" y="1599"/>
                  </a:lnTo>
                  <a:lnTo>
                    <a:pt x="3058" y="1599"/>
                  </a:lnTo>
                  <a:lnTo>
                    <a:pt x="3052" y="1598"/>
                  </a:lnTo>
                  <a:lnTo>
                    <a:pt x="3033" y="1594"/>
                  </a:lnTo>
                  <a:lnTo>
                    <a:pt x="3018" y="1584"/>
                  </a:lnTo>
                  <a:lnTo>
                    <a:pt x="3006" y="1570"/>
                  </a:lnTo>
                  <a:lnTo>
                    <a:pt x="2997" y="1554"/>
                  </a:lnTo>
                  <a:lnTo>
                    <a:pt x="2993" y="1537"/>
                  </a:lnTo>
                  <a:lnTo>
                    <a:pt x="2994" y="1518"/>
                  </a:lnTo>
                  <a:lnTo>
                    <a:pt x="3004" y="1453"/>
                  </a:lnTo>
                  <a:lnTo>
                    <a:pt x="3004" y="1445"/>
                  </a:lnTo>
                  <a:lnTo>
                    <a:pt x="3001" y="1402"/>
                  </a:lnTo>
                  <a:lnTo>
                    <a:pt x="2992" y="1362"/>
                  </a:lnTo>
                  <a:lnTo>
                    <a:pt x="2977" y="1322"/>
                  </a:lnTo>
                  <a:lnTo>
                    <a:pt x="2957" y="1286"/>
                  </a:lnTo>
                  <a:lnTo>
                    <a:pt x="2932" y="1255"/>
                  </a:lnTo>
                  <a:lnTo>
                    <a:pt x="2904" y="1226"/>
                  </a:lnTo>
                  <a:lnTo>
                    <a:pt x="2872" y="1202"/>
                  </a:lnTo>
                  <a:lnTo>
                    <a:pt x="2836" y="1182"/>
                  </a:lnTo>
                  <a:lnTo>
                    <a:pt x="2798" y="1167"/>
                  </a:lnTo>
                  <a:lnTo>
                    <a:pt x="2756" y="1158"/>
                  </a:lnTo>
                  <a:lnTo>
                    <a:pt x="2714" y="1155"/>
                  </a:lnTo>
                  <a:lnTo>
                    <a:pt x="1954" y="1155"/>
                  </a:lnTo>
                  <a:lnTo>
                    <a:pt x="1935" y="1152"/>
                  </a:lnTo>
                  <a:lnTo>
                    <a:pt x="1918" y="1146"/>
                  </a:lnTo>
                  <a:lnTo>
                    <a:pt x="1904" y="1134"/>
                  </a:lnTo>
                  <a:lnTo>
                    <a:pt x="1894" y="1120"/>
                  </a:lnTo>
                  <a:lnTo>
                    <a:pt x="1886" y="1103"/>
                  </a:lnTo>
                  <a:lnTo>
                    <a:pt x="1884" y="1084"/>
                  </a:lnTo>
                  <a:lnTo>
                    <a:pt x="1884" y="517"/>
                  </a:lnTo>
                  <a:lnTo>
                    <a:pt x="1882" y="460"/>
                  </a:lnTo>
                  <a:lnTo>
                    <a:pt x="1877" y="408"/>
                  </a:lnTo>
                  <a:lnTo>
                    <a:pt x="1867" y="360"/>
                  </a:lnTo>
                  <a:lnTo>
                    <a:pt x="1853" y="318"/>
                  </a:lnTo>
                  <a:lnTo>
                    <a:pt x="1836" y="280"/>
                  </a:lnTo>
                  <a:lnTo>
                    <a:pt x="1816" y="246"/>
                  </a:lnTo>
                  <a:lnTo>
                    <a:pt x="1792" y="217"/>
                  </a:lnTo>
                  <a:lnTo>
                    <a:pt x="1764" y="193"/>
                  </a:lnTo>
                  <a:lnTo>
                    <a:pt x="1733" y="174"/>
                  </a:lnTo>
                  <a:lnTo>
                    <a:pt x="1702" y="160"/>
                  </a:lnTo>
                  <a:lnTo>
                    <a:pt x="1668" y="150"/>
                  </a:lnTo>
                  <a:lnTo>
                    <a:pt x="1635" y="144"/>
                  </a:lnTo>
                  <a:lnTo>
                    <a:pt x="1601" y="141"/>
                  </a:lnTo>
                  <a:lnTo>
                    <a:pt x="1569" y="141"/>
                  </a:lnTo>
                  <a:lnTo>
                    <a:pt x="1538" y="142"/>
                  </a:lnTo>
                  <a:lnTo>
                    <a:pt x="1511" y="145"/>
                  </a:lnTo>
                  <a:lnTo>
                    <a:pt x="1486" y="148"/>
                  </a:lnTo>
                  <a:lnTo>
                    <a:pt x="1486" y="642"/>
                  </a:lnTo>
                  <a:lnTo>
                    <a:pt x="1484" y="699"/>
                  </a:lnTo>
                  <a:lnTo>
                    <a:pt x="1477" y="754"/>
                  </a:lnTo>
                  <a:lnTo>
                    <a:pt x="1464" y="806"/>
                  </a:lnTo>
                  <a:lnTo>
                    <a:pt x="1448" y="856"/>
                  </a:lnTo>
                  <a:lnTo>
                    <a:pt x="1428" y="903"/>
                  </a:lnTo>
                  <a:lnTo>
                    <a:pt x="1404" y="948"/>
                  </a:lnTo>
                  <a:lnTo>
                    <a:pt x="1377" y="991"/>
                  </a:lnTo>
                  <a:lnTo>
                    <a:pt x="1348" y="1031"/>
                  </a:lnTo>
                  <a:lnTo>
                    <a:pt x="1317" y="1069"/>
                  </a:lnTo>
                  <a:lnTo>
                    <a:pt x="1283" y="1104"/>
                  </a:lnTo>
                  <a:lnTo>
                    <a:pt x="1247" y="1138"/>
                  </a:lnTo>
                  <a:lnTo>
                    <a:pt x="1210" y="1170"/>
                  </a:lnTo>
                  <a:lnTo>
                    <a:pt x="1173" y="1200"/>
                  </a:lnTo>
                  <a:lnTo>
                    <a:pt x="1135" y="1226"/>
                  </a:lnTo>
                  <a:lnTo>
                    <a:pt x="1097" y="1252"/>
                  </a:lnTo>
                  <a:lnTo>
                    <a:pt x="1059" y="1275"/>
                  </a:lnTo>
                  <a:lnTo>
                    <a:pt x="1022" y="1296"/>
                  </a:lnTo>
                  <a:lnTo>
                    <a:pt x="986" y="1315"/>
                  </a:lnTo>
                  <a:lnTo>
                    <a:pt x="951" y="1333"/>
                  </a:lnTo>
                  <a:lnTo>
                    <a:pt x="918" y="1348"/>
                  </a:lnTo>
                  <a:lnTo>
                    <a:pt x="887" y="1362"/>
                  </a:lnTo>
                  <a:lnTo>
                    <a:pt x="858" y="1373"/>
                  </a:lnTo>
                  <a:lnTo>
                    <a:pt x="833" y="1384"/>
                  </a:lnTo>
                  <a:lnTo>
                    <a:pt x="810" y="1391"/>
                  </a:lnTo>
                  <a:lnTo>
                    <a:pt x="810" y="2597"/>
                  </a:lnTo>
                  <a:lnTo>
                    <a:pt x="814" y="2640"/>
                  </a:lnTo>
                  <a:lnTo>
                    <a:pt x="823" y="2681"/>
                  </a:lnTo>
                  <a:lnTo>
                    <a:pt x="837" y="2719"/>
                  </a:lnTo>
                  <a:lnTo>
                    <a:pt x="857" y="2755"/>
                  </a:lnTo>
                  <a:lnTo>
                    <a:pt x="882" y="2788"/>
                  </a:lnTo>
                  <a:lnTo>
                    <a:pt x="910" y="2816"/>
                  </a:lnTo>
                  <a:lnTo>
                    <a:pt x="943" y="2841"/>
                  </a:lnTo>
                  <a:lnTo>
                    <a:pt x="979" y="2861"/>
                  </a:lnTo>
                  <a:lnTo>
                    <a:pt x="1017" y="2875"/>
                  </a:lnTo>
                  <a:lnTo>
                    <a:pt x="1059" y="2884"/>
                  </a:lnTo>
                  <a:lnTo>
                    <a:pt x="1101" y="2887"/>
                  </a:lnTo>
                  <a:lnTo>
                    <a:pt x="1964" y="2887"/>
                  </a:lnTo>
                  <a:lnTo>
                    <a:pt x="1982" y="2889"/>
                  </a:lnTo>
                  <a:lnTo>
                    <a:pt x="1999" y="2897"/>
                  </a:lnTo>
                  <a:lnTo>
                    <a:pt x="2014" y="2907"/>
                  </a:lnTo>
                  <a:lnTo>
                    <a:pt x="2024" y="2922"/>
                  </a:lnTo>
                  <a:lnTo>
                    <a:pt x="2032" y="2939"/>
                  </a:lnTo>
                  <a:lnTo>
                    <a:pt x="2034" y="2957"/>
                  </a:lnTo>
                  <a:lnTo>
                    <a:pt x="2032" y="2976"/>
                  </a:lnTo>
                  <a:lnTo>
                    <a:pt x="2024" y="2993"/>
                  </a:lnTo>
                  <a:lnTo>
                    <a:pt x="2014" y="3007"/>
                  </a:lnTo>
                  <a:lnTo>
                    <a:pt x="1999" y="3019"/>
                  </a:lnTo>
                  <a:lnTo>
                    <a:pt x="1982" y="3025"/>
                  </a:lnTo>
                  <a:lnTo>
                    <a:pt x="1964" y="3028"/>
                  </a:lnTo>
                  <a:lnTo>
                    <a:pt x="1101" y="3028"/>
                  </a:lnTo>
                  <a:lnTo>
                    <a:pt x="1052" y="3025"/>
                  </a:lnTo>
                  <a:lnTo>
                    <a:pt x="1005" y="3016"/>
                  </a:lnTo>
                  <a:lnTo>
                    <a:pt x="959" y="3004"/>
                  </a:lnTo>
                  <a:lnTo>
                    <a:pt x="916" y="2986"/>
                  </a:lnTo>
                  <a:lnTo>
                    <a:pt x="875" y="2964"/>
                  </a:lnTo>
                  <a:lnTo>
                    <a:pt x="837" y="2937"/>
                  </a:lnTo>
                  <a:lnTo>
                    <a:pt x="802" y="2906"/>
                  </a:lnTo>
                  <a:lnTo>
                    <a:pt x="770" y="2874"/>
                  </a:lnTo>
                  <a:lnTo>
                    <a:pt x="752" y="2894"/>
                  </a:lnTo>
                  <a:lnTo>
                    <a:pt x="731" y="2912"/>
                  </a:lnTo>
                  <a:lnTo>
                    <a:pt x="707" y="2925"/>
                  </a:lnTo>
                  <a:lnTo>
                    <a:pt x="680" y="2936"/>
                  </a:lnTo>
                  <a:lnTo>
                    <a:pt x="652" y="2943"/>
                  </a:lnTo>
                  <a:lnTo>
                    <a:pt x="623" y="2946"/>
                  </a:lnTo>
                  <a:lnTo>
                    <a:pt x="189" y="2946"/>
                  </a:lnTo>
                  <a:lnTo>
                    <a:pt x="155" y="2942"/>
                  </a:lnTo>
                  <a:lnTo>
                    <a:pt x="123" y="2934"/>
                  </a:lnTo>
                  <a:lnTo>
                    <a:pt x="93" y="2920"/>
                  </a:lnTo>
                  <a:lnTo>
                    <a:pt x="67" y="2901"/>
                  </a:lnTo>
                  <a:lnTo>
                    <a:pt x="44" y="2879"/>
                  </a:lnTo>
                  <a:lnTo>
                    <a:pt x="25" y="2852"/>
                  </a:lnTo>
                  <a:lnTo>
                    <a:pt x="12" y="2823"/>
                  </a:lnTo>
                  <a:lnTo>
                    <a:pt x="3" y="2791"/>
                  </a:lnTo>
                  <a:lnTo>
                    <a:pt x="0" y="2757"/>
                  </a:lnTo>
                  <a:lnTo>
                    <a:pt x="0" y="1350"/>
                  </a:lnTo>
                  <a:lnTo>
                    <a:pt x="3" y="1316"/>
                  </a:lnTo>
                  <a:lnTo>
                    <a:pt x="12" y="1284"/>
                  </a:lnTo>
                  <a:lnTo>
                    <a:pt x="25" y="1255"/>
                  </a:lnTo>
                  <a:lnTo>
                    <a:pt x="44" y="1229"/>
                  </a:lnTo>
                  <a:lnTo>
                    <a:pt x="67" y="1206"/>
                  </a:lnTo>
                  <a:lnTo>
                    <a:pt x="93" y="1188"/>
                  </a:lnTo>
                  <a:lnTo>
                    <a:pt x="123" y="1174"/>
                  </a:lnTo>
                  <a:lnTo>
                    <a:pt x="155" y="1165"/>
                  </a:lnTo>
                  <a:lnTo>
                    <a:pt x="189" y="1162"/>
                  </a:lnTo>
                  <a:lnTo>
                    <a:pt x="623" y="1162"/>
                  </a:lnTo>
                  <a:lnTo>
                    <a:pt x="656" y="1165"/>
                  </a:lnTo>
                  <a:lnTo>
                    <a:pt x="686" y="1173"/>
                  </a:lnTo>
                  <a:lnTo>
                    <a:pt x="715" y="1187"/>
                  </a:lnTo>
                  <a:lnTo>
                    <a:pt x="742" y="1204"/>
                  </a:lnTo>
                  <a:lnTo>
                    <a:pt x="764" y="1226"/>
                  </a:lnTo>
                  <a:lnTo>
                    <a:pt x="783" y="1252"/>
                  </a:lnTo>
                  <a:lnTo>
                    <a:pt x="806" y="1242"/>
                  </a:lnTo>
                  <a:lnTo>
                    <a:pt x="834" y="1230"/>
                  </a:lnTo>
                  <a:lnTo>
                    <a:pt x="864" y="1217"/>
                  </a:lnTo>
                  <a:lnTo>
                    <a:pt x="895" y="1202"/>
                  </a:lnTo>
                  <a:lnTo>
                    <a:pt x="928" y="1185"/>
                  </a:lnTo>
                  <a:lnTo>
                    <a:pt x="963" y="1166"/>
                  </a:lnTo>
                  <a:lnTo>
                    <a:pt x="998" y="1146"/>
                  </a:lnTo>
                  <a:lnTo>
                    <a:pt x="1034" y="1122"/>
                  </a:lnTo>
                  <a:lnTo>
                    <a:pt x="1070" y="1098"/>
                  </a:lnTo>
                  <a:lnTo>
                    <a:pt x="1105" y="1072"/>
                  </a:lnTo>
                  <a:lnTo>
                    <a:pt x="1140" y="1043"/>
                  </a:lnTo>
                  <a:lnTo>
                    <a:pt x="1173" y="1012"/>
                  </a:lnTo>
                  <a:lnTo>
                    <a:pt x="1205" y="979"/>
                  </a:lnTo>
                  <a:lnTo>
                    <a:pt x="1235" y="945"/>
                  </a:lnTo>
                  <a:lnTo>
                    <a:pt x="1261" y="907"/>
                  </a:lnTo>
                  <a:lnTo>
                    <a:pt x="1286" y="869"/>
                  </a:lnTo>
                  <a:lnTo>
                    <a:pt x="1306" y="828"/>
                  </a:lnTo>
                  <a:lnTo>
                    <a:pt x="1323" y="785"/>
                  </a:lnTo>
                  <a:lnTo>
                    <a:pt x="1336" y="739"/>
                  </a:lnTo>
                  <a:lnTo>
                    <a:pt x="1343" y="691"/>
                  </a:lnTo>
                  <a:lnTo>
                    <a:pt x="1345" y="642"/>
                  </a:lnTo>
                  <a:lnTo>
                    <a:pt x="1345" y="92"/>
                  </a:lnTo>
                  <a:lnTo>
                    <a:pt x="1348" y="74"/>
                  </a:lnTo>
                  <a:lnTo>
                    <a:pt x="1355" y="58"/>
                  </a:lnTo>
                  <a:lnTo>
                    <a:pt x="1365" y="45"/>
                  </a:lnTo>
                  <a:lnTo>
                    <a:pt x="1378" y="33"/>
                  </a:lnTo>
                  <a:lnTo>
                    <a:pt x="1395" y="26"/>
                  </a:lnTo>
                  <a:lnTo>
                    <a:pt x="1399" y="24"/>
                  </a:lnTo>
                  <a:lnTo>
                    <a:pt x="1410" y="21"/>
                  </a:lnTo>
                  <a:lnTo>
                    <a:pt x="1425" y="17"/>
                  </a:lnTo>
                  <a:lnTo>
                    <a:pt x="1444" y="14"/>
                  </a:lnTo>
                  <a:lnTo>
                    <a:pt x="1467" y="10"/>
                  </a:lnTo>
                  <a:lnTo>
                    <a:pt x="1494" y="5"/>
                  </a:lnTo>
                  <a:lnTo>
                    <a:pt x="1523" y="2"/>
                  </a:lnTo>
                  <a:lnTo>
                    <a:pt x="1555" y="0"/>
                  </a:lnTo>
                  <a:lnTo>
                    <a:pt x="1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1" name="Freeform 455">
              <a:extLst>
                <a:ext uri="{FF2B5EF4-FFF2-40B4-BE49-F238E27FC236}">
                  <a16:creationId xmlns:a16="http://schemas.microsoft.com/office/drawing/2014/main" id="{01D73A22-6126-4893-BB9A-FD11D2849C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3500" y="5302250"/>
              <a:ext cx="203200" cy="239713"/>
            </a:xfrm>
            <a:custGeom>
              <a:gdLst>
                <a:gd name="T0" fmla="*/ 141 w 1277"/>
                <a:gd name="T1" fmla="*/ 1373 h 1513"/>
                <a:gd name="T2" fmla="*/ 1137 w 1277"/>
                <a:gd name="T3" fmla="*/ 781 h 1513"/>
                <a:gd name="T4" fmla="*/ 638 w 1277"/>
                <a:gd name="T5" fmla="*/ 140 h 1513"/>
                <a:gd name="T6" fmla="*/ 554 w 1277"/>
                <a:gd name="T7" fmla="*/ 153 h 1513"/>
                <a:gd name="T8" fmla="*/ 481 w 1277"/>
                <a:gd name="T9" fmla="*/ 187 h 1513"/>
                <a:gd name="T10" fmla="*/ 420 w 1277"/>
                <a:gd name="T11" fmla="*/ 240 h 1513"/>
                <a:gd name="T12" fmla="*/ 376 w 1277"/>
                <a:gd name="T13" fmla="*/ 308 h 1513"/>
                <a:gd name="T14" fmla="*/ 352 w 1277"/>
                <a:gd name="T15" fmla="*/ 387 h 1513"/>
                <a:gd name="T16" fmla="*/ 349 w 1277"/>
                <a:gd name="T17" fmla="*/ 641 h 1513"/>
                <a:gd name="T18" fmla="*/ 928 w 1277"/>
                <a:gd name="T19" fmla="*/ 429 h 1513"/>
                <a:gd name="T20" fmla="*/ 915 w 1277"/>
                <a:gd name="T21" fmla="*/ 346 h 1513"/>
                <a:gd name="T22" fmla="*/ 881 w 1277"/>
                <a:gd name="T23" fmla="*/ 273 h 1513"/>
                <a:gd name="T24" fmla="*/ 828 w 1277"/>
                <a:gd name="T25" fmla="*/ 211 h 1513"/>
                <a:gd name="T26" fmla="*/ 760 w 1277"/>
                <a:gd name="T27" fmla="*/ 168 h 1513"/>
                <a:gd name="T28" fmla="*/ 681 w 1277"/>
                <a:gd name="T29" fmla="*/ 144 h 1513"/>
                <a:gd name="T30" fmla="*/ 638 w 1277"/>
                <a:gd name="T31" fmla="*/ 0 h 1513"/>
                <a:gd name="T32" fmla="*/ 744 w 1277"/>
                <a:gd name="T33" fmla="*/ 12 h 1513"/>
                <a:gd name="T34" fmla="*/ 841 w 1277"/>
                <a:gd name="T35" fmla="*/ 50 h 1513"/>
                <a:gd name="T36" fmla="*/ 924 w 1277"/>
                <a:gd name="T37" fmla="*/ 109 h 1513"/>
                <a:gd name="T38" fmla="*/ 992 w 1277"/>
                <a:gd name="T39" fmla="*/ 184 h 1513"/>
                <a:gd name="T40" fmla="*/ 1040 w 1277"/>
                <a:gd name="T41" fmla="*/ 274 h 1513"/>
                <a:gd name="T42" fmla="*/ 1066 w 1277"/>
                <a:gd name="T43" fmla="*/ 375 h 1513"/>
                <a:gd name="T44" fmla="*/ 1069 w 1277"/>
                <a:gd name="T45" fmla="*/ 641 h 1513"/>
                <a:gd name="T46" fmla="*/ 1226 w 1277"/>
                <a:gd name="T47" fmla="*/ 643 h 1513"/>
                <a:gd name="T48" fmla="*/ 1257 w 1277"/>
                <a:gd name="T49" fmla="*/ 661 h 1513"/>
                <a:gd name="T50" fmla="*/ 1275 w 1277"/>
                <a:gd name="T51" fmla="*/ 692 h 1513"/>
                <a:gd name="T52" fmla="*/ 1277 w 1277"/>
                <a:gd name="T53" fmla="*/ 1443 h 1513"/>
                <a:gd name="T54" fmla="*/ 1267 w 1277"/>
                <a:gd name="T55" fmla="*/ 1478 h 1513"/>
                <a:gd name="T56" fmla="*/ 1243 w 1277"/>
                <a:gd name="T57" fmla="*/ 1503 h 1513"/>
                <a:gd name="T58" fmla="*/ 1207 w 1277"/>
                <a:gd name="T59" fmla="*/ 1513 h 1513"/>
                <a:gd name="T60" fmla="*/ 52 w 1277"/>
                <a:gd name="T61" fmla="*/ 1510 h 1513"/>
                <a:gd name="T62" fmla="*/ 21 w 1277"/>
                <a:gd name="T63" fmla="*/ 1492 h 1513"/>
                <a:gd name="T64" fmla="*/ 3 w 1277"/>
                <a:gd name="T65" fmla="*/ 1461 h 1513"/>
                <a:gd name="T66" fmla="*/ 0 w 1277"/>
                <a:gd name="T67" fmla="*/ 710 h 1513"/>
                <a:gd name="T68" fmla="*/ 9 w 1277"/>
                <a:gd name="T69" fmla="*/ 675 h 1513"/>
                <a:gd name="T70" fmla="*/ 35 w 1277"/>
                <a:gd name="T71" fmla="*/ 650 h 1513"/>
                <a:gd name="T72" fmla="*/ 71 w 1277"/>
                <a:gd name="T73" fmla="*/ 640 h 1513"/>
                <a:gd name="T74" fmla="*/ 209 w 1277"/>
                <a:gd name="T75" fmla="*/ 428 h 1513"/>
                <a:gd name="T76" fmla="*/ 221 w 1277"/>
                <a:gd name="T77" fmla="*/ 324 h 1513"/>
                <a:gd name="T78" fmla="*/ 258 w 1277"/>
                <a:gd name="T79" fmla="*/ 227 h 1513"/>
                <a:gd name="T80" fmla="*/ 317 w 1277"/>
                <a:gd name="T81" fmla="*/ 144 h 1513"/>
                <a:gd name="T82" fmla="*/ 392 w 1277"/>
                <a:gd name="T83" fmla="*/ 77 h 1513"/>
                <a:gd name="T84" fmla="*/ 482 w 1277"/>
                <a:gd name="T85" fmla="*/ 28 h 1513"/>
                <a:gd name="T86" fmla="*/ 584 w 1277"/>
                <a:gd name="T87" fmla="*/ 3 h 15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7" h="1513">
                  <a:moveTo>
                    <a:pt x="141" y="781"/>
                  </a:moveTo>
                  <a:lnTo>
                    <a:pt x="141" y="1373"/>
                  </a:lnTo>
                  <a:lnTo>
                    <a:pt x="1137" y="1373"/>
                  </a:lnTo>
                  <a:lnTo>
                    <a:pt x="1137" y="781"/>
                  </a:lnTo>
                  <a:lnTo>
                    <a:pt x="141" y="781"/>
                  </a:lnTo>
                  <a:close/>
                  <a:moveTo>
                    <a:pt x="638" y="140"/>
                  </a:moveTo>
                  <a:lnTo>
                    <a:pt x="596" y="144"/>
                  </a:lnTo>
                  <a:lnTo>
                    <a:pt x="554" y="153"/>
                  </a:lnTo>
                  <a:lnTo>
                    <a:pt x="516" y="168"/>
                  </a:lnTo>
                  <a:lnTo>
                    <a:pt x="481" y="187"/>
                  </a:lnTo>
                  <a:lnTo>
                    <a:pt x="448" y="211"/>
                  </a:lnTo>
                  <a:lnTo>
                    <a:pt x="420" y="240"/>
                  </a:lnTo>
                  <a:lnTo>
                    <a:pt x="395" y="272"/>
                  </a:lnTo>
                  <a:lnTo>
                    <a:pt x="376" y="308"/>
                  </a:lnTo>
                  <a:lnTo>
                    <a:pt x="361" y="346"/>
                  </a:lnTo>
                  <a:lnTo>
                    <a:pt x="352" y="387"/>
                  </a:lnTo>
                  <a:lnTo>
                    <a:pt x="349" y="429"/>
                  </a:lnTo>
                  <a:lnTo>
                    <a:pt x="349" y="641"/>
                  </a:lnTo>
                  <a:lnTo>
                    <a:pt x="928" y="641"/>
                  </a:lnTo>
                  <a:lnTo>
                    <a:pt x="928" y="429"/>
                  </a:lnTo>
                  <a:lnTo>
                    <a:pt x="925" y="387"/>
                  </a:lnTo>
                  <a:lnTo>
                    <a:pt x="915" y="346"/>
                  </a:lnTo>
                  <a:lnTo>
                    <a:pt x="900" y="308"/>
                  </a:lnTo>
                  <a:lnTo>
                    <a:pt x="881" y="273"/>
                  </a:lnTo>
                  <a:lnTo>
                    <a:pt x="857" y="240"/>
                  </a:lnTo>
                  <a:lnTo>
                    <a:pt x="828" y="211"/>
                  </a:lnTo>
                  <a:lnTo>
                    <a:pt x="795" y="187"/>
                  </a:lnTo>
                  <a:lnTo>
                    <a:pt x="760" y="168"/>
                  </a:lnTo>
                  <a:lnTo>
                    <a:pt x="722" y="153"/>
                  </a:lnTo>
                  <a:lnTo>
                    <a:pt x="681" y="144"/>
                  </a:lnTo>
                  <a:lnTo>
                    <a:pt x="638" y="140"/>
                  </a:lnTo>
                  <a:close/>
                  <a:moveTo>
                    <a:pt x="638" y="0"/>
                  </a:moveTo>
                  <a:lnTo>
                    <a:pt x="692" y="3"/>
                  </a:lnTo>
                  <a:lnTo>
                    <a:pt x="744" y="12"/>
                  </a:lnTo>
                  <a:lnTo>
                    <a:pt x="794" y="28"/>
                  </a:lnTo>
                  <a:lnTo>
                    <a:pt x="841" y="50"/>
                  </a:lnTo>
                  <a:lnTo>
                    <a:pt x="884" y="77"/>
                  </a:lnTo>
                  <a:lnTo>
                    <a:pt x="924" y="109"/>
                  </a:lnTo>
                  <a:lnTo>
                    <a:pt x="960" y="144"/>
                  </a:lnTo>
                  <a:lnTo>
                    <a:pt x="992" y="184"/>
                  </a:lnTo>
                  <a:lnTo>
                    <a:pt x="1018" y="227"/>
                  </a:lnTo>
                  <a:lnTo>
                    <a:pt x="1040" y="274"/>
                  </a:lnTo>
                  <a:lnTo>
                    <a:pt x="1056" y="324"/>
                  </a:lnTo>
                  <a:lnTo>
                    <a:pt x="1066" y="375"/>
                  </a:lnTo>
                  <a:lnTo>
                    <a:pt x="1069" y="429"/>
                  </a:lnTo>
                  <a:lnTo>
                    <a:pt x="1069" y="641"/>
                  </a:lnTo>
                  <a:lnTo>
                    <a:pt x="1207" y="641"/>
                  </a:lnTo>
                  <a:lnTo>
                    <a:pt x="1226" y="643"/>
                  </a:lnTo>
                  <a:lnTo>
                    <a:pt x="1243" y="651"/>
                  </a:lnTo>
                  <a:lnTo>
                    <a:pt x="1257" y="661"/>
                  </a:lnTo>
                  <a:lnTo>
                    <a:pt x="1267" y="675"/>
                  </a:lnTo>
                  <a:lnTo>
                    <a:pt x="1275" y="692"/>
                  </a:lnTo>
                  <a:lnTo>
                    <a:pt x="1277" y="711"/>
                  </a:lnTo>
                  <a:lnTo>
                    <a:pt x="1277" y="1443"/>
                  </a:lnTo>
                  <a:lnTo>
                    <a:pt x="1275" y="1461"/>
                  </a:lnTo>
                  <a:lnTo>
                    <a:pt x="1267" y="1478"/>
                  </a:lnTo>
                  <a:lnTo>
                    <a:pt x="1257" y="1492"/>
                  </a:lnTo>
                  <a:lnTo>
                    <a:pt x="1243" y="1503"/>
                  </a:lnTo>
                  <a:lnTo>
                    <a:pt x="1226" y="1510"/>
                  </a:lnTo>
                  <a:lnTo>
                    <a:pt x="1207" y="1513"/>
                  </a:lnTo>
                  <a:lnTo>
                    <a:pt x="71" y="1513"/>
                  </a:lnTo>
                  <a:lnTo>
                    <a:pt x="52" y="1510"/>
                  </a:lnTo>
                  <a:lnTo>
                    <a:pt x="35" y="1503"/>
                  </a:lnTo>
                  <a:lnTo>
                    <a:pt x="21" y="1492"/>
                  </a:lnTo>
                  <a:lnTo>
                    <a:pt x="9" y="1478"/>
                  </a:lnTo>
                  <a:lnTo>
                    <a:pt x="3" y="1461"/>
                  </a:lnTo>
                  <a:lnTo>
                    <a:pt x="0" y="1443"/>
                  </a:lnTo>
                  <a:lnTo>
                    <a:pt x="0" y="710"/>
                  </a:lnTo>
                  <a:lnTo>
                    <a:pt x="3" y="692"/>
                  </a:lnTo>
                  <a:lnTo>
                    <a:pt x="9" y="675"/>
                  </a:lnTo>
                  <a:lnTo>
                    <a:pt x="21" y="660"/>
                  </a:lnTo>
                  <a:lnTo>
                    <a:pt x="35" y="650"/>
                  </a:lnTo>
                  <a:lnTo>
                    <a:pt x="52" y="642"/>
                  </a:lnTo>
                  <a:lnTo>
                    <a:pt x="71" y="640"/>
                  </a:lnTo>
                  <a:lnTo>
                    <a:pt x="209" y="640"/>
                  </a:lnTo>
                  <a:lnTo>
                    <a:pt x="209" y="428"/>
                  </a:lnTo>
                  <a:lnTo>
                    <a:pt x="212" y="375"/>
                  </a:lnTo>
                  <a:lnTo>
                    <a:pt x="221" y="324"/>
                  </a:lnTo>
                  <a:lnTo>
                    <a:pt x="237" y="274"/>
                  </a:lnTo>
                  <a:lnTo>
                    <a:pt x="258" y="227"/>
                  </a:lnTo>
                  <a:lnTo>
                    <a:pt x="285" y="184"/>
                  </a:lnTo>
                  <a:lnTo>
                    <a:pt x="317" y="144"/>
                  </a:lnTo>
                  <a:lnTo>
                    <a:pt x="353" y="108"/>
                  </a:lnTo>
                  <a:lnTo>
                    <a:pt x="392" y="77"/>
                  </a:lnTo>
                  <a:lnTo>
                    <a:pt x="436" y="50"/>
                  </a:lnTo>
                  <a:lnTo>
                    <a:pt x="482" y="28"/>
                  </a:lnTo>
                  <a:lnTo>
                    <a:pt x="532" y="12"/>
                  </a:lnTo>
                  <a:lnTo>
                    <a:pt x="584" y="3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val="28078241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2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8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8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" presetClass="entr" presetSubtype="2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" presetClass="entr" presetSubtype="2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" presetClass="entr" presetSubtype="8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2" presetClass="entr" presetSubtype="8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2" presetClass="entr" presetSubtype="2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28" presetID="2" presetClass="entr" presetSubtype="2" accel="16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619033" y="106774"/>
            <a:ext cx="50924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03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执行力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20434" y="1535486"/>
            <a:ext cx="4447311" cy="4460229"/>
            <a:chOff x="484907" y="1558378"/>
            <a:chExt cx="5063734" cy="5078442"/>
          </a:xfrm>
        </p:grpSpPr>
        <p:pic>
          <p:nvPicPr>
            <p:cNvPr id="7" name="Picture Placeholder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909" y="1558378"/>
              <a:ext cx="2415538" cy="2415539"/>
            </a:xfrm>
            <a:prstGeom prst="rect">
              <a:avLst/>
            </a:prstGeom>
          </p:spPr>
        </p:pic>
        <p:pic>
          <p:nvPicPr>
            <p:cNvPr id="8" name="Picture Placeholder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3103" y="4221282"/>
              <a:ext cx="2415538" cy="2379648"/>
            </a:xfrm>
            <a:prstGeom prst="rect">
              <a:avLst/>
            </a:prstGeom>
          </p:spPr>
        </p:pic>
        <p:sp>
          <p:nvSpPr>
            <p:cNvPr id="9" name="Rectangle 5"/>
            <p:cNvSpPr/>
            <p:nvPr/>
          </p:nvSpPr>
          <p:spPr>
            <a:xfrm>
              <a:off x="3133102" y="1558378"/>
              <a:ext cx="2415539" cy="2415539"/>
            </a:xfrm>
            <a:prstGeom prst="rect">
              <a:avLst/>
            </a:prstGeom>
            <a:solidFill>
              <a:srgbClr val="9AA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" name="Rectangle 6"/>
            <p:cNvSpPr/>
            <p:nvPr/>
          </p:nvSpPr>
          <p:spPr>
            <a:xfrm>
              <a:off x="496710" y="4221282"/>
              <a:ext cx="2415538" cy="2415538"/>
            </a:xfrm>
            <a:prstGeom prst="rect">
              <a:avLst/>
            </a:prstGeom>
            <a:solidFill>
              <a:srgbClr val="A08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Rectangle: Single Corner Rounded 13"/>
            <p:cNvSpPr/>
            <p:nvPr/>
          </p:nvSpPr>
          <p:spPr>
            <a:xfrm>
              <a:off x="3133102" y="6168116"/>
              <a:ext cx="1289787" cy="441366"/>
            </a:xfrm>
            <a:prstGeom prst="round1Rect">
              <a:avLst>
                <a:gd name="adj" fmla="val 50000"/>
              </a:avLst>
            </a:prstGeom>
            <a:solidFill>
              <a:srgbClr val="A085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" name="SHOPPERS"/>
            <p:cNvSpPr txBox="1"/>
            <p:nvPr/>
          </p:nvSpPr>
          <p:spPr>
            <a:xfrm>
              <a:off x="3203413" y="6238812"/>
              <a:ext cx="934497" cy="36211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pPr lvl="0">
                <a:defRPr/>
              </a:pPr>
              <a:r>
                <a:rPr lang="zh-CN" altLang="en-US" sz="1400" b="1">
                  <a:cs typeface="Helvetica" panose="020b0604020202020204" pitchFamily="34" charset="0"/>
                </a:rPr>
                <a:t>标题输入</a:t>
              </a:r>
              <a:endParaRPr lang="id-ID" altLang="zh-CN" sz="1400" b="1">
                <a:cs typeface="Helvetica" panose="020b0604020202020204" pitchFamily="34" charset="0"/>
              </a:endParaRPr>
            </a:p>
          </p:txBody>
        </p:sp>
        <p:sp>
          <p:nvSpPr>
            <p:cNvPr id="13" name="Rectangle: Single Corner Rounded 44"/>
            <p:cNvSpPr/>
            <p:nvPr/>
          </p:nvSpPr>
          <p:spPr>
            <a:xfrm>
              <a:off x="484907" y="3562048"/>
              <a:ext cx="1289787" cy="441366"/>
            </a:xfrm>
            <a:prstGeom prst="round1Rect">
              <a:avLst>
                <a:gd name="adj" fmla="val 50000"/>
              </a:avLst>
            </a:prstGeom>
            <a:solidFill>
              <a:srgbClr val="9AA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" name="SHOPPERS"/>
            <p:cNvSpPr txBox="1"/>
            <p:nvPr/>
          </p:nvSpPr>
          <p:spPr>
            <a:xfrm>
              <a:off x="593265" y="3621169"/>
              <a:ext cx="934497" cy="36211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FFFFFF"/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Helvetica" panose="020b0604020202020204" pitchFamily="34" charset="0"/>
                </a:rPr>
                <a:t>标题输入</a:t>
              </a:r>
              <a:endParaRPr kumimoji="0" lang="id-ID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Helvetica" panose="020b0604020202020204" pitchFamily="34" charset="0"/>
              </a:endParaRPr>
            </a:p>
          </p:txBody>
        </p:sp>
        <p:sp>
          <p:nvSpPr>
            <p:cNvPr id="15" name="WORLD-CLASS WIRELESS RETAIL TECHNOLOGY"/>
            <p:cNvSpPr txBox="1"/>
            <p:nvPr/>
          </p:nvSpPr>
          <p:spPr>
            <a:xfrm>
              <a:off x="3180257" y="2223589"/>
              <a:ext cx="2321229" cy="84173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rgbClr val="0183DB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>
                <a:lnSpc>
                  <a:spcPts val="2000"/>
                </a:lnSpc>
                <a:defRPr/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6" name="Rectangle 35"/>
            <p:cNvSpPr/>
            <p:nvPr/>
          </p:nvSpPr>
          <p:spPr>
            <a:xfrm>
              <a:off x="607991" y="4693020"/>
              <a:ext cx="2263243" cy="1273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40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8ED4BB-0070-4F23-9A4A-24F01837483A}"/>
              </a:ext>
            </a:extLst>
          </p:cNvPr>
          <p:cNvGrpSpPr/>
          <p:nvPr/>
        </p:nvGrpSpPr>
        <p:grpSpPr>
          <a:xfrm>
            <a:off x="5761098" y="2234165"/>
            <a:ext cx="6116950" cy="1965272"/>
            <a:chOff x="5761098" y="2234165"/>
            <a:chExt cx="6116950" cy="1965272"/>
          </a:xfrm>
        </p:grpSpPr>
        <p:sp>
          <p:nvSpPr>
            <p:cNvPr id="17" name="ïślïḍê"/>
            <p:cNvSpPr/>
            <p:nvPr/>
          </p:nvSpPr>
          <p:spPr bwMode="auto">
            <a:xfrm>
              <a:off x="6311417" y="2932373"/>
              <a:ext cx="2253415" cy="126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8" name="íṡḷíḍè"/>
            <p:cNvSpPr txBox="1"/>
            <p:nvPr/>
          </p:nvSpPr>
          <p:spPr bwMode="auto">
            <a:xfrm>
              <a:off x="6311419" y="2580272"/>
              <a:ext cx="237495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2E3348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rPr>
                <a:t>添加标题</a:t>
              </a:r>
            </a:p>
          </p:txBody>
        </p:sp>
        <p:grpSp>
          <p:nvGrpSpPr>
            <p:cNvPr id="19" name="ïslîḑê"/>
            <p:cNvGrpSpPr/>
            <p:nvPr/>
          </p:nvGrpSpPr>
          <p:grpSpPr>
            <a:xfrm>
              <a:off x="5761098" y="2643576"/>
              <a:ext cx="396484" cy="396484"/>
              <a:chOff x="1078239" y="3542244"/>
              <a:chExt cx="504056" cy="504056"/>
            </a:xfrm>
          </p:grpSpPr>
          <p:sp>
            <p:nvSpPr>
              <p:cNvPr id="20" name="îšliḋè"/>
              <p:cNvSpPr/>
              <p:nvPr/>
            </p:nvSpPr>
            <p:spPr bwMode="auto">
              <a:xfrm>
                <a:off x="1078239" y="3542244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rgbClr val="9EBAD6"/>
              </a:solidFill>
              <a:ln w="1905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  <p:sp>
            <p:nvSpPr>
              <p:cNvPr id="21" name="îşḻiḍe"/>
              <p:cNvSpPr>
                <a:spLocks noChangeAspect="1"/>
              </p:cNvSpPr>
              <p:nvPr/>
            </p:nvSpPr>
            <p:spPr bwMode="auto">
              <a:xfrm>
                <a:off x="1161783" y="3633589"/>
                <a:ext cx="336969" cy="321365"/>
              </a:xfrm>
              <a:custGeom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</p:grpSp>
        <p:sp>
          <p:nvSpPr>
            <p:cNvPr id="22" name="iṧ1íḓé"/>
            <p:cNvSpPr/>
            <p:nvPr/>
          </p:nvSpPr>
          <p:spPr bwMode="auto">
            <a:xfrm>
              <a:off x="9503092" y="2932373"/>
              <a:ext cx="2193120" cy="1132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23" name="iṣḻide"/>
            <p:cNvSpPr txBox="1"/>
            <p:nvPr/>
          </p:nvSpPr>
          <p:spPr bwMode="auto">
            <a:xfrm>
              <a:off x="9503092" y="2580272"/>
              <a:ext cx="237495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rPr>
                <a:t>添加标题</a:t>
              </a:r>
            </a:p>
          </p:txBody>
        </p:sp>
        <p:grpSp>
          <p:nvGrpSpPr>
            <p:cNvPr id="24" name="išļïde"/>
            <p:cNvGrpSpPr/>
            <p:nvPr/>
          </p:nvGrpSpPr>
          <p:grpSpPr>
            <a:xfrm>
              <a:off x="8952771" y="2643576"/>
              <a:ext cx="396484" cy="396484"/>
              <a:chOff x="4269913" y="3542244"/>
              <a:chExt cx="504056" cy="504056"/>
            </a:xfrm>
          </p:grpSpPr>
          <p:sp>
            <p:nvSpPr>
              <p:cNvPr id="25" name="îśľîḑe"/>
              <p:cNvSpPr/>
              <p:nvPr/>
            </p:nvSpPr>
            <p:spPr bwMode="auto">
              <a:xfrm>
                <a:off x="4269913" y="3542244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rgbClr val="CAB790"/>
              </a:solidFill>
              <a:ln w="1905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  <p:sp>
            <p:nvSpPr>
              <p:cNvPr id="26" name="íṡḻíḋe"/>
              <p:cNvSpPr>
                <a:spLocks noChangeAspect="1"/>
              </p:cNvSpPr>
              <p:nvPr/>
            </p:nvSpPr>
            <p:spPr bwMode="auto">
              <a:xfrm>
                <a:off x="4353457" y="3626022"/>
                <a:ext cx="336969" cy="336499"/>
              </a:xfrm>
              <a:custGeom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</p:grpSp>
        <p:cxnSp>
          <p:nvCxnSpPr>
            <p:cNvPr id="28" name="直接连接符 18"/>
            <p:cNvCxnSpPr/>
            <p:nvPr/>
          </p:nvCxnSpPr>
          <p:spPr>
            <a:xfrm flipH="1">
              <a:off x="8686375" y="2234165"/>
              <a:ext cx="0" cy="1509964"/>
            </a:xfrm>
            <a:prstGeom prst="line">
              <a:avLst/>
            </a:prstGeom>
            <a:ln w="3175" cap="rnd">
              <a:solidFill>
                <a:schemeClr val="bg2">
                  <a:lumMod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852AC81-5E80-4290-8ECA-1BB8ED284783}"/>
              </a:ext>
            </a:extLst>
          </p:cNvPr>
          <p:cNvGrpSpPr/>
          <p:nvPr/>
        </p:nvGrpSpPr>
        <p:grpSpPr>
          <a:xfrm>
            <a:off x="5761098" y="4288539"/>
            <a:ext cx="6116950" cy="1965272"/>
            <a:chOff x="5761098" y="4288539"/>
            <a:chExt cx="6116950" cy="1965272"/>
          </a:xfrm>
        </p:grpSpPr>
        <p:sp>
          <p:nvSpPr>
            <p:cNvPr id="30" name="ïślïḍê">
              <a:extLst>
                <a:ext uri="{FF2B5EF4-FFF2-40B4-BE49-F238E27FC236}">
                  <a16:creationId xmlns:a16="http://schemas.microsoft.com/office/drawing/2014/main" id="{7819A2DD-3EA4-4594-968F-112FF3761CF4}"/>
                </a:ext>
              </a:extLst>
            </p:cNvPr>
            <p:cNvSpPr/>
            <p:nvPr/>
          </p:nvSpPr>
          <p:spPr bwMode="auto">
            <a:xfrm>
              <a:off x="6311417" y="4986747"/>
              <a:ext cx="2253415" cy="1267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32" name="íṡḷíḍè">
              <a:extLst>
                <a:ext uri="{FF2B5EF4-FFF2-40B4-BE49-F238E27FC236}">
                  <a16:creationId xmlns:a16="http://schemas.microsoft.com/office/drawing/2014/main" id="{1568BC55-7F84-4C5E-BE3F-7B62E5715FBB}"/>
                </a:ext>
              </a:extLst>
            </p:cNvPr>
            <p:cNvSpPr txBox="1"/>
            <p:nvPr/>
          </p:nvSpPr>
          <p:spPr bwMode="auto">
            <a:xfrm>
              <a:off x="6311419" y="4634646"/>
              <a:ext cx="237495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2E3348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rPr>
                <a:t>添加标题</a:t>
              </a:r>
            </a:p>
          </p:txBody>
        </p:sp>
        <p:grpSp>
          <p:nvGrpSpPr>
            <p:cNvPr id="33" name="ïslîḑê">
              <a:extLst>
                <a:ext uri="{FF2B5EF4-FFF2-40B4-BE49-F238E27FC236}">
                  <a16:creationId xmlns:a16="http://schemas.microsoft.com/office/drawing/2014/main" id="{ABA1F855-11B6-4721-A077-3694A0CBC5F5}"/>
                </a:ext>
              </a:extLst>
            </p:cNvPr>
            <p:cNvGrpSpPr/>
            <p:nvPr/>
          </p:nvGrpSpPr>
          <p:grpSpPr>
            <a:xfrm>
              <a:off x="5761098" y="4697950"/>
              <a:ext cx="396484" cy="396484"/>
              <a:chOff x="1078239" y="3542244"/>
              <a:chExt cx="504056" cy="504056"/>
            </a:xfrm>
          </p:grpSpPr>
          <p:sp>
            <p:nvSpPr>
              <p:cNvPr id="34" name="îšliḋè">
                <a:extLst>
                  <a:ext uri="{FF2B5EF4-FFF2-40B4-BE49-F238E27FC236}">
                    <a16:creationId xmlns:a16="http://schemas.microsoft.com/office/drawing/2014/main" id="{557745CF-D4C3-4251-9F5F-1026B26962FB}"/>
                  </a:ext>
                </a:extLst>
              </p:cNvPr>
              <p:cNvSpPr/>
              <p:nvPr/>
            </p:nvSpPr>
            <p:spPr bwMode="auto">
              <a:xfrm>
                <a:off x="1078239" y="3542244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rgbClr val="9EBAD6"/>
              </a:solidFill>
              <a:ln w="1905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  <p:sp>
            <p:nvSpPr>
              <p:cNvPr id="35" name="îşḻiḍe">
                <a:extLst>
                  <a:ext uri="{FF2B5EF4-FFF2-40B4-BE49-F238E27FC236}">
                    <a16:creationId xmlns:a16="http://schemas.microsoft.com/office/drawing/2014/main" id="{05AC8DB9-884C-4CF1-BF4A-C39F5A1DF00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161783" y="3633589"/>
                <a:ext cx="336969" cy="321365"/>
              </a:xfrm>
              <a:custGeom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</p:grpSp>
        <p:sp>
          <p:nvSpPr>
            <p:cNvPr id="36" name="iṧ1íḓé">
              <a:extLst>
                <a:ext uri="{FF2B5EF4-FFF2-40B4-BE49-F238E27FC236}">
                  <a16:creationId xmlns:a16="http://schemas.microsoft.com/office/drawing/2014/main" id="{6A926A9F-99A8-44D2-816D-05265661DDDE}"/>
                </a:ext>
              </a:extLst>
            </p:cNvPr>
            <p:cNvSpPr/>
            <p:nvPr/>
          </p:nvSpPr>
          <p:spPr bwMode="auto">
            <a:xfrm>
              <a:off x="9503092" y="4986747"/>
              <a:ext cx="2193120" cy="1132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37" name="iṣḻide">
              <a:extLst>
                <a:ext uri="{FF2B5EF4-FFF2-40B4-BE49-F238E27FC236}">
                  <a16:creationId xmlns:a16="http://schemas.microsoft.com/office/drawing/2014/main" id="{E7A9019C-B4E1-47F1-870F-85785827BE70}"/>
                </a:ext>
              </a:extLst>
            </p:cNvPr>
            <p:cNvSpPr txBox="1"/>
            <p:nvPr/>
          </p:nvSpPr>
          <p:spPr bwMode="auto">
            <a:xfrm>
              <a:off x="9503092" y="4634646"/>
              <a:ext cx="237495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rPr>
                <a:t>添加标题</a:t>
              </a:r>
            </a:p>
          </p:txBody>
        </p:sp>
        <p:grpSp>
          <p:nvGrpSpPr>
            <p:cNvPr id="38" name="išļïde">
              <a:extLst>
                <a:ext uri="{FF2B5EF4-FFF2-40B4-BE49-F238E27FC236}">
                  <a16:creationId xmlns:a16="http://schemas.microsoft.com/office/drawing/2014/main" id="{45ABB885-66B3-49E2-843A-3B075618E3E4}"/>
                </a:ext>
              </a:extLst>
            </p:cNvPr>
            <p:cNvGrpSpPr/>
            <p:nvPr/>
          </p:nvGrpSpPr>
          <p:grpSpPr>
            <a:xfrm>
              <a:off x="8952771" y="4697950"/>
              <a:ext cx="396484" cy="396484"/>
              <a:chOff x="4269913" y="3542244"/>
              <a:chExt cx="504056" cy="504056"/>
            </a:xfrm>
          </p:grpSpPr>
          <p:sp>
            <p:nvSpPr>
              <p:cNvPr id="39" name="îśľîḑe">
                <a:extLst>
                  <a:ext uri="{FF2B5EF4-FFF2-40B4-BE49-F238E27FC236}">
                    <a16:creationId xmlns:a16="http://schemas.microsoft.com/office/drawing/2014/main" id="{FF53743E-3B15-4CE5-8CB6-E9640CE49116}"/>
                  </a:ext>
                </a:extLst>
              </p:cNvPr>
              <p:cNvSpPr/>
              <p:nvPr/>
            </p:nvSpPr>
            <p:spPr bwMode="auto">
              <a:xfrm>
                <a:off x="4269913" y="3542244"/>
                <a:ext cx="504056" cy="504056"/>
              </a:xfrm>
              <a:prstGeom prst="roundRect">
                <a:avLst>
                  <a:gd name="adj" fmla="val 11236"/>
                </a:avLst>
              </a:prstGeom>
              <a:solidFill>
                <a:srgbClr val="CAB790"/>
              </a:solidFill>
              <a:ln w="19050"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  <p:sp>
            <p:nvSpPr>
              <p:cNvPr id="40" name="íṡḻíḋe">
                <a:extLst>
                  <a:ext uri="{FF2B5EF4-FFF2-40B4-BE49-F238E27FC236}">
                    <a16:creationId xmlns:a16="http://schemas.microsoft.com/office/drawing/2014/main" id="{BAFAE043-A230-4F12-ABB4-C2999A54EFA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353457" y="3626022"/>
                <a:ext cx="336969" cy="336499"/>
              </a:xfrm>
              <a:custGeom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cs"/>
                </a:endParaRPr>
              </a:p>
            </p:txBody>
          </p:sp>
        </p:grpSp>
        <p:cxnSp>
          <p:nvCxnSpPr>
            <p:cNvPr id="42" name="直接连接符 18">
              <a:extLst>
                <a:ext uri="{FF2B5EF4-FFF2-40B4-BE49-F238E27FC236}">
                  <a16:creationId xmlns:a16="http://schemas.microsoft.com/office/drawing/2014/main" id="{B6478E15-2EDD-4923-B502-246CA48AE6F4}"/>
                </a:ext>
              </a:extLst>
            </p:cNvPr>
            <p:cNvCxnSpPr/>
            <p:nvPr/>
          </p:nvCxnSpPr>
          <p:spPr>
            <a:xfrm flipH="1">
              <a:off x="8686375" y="4288539"/>
              <a:ext cx="0" cy="1509964"/>
            </a:xfrm>
            <a:prstGeom prst="line">
              <a:avLst/>
            </a:prstGeom>
            <a:ln w="3175" cap="rnd">
              <a:solidFill>
                <a:schemeClr val="bg2">
                  <a:lumMod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16828862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-317991"/>
            <a:ext cx="5394366" cy="11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0000"/>
              </a:lnSpc>
              <a:defRPr sz="40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cs typeface="+mn-ea"/>
              </a:defRPr>
            </a:lvl1pPr>
          </a:lstStyle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03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协调能力</a:t>
            </a: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F0367444-085F-4A17-B141-FF032C8043D6}"/>
              </a:ext>
            </a:extLst>
          </p:cNvPr>
          <p:cNvSpPr/>
          <p:nvPr/>
        </p:nvSpPr>
        <p:spPr bwMode="auto">
          <a:xfrm>
            <a:off x="6096000" y="1657479"/>
            <a:ext cx="2165186" cy="2165186"/>
          </a:xfrm>
          <a:custGeom>
            <a:gdLst>
              <a:gd name="T0" fmla="*/ 1104 w 1917"/>
              <a:gd name="T1" fmla="*/ 1917 h 1917"/>
              <a:gd name="T2" fmla="*/ 0 w 1917"/>
              <a:gd name="T3" fmla="*/ 1917 h 1917"/>
              <a:gd name="T4" fmla="*/ 0 w 1917"/>
              <a:gd name="T5" fmla="*/ 813 h 1917"/>
              <a:gd name="T6" fmla="*/ 813 w 1917"/>
              <a:gd name="T7" fmla="*/ 0 h 1917"/>
              <a:gd name="T8" fmla="*/ 1917 w 1917"/>
              <a:gd name="T9" fmla="*/ 1104 h 1917"/>
              <a:gd name="T10" fmla="*/ 1104 w 1917"/>
              <a:gd name="T11" fmla="*/ 1917 h 19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1104" y="1917"/>
                </a:moveTo>
                <a:lnTo>
                  <a:pt x="0" y="1917"/>
                </a:lnTo>
                <a:lnTo>
                  <a:pt x="0" y="813"/>
                </a:lnTo>
                <a:lnTo>
                  <a:pt x="813" y="0"/>
                </a:lnTo>
                <a:lnTo>
                  <a:pt x="1917" y="1104"/>
                </a:lnTo>
                <a:lnTo>
                  <a:pt x="1104" y="1917"/>
                </a:lnTo>
                <a:close/>
              </a:path>
            </a:pathLst>
          </a:custGeom>
          <a:solidFill>
            <a:srgbClr val="A0854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2A6BC362-4057-47E2-AEA3-110839DC6991}"/>
              </a:ext>
            </a:extLst>
          </p:cNvPr>
          <p:cNvSpPr/>
          <p:nvPr/>
        </p:nvSpPr>
        <p:spPr bwMode="auto">
          <a:xfrm>
            <a:off x="3847234" y="3914151"/>
            <a:ext cx="2159539" cy="2159538"/>
          </a:xfrm>
          <a:custGeom>
            <a:gdLst>
              <a:gd name="T0" fmla="*/ 1912 w 1912"/>
              <a:gd name="T1" fmla="*/ 1104 h 1912"/>
              <a:gd name="T2" fmla="*/ 1912 w 1912"/>
              <a:gd name="T3" fmla="*/ 0 h 1912"/>
              <a:gd name="T4" fmla="*/ 808 w 1912"/>
              <a:gd name="T5" fmla="*/ 0 h 1912"/>
              <a:gd name="T6" fmla="*/ 0 w 1912"/>
              <a:gd name="T7" fmla="*/ 808 h 1912"/>
              <a:gd name="T8" fmla="*/ 1104 w 1912"/>
              <a:gd name="T9" fmla="*/ 1912 h 1912"/>
              <a:gd name="T10" fmla="*/ 1912 w 1912"/>
              <a:gd name="T11" fmla="*/ 1104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1912" y="1104"/>
                </a:moveTo>
                <a:lnTo>
                  <a:pt x="1912" y="0"/>
                </a:lnTo>
                <a:lnTo>
                  <a:pt x="808" y="0"/>
                </a:lnTo>
                <a:lnTo>
                  <a:pt x="0" y="808"/>
                </a:lnTo>
                <a:lnTo>
                  <a:pt x="1104" y="1912"/>
                </a:lnTo>
                <a:lnTo>
                  <a:pt x="1912" y="1104"/>
                </a:lnTo>
                <a:close/>
              </a:path>
            </a:pathLst>
          </a:custGeom>
          <a:solidFill>
            <a:srgbClr val="A0854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42" name="Freeform 7">
            <a:extLst>
              <a:ext uri="{FF2B5EF4-FFF2-40B4-BE49-F238E27FC236}">
                <a16:creationId xmlns:a16="http://schemas.microsoft.com/office/drawing/2014/main" id="{D8D87E95-8442-4EAD-9679-3CCB70631F3D}"/>
              </a:ext>
            </a:extLst>
          </p:cNvPr>
          <p:cNvSpPr/>
          <p:nvPr/>
        </p:nvSpPr>
        <p:spPr bwMode="auto">
          <a:xfrm>
            <a:off x="6092612" y="3914151"/>
            <a:ext cx="2159539" cy="2159538"/>
          </a:xfrm>
          <a:custGeom>
            <a:gdLst>
              <a:gd name="T0" fmla="*/ 0 w 1912"/>
              <a:gd name="T1" fmla="*/ 1104 h 1912"/>
              <a:gd name="T2" fmla="*/ 0 w 1912"/>
              <a:gd name="T3" fmla="*/ 0 h 1912"/>
              <a:gd name="T4" fmla="*/ 1104 w 1912"/>
              <a:gd name="T5" fmla="*/ 0 h 1912"/>
              <a:gd name="T6" fmla="*/ 1912 w 1912"/>
              <a:gd name="T7" fmla="*/ 808 h 1912"/>
              <a:gd name="T8" fmla="*/ 809 w 1912"/>
              <a:gd name="T9" fmla="*/ 1912 h 1912"/>
              <a:gd name="T10" fmla="*/ 0 w 1912"/>
              <a:gd name="T11" fmla="*/ 1104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1912">
                <a:moveTo>
                  <a:pt x="0" y="1104"/>
                </a:moveTo>
                <a:lnTo>
                  <a:pt x="0" y="0"/>
                </a:lnTo>
                <a:lnTo>
                  <a:pt x="1104" y="0"/>
                </a:lnTo>
                <a:lnTo>
                  <a:pt x="1912" y="808"/>
                </a:lnTo>
                <a:lnTo>
                  <a:pt x="809" y="1912"/>
                </a:lnTo>
                <a:lnTo>
                  <a:pt x="0" y="1104"/>
                </a:lnTo>
                <a:close/>
              </a:path>
            </a:pathLst>
          </a:custGeom>
          <a:solidFill>
            <a:srgbClr val="9AAB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43" name="Freeform 8">
            <a:extLst>
              <a:ext uri="{FF2B5EF4-FFF2-40B4-BE49-F238E27FC236}">
                <a16:creationId xmlns:a16="http://schemas.microsoft.com/office/drawing/2014/main" id="{83F63B3D-96F7-4703-B67B-AE710B82AD14}"/>
              </a:ext>
            </a:extLst>
          </p:cNvPr>
          <p:cNvSpPr/>
          <p:nvPr/>
        </p:nvSpPr>
        <p:spPr bwMode="auto">
          <a:xfrm>
            <a:off x="3841586" y="1657479"/>
            <a:ext cx="2165186" cy="2165186"/>
          </a:xfrm>
          <a:custGeom>
            <a:gdLst>
              <a:gd name="T0" fmla="*/ 813 w 1917"/>
              <a:gd name="T1" fmla="*/ 1917 h 1917"/>
              <a:gd name="T2" fmla="*/ 1917 w 1917"/>
              <a:gd name="T3" fmla="*/ 1917 h 1917"/>
              <a:gd name="T4" fmla="*/ 1917 w 1917"/>
              <a:gd name="T5" fmla="*/ 813 h 1917"/>
              <a:gd name="T6" fmla="*/ 1104 w 1917"/>
              <a:gd name="T7" fmla="*/ 0 h 1917"/>
              <a:gd name="T8" fmla="*/ 0 w 1917"/>
              <a:gd name="T9" fmla="*/ 1104 h 1917"/>
              <a:gd name="T10" fmla="*/ 813 w 1917"/>
              <a:gd name="T11" fmla="*/ 1917 h 19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7" h="1917">
                <a:moveTo>
                  <a:pt x="813" y="1917"/>
                </a:moveTo>
                <a:lnTo>
                  <a:pt x="1917" y="1917"/>
                </a:lnTo>
                <a:lnTo>
                  <a:pt x="1917" y="813"/>
                </a:lnTo>
                <a:lnTo>
                  <a:pt x="1104" y="0"/>
                </a:lnTo>
                <a:lnTo>
                  <a:pt x="0" y="1104"/>
                </a:lnTo>
                <a:lnTo>
                  <a:pt x="813" y="1917"/>
                </a:lnTo>
                <a:close/>
              </a:path>
            </a:pathLst>
          </a:custGeom>
          <a:solidFill>
            <a:srgbClr val="9AAB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grpSp>
        <p:nvGrpSpPr>
          <p:cNvPr id="48" name="Group 10">
            <a:extLst>
              <a:ext uri="{FF2B5EF4-FFF2-40B4-BE49-F238E27FC236}">
                <a16:creationId xmlns:a16="http://schemas.microsoft.com/office/drawing/2014/main" id="{71FAC2C3-6DCB-44B4-A0BE-A05B6BCBC658}"/>
              </a:ext>
            </a:extLst>
          </p:cNvPr>
          <p:cNvGrpSpPr/>
          <p:nvPr/>
        </p:nvGrpSpPr>
        <p:grpSpPr>
          <a:xfrm>
            <a:off x="4730870" y="2453708"/>
            <a:ext cx="586260" cy="585216"/>
            <a:chOff x="10996613" y="1925638"/>
            <a:chExt cx="534987" cy="534988"/>
          </a:xfrm>
          <a:solidFill>
            <a:schemeClr val="bg1"/>
          </a:solidFill>
        </p:grpSpPr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5B493E42-B0A7-419A-B04B-2D54B19EEC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0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CD08548A-5FF2-44B5-A022-ECC863E08B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</p:grpSp>
      <p:sp>
        <p:nvSpPr>
          <p:cNvPr id="51" name="Freeform 29">
            <a:extLst>
              <a:ext uri="{FF2B5EF4-FFF2-40B4-BE49-F238E27FC236}">
                <a16:creationId xmlns:a16="http://schemas.microsoft.com/office/drawing/2014/main" id="{3CB6A7E9-6711-4BFD-9E3D-F992CFC18819}"/>
              </a:ext>
            </a:extLst>
          </p:cNvPr>
          <p:cNvSpPr>
            <a:spLocks noEditPoints="1"/>
          </p:cNvSpPr>
          <p:nvPr/>
        </p:nvSpPr>
        <p:spPr bwMode="auto">
          <a:xfrm>
            <a:off x="6812775" y="2460569"/>
            <a:ext cx="521412" cy="559006"/>
          </a:xfrm>
          <a:custGeom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5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grpSp>
        <p:nvGrpSpPr>
          <p:cNvPr id="52" name="Group 14">
            <a:extLst>
              <a:ext uri="{FF2B5EF4-FFF2-40B4-BE49-F238E27FC236}">
                <a16:creationId xmlns:a16="http://schemas.microsoft.com/office/drawing/2014/main" id="{A6FEA3B9-CE9F-40B0-831C-EA6C8AD0087F}"/>
              </a:ext>
            </a:extLst>
          </p:cNvPr>
          <p:cNvGrpSpPr/>
          <p:nvPr/>
        </p:nvGrpSpPr>
        <p:grpSpPr>
          <a:xfrm>
            <a:off x="6819377" y="4604444"/>
            <a:ext cx="508208" cy="596132"/>
            <a:chOff x="1671638" y="5013325"/>
            <a:chExt cx="458787" cy="538162"/>
          </a:xfrm>
          <a:solidFill>
            <a:schemeClr val="bg1"/>
          </a:solidFill>
        </p:grpSpPr>
        <p:sp>
          <p:nvSpPr>
            <p:cNvPr id="53" name="Freeform 211">
              <a:extLst>
                <a:ext uri="{FF2B5EF4-FFF2-40B4-BE49-F238E27FC236}">
                  <a16:creationId xmlns:a16="http://schemas.microsoft.com/office/drawing/2014/main" id="{278931E8-AF51-4876-A922-9E6431782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54" name="Freeform 212">
              <a:extLst>
                <a:ext uri="{FF2B5EF4-FFF2-40B4-BE49-F238E27FC236}">
                  <a16:creationId xmlns:a16="http://schemas.microsoft.com/office/drawing/2014/main" id="{94F49758-C4B3-4D13-AA6D-128C5A03A32E}"/>
                </a:ext>
              </a:extLst>
            </p:cNvPr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</p:grpSp>
      <p:sp>
        <p:nvSpPr>
          <p:cNvPr id="55" name="Inhaltsplatzhalter 4">
            <a:extLst>
              <a:ext uri="{FF2B5EF4-FFF2-40B4-BE49-F238E27FC236}">
                <a16:creationId xmlns:a16="http://schemas.microsoft.com/office/drawing/2014/main" id="{CAFD2041-9CA3-49D0-BD92-2EEE9668BAA9}"/>
              </a:ext>
            </a:extLst>
          </p:cNvPr>
          <p:cNvSpPr txBox="1"/>
          <p:nvPr/>
        </p:nvSpPr>
        <p:spPr>
          <a:xfrm>
            <a:off x="844670" y="2370868"/>
            <a:ext cx="2874183" cy="11733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endParaRPr lang="en-US" altLang="zh-CN" sz="18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lvl="0" indent="0" algn="r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56" name="Inhaltsplatzhalter 4">
            <a:extLst>
              <a:ext uri="{FF2B5EF4-FFF2-40B4-BE49-F238E27FC236}">
                <a16:creationId xmlns:a16="http://schemas.microsoft.com/office/drawing/2014/main" id="{FA202A18-931B-4640-B289-E6F416BDF0DD}"/>
              </a:ext>
            </a:extLst>
          </p:cNvPr>
          <p:cNvSpPr txBox="1"/>
          <p:nvPr/>
        </p:nvSpPr>
        <p:spPr>
          <a:xfrm>
            <a:off x="8464835" y="2091510"/>
            <a:ext cx="2856273" cy="12588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8784C7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</a:b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6C63E7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oboto"/>
            </a:endParaRPr>
          </a:p>
        </p:txBody>
      </p:sp>
      <p:sp>
        <p:nvSpPr>
          <p:cNvPr id="57" name="Inhaltsplatzhalter 4">
            <a:extLst>
              <a:ext uri="{FF2B5EF4-FFF2-40B4-BE49-F238E27FC236}">
                <a16:creationId xmlns:a16="http://schemas.microsoft.com/office/drawing/2014/main" id="{4AEB3D40-0FD7-4E2D-8796-68D4F3EA4CD7}"/>
              </a:ext>
            </a:extLst>
          </p:cNvPr>
          <p:cNvSpPr txBox="1"/>
          <p:nvPr/>
        </p:nvSpPr>
        <p:spPr>
          <a:xfrm>
            <a:off x="8377004" y="4426509"/>
            <a:ext cx="2856274" cy="1259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5D739A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</a:b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6C63E7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8" name="Freeform 206">
            <a:extLst>
              <a:ext uri="{FF2B5EF4-FFF2-40B4-BE49-F238E27FC236}">
                <a16:creationId xmlns:a16="http://schemas.microsoft.com/office/drawing/2014/main" id="{781DF1C9-7724-4E6F-BC54-F1CE61945057}"/>
              </a:ext>
            </a:extLst>
          </p:cNvPr>
          <p:cNvSpPr>
            <a:spLocks noEditPoints="1"/>
          </p:cNvSpPr>
          <p:nvPr/>
        </p:nvSpPr>
        <p:spPr bwMode="auto">
          <a:xfrm>
            <a:off x="4764502" y="4735164"/>
            <a:ext cx="518997" cy="465412"/>
          </a:xfrm>
          <a:custGeom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</p:txBody>
      </p:sp>
      <p:sp>
        <p:nvSpPr>
          <p:cNvPr id="59" name="Inhaltsplatzhalter 4">
            <a:extLst>
              <a:ext uri="{FF2B5EF4-FFF2-40B4-BE49-F238E27FC236}">
                <a16:creationId xmlns:a16="http://schemas.microsoft.com/office/drawing/2014/main" id="{5868AD4B-0DC7-41FC-8DD5-707A7EEDA157}"/>
              </a:ext>
            </a:extLst>
          </p:cNvPr>
          <p:cNvSpPr txBox="1"/>
          <p:nvPr/>
        </p:nvSpPr>
        <p:spPr>
          <a:xfrm>
            <a:off x="810724" y="4275010"/>
            <a:ext cx="2874183" cy="13921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输入此处标题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6997AF"/>
                </a:solidFill>
                <a:effectLst/>
                <a:uLnTx/>
                <a:uFillTx/>
                <a:latin typeface="Roboto"/>
                <a:ea typeface="+mn-ea"/>
                <a:cs typeface="+mn-cs"/>
              </a:rPr>
            </a:b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6997AF"/>
              </a:solidFill>
              <a:effectLst/>
              <a:uLnTx/>
              <a:uFillTx/>
              <a:latin typeface="Roboto"/>
              <a:ea typeface="+mn-ea"/>
              <a:cs typeface="+mn-cs"/>
            </a:endParaRPr>
          </a:p>
          <a:p>
            <a:pPr marL="0" lvl="0" indent="0" algn="r">
              <a:lnSpc>
                <a:spcPts val="2000"/>
              </a:lnSpc>
              <a:spcAft>
                <a:spcPts val="1200"/>
              </a:spcAft>
              <a:buNone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oboto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29AEE51-4CCA-4BAF-9908-911230E838F4}"/>
              </a:ext>
            </a:extLst>
          </p:cNvPr>
          <p:cNvGrpSpPr/>
          <p:nvPr/>
        </p:nvGrpSpPr>
        <p:grpSpPr>
          <a:xfrm>
            <a:off x="5124659" y="2939422"/>
            <a:ext cx="1853454" cy="1853453"/>
            <a:chOff x="5124659" y="2939422"/>
            <a:chExt cx="1853454" cy="1853453"/>
          </a:xfrm>
        </p:grpSpPr>
        <p:sp>
          <p:nvSpPr>
            <p:cNvPr id="47" name="Oval 9">
              <a:extLst>
                <a:ext uri="{FF2B5EF4-FFF2-40B4-BE49-F238E27FC236}">
                  <a16:creationId xmlns:a16="http://schemas.microsoft.com/office/drawing/2014/main" id="{5C1F803B-9C21-4F0A-BEB9-70DF54198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659" y="2939422"/>
              <a:ext cx="1853454" cy="185345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grpSp>
          <p:nvGrpSpPr>
            <p:cNvPr id="60" name="Group 22">
              <a:extLst>
                <a:ext uri="{FF2B5EF4-FFF2-40B4-BE49-F238E27FC236}">
                  <a16:creationId xmlns:a16="http://schemas.microsoft.com/office/drawing/2014/main" id="{AF6EA0DD-304F-4BA8-BA5E-DF1544C71A98}"/>
                </a:ext>
              </a:extLst>
            </p:cNvPr>
            <p:cNvGrpSpPr/>
            <p:nvPr/>
          </p:nvGrpSpPr>
          <p:grpSpPr>
            <a:xfrm>
              <a:off x="5909647" y="3376188"/>
              <a:ext cx="556260" cy="556259"/>
              <a:chOff x="5954261" y="3650805"/>
              <a:chExt cx="556260" cy="556259"/>
            </a:xfrm>
          </p:grpSpPr>
          <p:sp>
            <p:nvSpPr>
              <p:cNvPr id="61" name="Freeform 70">
                <a:extLst>
                  <a:ext uri="{FF2B5EF4-FFF2-40B4-BE49-F238E27FC236}">
                    <a16:creationId xmlns:a16="http://schemas.microsoft.com/office/drawing/2014/main" id="{58058801-36D2-42A2-899A-CB61983CB7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54261" y="3650805"/>
                <a:ext cx="556260" cy="556259"/>
              </a:xfrm>
              <a:custGeom>
                <a:gdLst>
                  <a:gd name="T0" fmla="*/ 958 w 2077"/>
                  <a:gd name="T1" fmla="*/ 277 h 2076"/>
                  <a:gd name="T2" fmla="*/ 796 w 2077"/>
                  <a:gd name="T3" fmla="*/ 377 h 2076"/>
                  <a:gd name="T4" fmla="*/ 576 w 2077"/>
                  <a:gd name="T5" fmla="*/ 455 h 2076"/>
                  <a:gd name="T6" fmla="*/ 456 w 2077"/>
                  <a:gd name="T7" fmla="*/ 350 h 2076"/>
                  <a:gd name="T8" fmla="*/ 457 w 2077"/>
                  <a:gd name="T9" fmla="*/ 573 h 2076"/>
                  <a:gd name="T10" fmla="*/ 379 w 2077"/>
                  <a:gd name="T11" fmla="*/ 793 h 2076"/>
                  <a:gd name="T12" fmla="*/ 281 w 2077"/>
                  <a:gd name="T13" fmla="*/ 955 h 2076"/>
                  <a:gd name="T14" fmla="*/ 142 w 2077"/>
                  <a:gd name="T15" fmla="*/ 1105 h 2076"/>
                  <a:gd name="T16" fmla="*/ 300 w 2077"/>
                  <a:gd name="T17" fmla="*/ 1120 h 2076"/>
                  <a:gd name="T18" fmla="*/ 400 w 2077"/>
                  <a:gd name="T19" fmla="*/ 1331 h 2076"/>
                  <a:gd name="T20" fmla="*/ 446 w 2077"/>
                  <a:gd name="T21" fmla="*/ 1515 h 2076"/>
                  <a:gd name="T22" fmla="*/ 459 w 2077"/>
                  <a:gd name="T23" fmla="*/ 1723 h 2076"/>
                  <a:gd name="T24" fmla="*/ 591 w 2077"/>
                  <a:gd name="T25" fmla="*/ 1612 h 2076"/>
                  <a:gd name="T26" fmla="*/ 846 w 2077"/>
                  <a:gd name="T27" fmla="*/ 1714 h 2076"/>
                  <a:gd name="T28" fmla="*/ 957 w 2077"/>
                  <a:gd name="T29" fmla="*/ 1922 h 2076"/>
                  <a:gd name="T30" fmla="*/ 1111 w 2077"/>
                  <a:gd name="T31" fmla="*/ 1934 h 2076"/>
                  <a:gd name="T32" fmla="*/ 1130 w 2077"/>
                  <a:gd name="T33" fmla="*/ 1759 h 2076"/>
                  <a:gd name="T34" fmla="*/ 1382 w 2077"/>
                  <a:gd name="T35" fmla="*/ 1650 h 2076"/>
                  <a:gd name="T36" fmla="*/ 1608 w 2077"/>
                  <a:gd name="T37" fmla="*/ 1720 h 2076"/>
                  <a:gd name="T38" fmla="*/ 1723 w 2077"/>
                  <a:gd name="T39" fmla="*/ 1623 h 2076"/>
                  <a:gd name="T40" fmla="*/ 1613 w 2077"/>
                  <a:gd name="T41" fmla="*/ 1464 h 2076"/>
                  <a:gd name="T42" fmla="*/ 1730 w 2077"/>
                  <a:gd name="T43" fmla="*/ 1175 h 2076"/>
                  <a:gd name="T44" fmla="*/ 1929 w 2077"/>
                  <a:gd name="T45" fmla="*/ 1118 h 2076"/>
                  <a:gd name="T46" fmla="*/ 1934 w 2077"/>
                  <a:gd name="T47" fmla="*/ 962 h 2076"/>
                  <a:gd name="T48" fmla="*/ 1747 w 2077"/>
                  <a:gd name="T49" fmla="*/ 934 h 2076"/>
                  <a:gd name="T50" fmla="*/ 1624 w 2077"/>
                  <a:gd name="T51" fmla="*/ 648 h 2076"/>
                  <a:gd name="T52" fmla="*/ 1728 w 2077"/>
                  <a:gd name="T53" fmla="*/ 463 h 2076"/>
                  <a:gd name="T54" fmla="*/ 1616 w 2077"/>
                  <a:gd name="T55" fmla="*/ 350 h 2076"/>
                  <a:gd name="T56" fmla="*/ 1449 w 2077"/>
                  <a:gd name="T57" fmla="*/ 461 h 2076"/>
                  <a:gd name="T58" fmla="*/ 1159 w 2077"/>
                  <a:gd name="T59" fmla="*/ 341 h 2076"/>
                  <a:gd name="T60" fmla="*/ 1119 w 2077"/>
                  <a:gd name="T61" fmla="*/ 145 h 2076"/>
                  <a:gd name="T62" fmla="*/ 1139 w 2077"/>
                  <a:gd name="T63" fmla="*/ 3 h 2076"/>
                  <a:gd name="T64" fmla="*/ 1260 w 2077"/>
                  <a:gd name="T65" fmla="*/ 152 h 2076"/>
                  <a:gd name="T66" fmla="*/ 1547 w 2077"/>
                  <a:gd name="T67" fmla="*/ 227 h 2076"/>
                  <a:gd name="T68" fmla="*/ 1705 w 2077"/>
                  <a:gd name="T69" fmla="*/ 239 h 2076"/>
                  <a:gd name="T70" fmla="*/ 1866 w 2077"/>
                  <a:gd name="T71" fmla="*/ 474 h 2076"/>
                  <a:gd name="T72" fmla="*/ 1819 w 2077"/>
                  <a:gd name="T73" fmla="*/ 714 h 2076"/>
                  <a:gd name="T74" fmla="*/ 2032 w 2077"/>
                  <a:gd name="T75" fmla="*/ 861 h 2076"/>
                  <a:gd name="T76" fmla="*/ 2065 w 2077"/>
                  <a:gd name="T77" fmla="*/ 1165 h 2076"/>
                  <a:gd name="T78" fmla="*/ 1925 w 2077"/>
                  <a:gd name="T79" fmla="*/ 1259 h 2076"/>
                  <a:gd name="T80" fmla="*/ 1852 w 2077"/>
                  <a:gd name="T81" fmla="*/ 1551 h 2076"/>
                  <a:gd name="T82" fmla="*/ 1821 w 2077"/>
                  <a:gd name="T83" fmla="*/ 1722 h 2076"/>
                  <a:gd name="T84" fmla="*/ 1592 w 2077"/>
                  <a:gd name="T85" fmla="*/ 1863 h 2076"/>
                  <a:gd name="T86" fmla="*/ 1361 w 2077"/>
                  <a:gd name="T87" fmla="*/ 1818 h 2076"/>
                  <a:gd name="T88" fmla="*/ 1216 w 2077"/>
                  <a:gd name="T89" fmla="*/ 2031 h 2076"/>
                  <a:gd name="T90" fmla="*/ 910 w 2077"/>
                  <a:gd name="T91" fmla="*/ 2064 h 2076"/>
                  <a:gd name="T92" fmla="*/ 817 w 2077"/>
                  <a:gd name="T93" fmla="*/ 1852 h 2076"/>
                  <a:gd name="T94" fmla="*/ 508 w 2077"/>
                  <a:gd name="T95" fmla="*/ 1857 h 2076"/>
                  <a:gd name="T96" fmla="*/ 354 w 2077"/>
                  <a:gd name="T97" fmla="*/ 1820 h 2076"/>
                  <a:gd name="T98" fmla="*/ 216 w 2077"/>
                  <a:gd name="T99" fmla="*/ 1577 h 2076"/>
                  <a:gd name="T100" fmla="*/ 240 w 2077"/>
                  <a:gd name="T101" fmla="*/ 1311 h 2076"/>
                  <a:gd name="T102" fmla="*/ 26 w 2077"/>
                  <a:gd name="T103" fmla="*/ 1192 h 2076"/>
                  <a:gd name="T104" fmla="*/ 26 w 2077"/>
                  <a:gd name="T105" fmla="*/ 884 h 2076"/>
                  <a:gd name="T106" fmla="*/ 246 w 2077"/>
                  <a:gd name="T107" fmla="*/ 748 h 2076"/>
                  <a:gd name="T108" fmla="*/ 211 w 2077"/>
                  <a:gd name="T109" fmla="*/ 474 h 2076"/>
                  <a:gd name="T110" fmla="*/ 372 w 2077"/>
                  <a:gd name="T111" fmla="*/ 239 h 2076"/>
                  <a:gd name="T112" fmla="*/ 530 w 2077"/>
                  <a:gd name="T113" fmla="*/ 227 h 2076"/>
                  <a:gd name="T114" fmla="*/ 817 w 2077"/>
                  <a:gd name="T115" fmla="*/ 224 h 2076"/>
                  <a:gd name="T116" fmla="*/ 910 w 2077"/>
                  <a:gd name="T117" fmla="*/ 12 h 20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77" h="2076">
                    <a:moveTo>
                      <a:pt x="971" y="140"/>
                    </a:moveTo>
                    <a:lnTo>
                      <a:pt x="967" y="140"/>
                    </a:lnTo>
                    <a:lnTo>
                      <a:pt x="964" y="142"/>
                    </a:lnTo>
                    <a:lnTo>
                      <a:pt x="961" y="145"/>
                    </a:lnTo>
                    <a:lnTo>
                      <a:pt x="959" y="149"/>
                    </a:lnTo>
                    <a:lnTo>
                      <a:pt x="958" y="152"/>
                    </a:lnTo>
                    <a:lnTo>
                      <a:pt x="958" y="277"/>
                    </a:lnTo>
                    <a:lnTo>
                      <a:pt x="956" y="296"/>
                    </a:lnTo>
                    <a:lnTo>
                      <a:pt x="948" y="314"/>
                    </a:lnTo>
                    <a:lnTo>
                      <a:pt x="936" y="329"/>
                    </a:lnTo>
                    <a:lnTo>
                      <a:pt x="920" y="340"/>
                    </a:lnTo>
                    <a:lnTo>
                      <a:pt x="902" y="346"/>
                    </a:lnTo>
                    <a:lnTo>
                      <a:pt x="849" y="360"/>
                    </a:lnTo>
                    <a:lnTo>
                      <a:pt x="796" y="377"/>
                    </a:lnTo>
                    <a:lnTo>
                      <a:pt x="745" y="397"/>
                    </a:lnTo>
                    <a:lnTo>
                      <a:pt x="697" y="422"/>
                    </a:lnTo>
                    <a:lnTo>
                      <a:pt x="649" y="451"/>
                    </a:lnTo>
                    <a:lnTo>
                      <a:pt x="631" y="460"/>
                    </a:lnTo>
                    <a:lnTo>
                      <a:pt x="612" y="463"/>
                    </a:lnTo>
                    <a:lnTo>
                      <a:pt x="594" y="461"/>
                    </a:lnTo>
                    <a:lnTo>
                      <a:pt x="576" y="455"/>
                    </a:lnTo>
                    <a:lnTo>
                      <a:pt x="561" y="443"/>
                    </a:lnTo>
                    <a:lnTo>
                      <a:pt x="471" y="352"/>
                    </a:lnTo>
                    <a:lnTo>
                      <a:pt x="468" y="350"/>
                    </a:lnTo>
                    <a:lnTo>
                      <a:pt x="465" y="349"/>
                    </a:lnTo>
                    <a:lnTo>
                      <a:pt x="462" y="349"/>
                    </a:lnTo>
                    <a:lnTo>
                      <a:pt x="459" y="349"/>
                    </a:lnTo>
                    <a:lnTo>
                      <a:pt x="456" y="350"/>
                    </a:lnTo>
                    <a:lnTo>
                      <a:pt x="453" y="352"/>
                    </a:lnTo>
                    <a:lnTo>
                      <a:pt x="356" y="450"/>
                    </a:lnTo>
                    <a:lnTo>
                      <a:pt x="353" y="456"/>
                    </a:lnTo>
                    <a:lnTo>
                      <a:pt x="353" y="462"/>
                    </a:lnTo>
                    <a:lnTo>
                      <a:pt x="356" y="467"/>
                    </a:lnTo>
                    <a:lnTo>
                      <a:pt x="446" y="557"/>
                    </a:lnTo>
                    <a:lnTo>
                      <a:pt x="457" y="573"/>
                    </a:lnTo>
                    <a:lnTo>
                      <a:pt x="465" y="591"/>
                    </a:lnTo>
                    <a:lnTo>
                      <a:pt x="466" y="610"/>
                    </a:lnTo>
                    <a:lnTo>
                      <a:pt x="462" y="629"/>
                    </a:lnTo>
                    <a:lnTo>
                      <a:pt x="454" y="645"/>
                    </a:lnTo>
                    <a:lnTo>
                      <a:pt x="425" y="693"/>
                    </a:lnTo>
                    <a:lnTo>
                      <a:pt x="400" y="742"/>
                    </a:lnTo>
                    <a:lnTo>
                      <a:pt x="379" y="793"/>
                    </a:lnTo>
                    <a:lnTo>
                      <a:pt x="362" y="845"/>
                    </a:lnTo>
                    <a:lnTo>
                      <a:pt x="350" y="899"/>
                    </a:lnTo>
                    <a:lnTo>
                      <a:pt x="343" y="918"/>
                    </a:lnTo>
                    <a:lnTo>
                      <a:pt x="332" y="933"/>
                    </a:lnTo>
                    <a:lnTo>
                      <a:pt x="317" y="945"/>
                    </a:lnTo>
                    <a:lnTo>
                      <a:pt x="300" y="952"/>
                    </a:lnTo>
                    <a:lnTo>
                      <a:pt x="281" y="955"/>
                    </a:lnTo>
                    <a:lnTo>
                      <a:pt x="153" y="955"/>
                    </a:lnTo>
                    <a:lnTo>
                      <a:pt x="150" y="955"/>
                    </a:lnTo>
                    <a:lnTo>
                      <a:pt x="147" y="958"/>
                    </a:lnTo>
                    <a:lnTo>
                      <a:pt x="144" y="961"/>
                    </a:lnTo>
                    <a:lnTo>
                      <a:pt x="143" y="964"/>
                    </a:lnTo>
                    <a:lnTo>
                      <a:pt x="142" y="967"/>
                    </a:lnTo>
                    <a:lnTo>
                      <a:pt x="142" y="1105"/>
                    </a:lnTo>
                    <a:lnTo>
                      <a:pt x="143" y="1109"/>
                    </a:lnTo>
                    <a:lnTo>
                      <a:pt x="144" y="1113"/>
                    </a:lnTo>
                    <a:lnTo>
                      <a:pt x="147" y="1115"/>
                    </a:lnTo>
                    <a:lnTo>
                      <a:pt x="150" y="1117"/>
                    </a:lnTo>
                    <a:lnTo>
                      <a:pt x="153" y="1118"/>
                    </a:lnTo>
                    <a:lnTo>
                      <a:pt x="281" y="1118"/>
                    </a:lnTo>
                    <a:lnTo>
                      <a:pt x="300" y="1120"/>
                    </a:lnTo>
                    <a:lnTo>
                      <a:pt x="317" y="1128"/>
                    </a:lnTo>
                    <a:lnTo>
                      <a:pt x="332" y="1140"/>
                    </a:lnTo>
                    <a:lnTo>
                      <a:pt x="343" y="1156"/>
                    </a:lnTo>
                    <a:lnTo>
                      <a:pt x="350" y="1174"/>
                    </a:lnTo>
                    <a:lnTo>
                      <a:pt x="362" y="1228"/>
                    </a:lnTo>
                    <a:lnTo>
                      <a:pt x="379" y="1280"/>
                    </a:lnTo>
                    <a:lnTo>
                      <a:pt x="400" y="1331"/>
                    </a:lnTo>
                    <a:lnTo>
                      <a:pt x="425" y="1379"/>
                    </a:lnTo>
                    <a:lnTo>
                      <a:pt x="454" y="1427"/>
                    </a:lnTo>
                    <a:lnTo>
                      <a:pt x="462" y="1445"/>
                    </a:lnTo>
                    <a:lnTo>
                      <a:pt x="467" y="1464"/>
                    </a:lnTo>
                    <a:lnTo>
                      <a:pt x="465" y="1483"/>
                    </a:lnTo>
                    <a:lnTo>
                      <a:pt x="457" y="1500"/>
                    </a:lnTo>
                    <a:lnTo>
                      <a:pt x="446" y="1515"/>
                    </a:lnTo>
                    <a:lnTo>
                      <a:pt x="356" y="1606"/>
                    </a:lnTo>
                    <a:lnTo>
                      <a:pt x="353" y="1611"/>
                    </a:lnTo>
                    <a:lnTo>
                      <a:pt x="353" y="1617"/>
                    </a:lnTo>
                    <a:lnTo>
                      <a:pt x="356" y="1623"/>
                    </a:lnTo>
                    <a:lnTo>
                      <a:pt x="453" y="1720"/>
                    </a:lnTo>
                    <a:lnTo>
                      <a:pt x="456" y="1722"/>
                    </a:lnTo>
                    <a:lnTo>
                      <a:pt x="459" y="1723"/>
                    </a:lnTo>
                    <a:lnTo>
                      <a:pt x="462" y="1724"/>
                    </a:lnTo>
                    <a:lnTo>
                      <a:pt x="465" y="1723"/>
                    </a:lnTo>
                    <a:lnTo>
                      <a:pt x="468" y="1722"/>
                    </a:lnTo>
                    <a:lnTo>
                      <a:pt x="471" y="1720"/>
                    </a:lnTo>
                    <a:lnTo>
                      <a:pt x="559" y="1630"/>
                    </a:lnTo>
                    <a:lnTo>
                      <a:pt x="574" y="1619"/>
                    </a:lnTo>
                    <a:lnTo>
                      <a:pt x="591" y="1612"/>
                    </a:lnTo>
                    <a:lnTo>
                      <a:pt x="609" y="1610"/>
                    </a:lnTo>
                    <a:lnTo>
                      <a:pt x="629" y="1614"/>
                    </a:lnTo>
                    <a:lnTo>
                      <a:pt x="648" y="1622"/>
                    </a:lnTo>
                    <a:lnTo>
                      <a:pt x="695" y="1651"/>
                    </a:lnTo>
                    <a:lnTo>
                      <a:pt x="744" y="1676"/>
                    </a:lnTo>
                    <a:lnTo>
                      <a:pt x="795" y="1697"/>
                    </a:lnTo>
                    <a:lnTo>
                      <a:pt x="846" y="1714"/>
                    </a:lnTo>
                    <a:lnTo>
                      <a:pt x="900" y="1726"/>
                    </a:lnTo>
                    <a:lnTo>
                      <a:pt x="919" y="1733"/>
                    </a:lnTo>
                    <a:lnTo>
                      <a:pt x="935" y="1744"/>
                    </a:lnTo>
                    <a:lnTo>
                      <a:pt x="947" y="1759"/>
                    </a:lnTo>
                    <a:lnTo>
                      <a:pt x="955" y="1776"/>
                    </a:lnTo>
                    <a:lnTo>
                      <a:pt x="957" y="1796"/>
                    </a:lnTo>
                    <a:lnTo>
                      <a:pt x="957" y="1922"/>
                    </a:lnTo>
                    <a:lnTo>
                      <a:pt x="958" y="1926"/>
                    </a:lnTo>
                    <a:lnTo>
                      <a:pt x="959" y="1929"/>
                    </a:lnTo>
                    <a:lnTo>
                      <a:pt x="963" y="1932"/>
                    </a:lnTo>
                    <a:lnTo>
                      <a:pt x="966" y="1934"/>
                    </a:lnTo>
                    <a:lnTo>
                      <a:pt x="970" y="1934"/>
                    </a:lnTo>
                    <a:lnTo>
                      <a:pt x="1108" y="1934"/>
                    </a:lnTo>
                    <a:lnTo>
                      <a:pt x="1111" y="1934"/>
                    </a:lnTo>
                    <a:lnTo>
                      <a:pt x="1114" y="1932"/>
                    </a:lnTo>
                    <a:lnTo>
                      <a:pt x="1118" y="1929"/>
                    </a:lnTo>
                    <a:lnTo>
                      <a:pt x="1119" y="1926"/>
                    </a:lnTo>
                    <a:lnTo>
                      <a:pt x="1120" y="1922"/>
                    </a:lnTo>
                    <a:lnTo>
                      <a:pt x="1120" y="1796"/>
                    </a:lnTo>
                    <a:lnTo>
                      <a:pt x="1123" y="1776"/>
                    </a:lnTo>
                    <a:lnTo>
                      <a:pt x="1130" y="1759"/>
                    </a:lnTo>
                    <a:lnTo>
                      <a:pt x="1142" y="1744"/>
                    </a:lnTo>
                    <a:lnTo>
                      <a:pt x="1158" y="1733"/>
                    </a:lnTo>
                    <a:lnTo>
                      <a:pt x="1177" y="1726"/>
                    </a:lnTo>
                    <a:lnTo>
                      <a:pt x="1231" y="1714"/>
                    </a:lnTo>
                    <a:lnTo>
                      <a:pt x="1282" y="1697"/>
                    </a:lnTo>
                    <a:lnTo>
                      <a:pt x="1333" y="1676"/>
                    </a:lnTo>
                    <a:lnTo>
                      <a:pt x="1382" y="1650"/>
                    </a:lnTo>
                    <a:lnTo>
                      <a:pt x="1430" y="1622"/>
                    </a:lnTo>
                    <a:lnTo>
                      <a:pt x="1447" y="1614"/>
                    </a:lnTo>
                    <a:lnTo>
                      <a:pt x="1466" y="1610"/>
                    </a:lnTo>
                    <a:lnTo>
                      <a:pt x="1485" y="1611"/>
                    </a:lnTo>
                    <a:lnTo>
                      <a:pt x="1503" y="1619"/>
                    </a:lnTo>
                    <a:lnTo>
                      <a:pt x="1518" y="1630"/>
                    </a:lnTo>
                    <a:lnTo>
                      <a:pt x="1608" y="1720"/>
                    </a:lnTo>
                    <a:lnTo>
                      <a:pt x="1611" y="1722"/>
                    </a:lnTo>
                    <a:lnTo>
                      <a:pt x="1614" y="1723"/>
                    </a:lnTo>
                    <a:lnTo>
                      <a:pt x="1617" y="1724"/>
                    </a:lnTo>
                    <a:lnTo>
                      <a:pt x="1619" y="1723"/>
                    </a:lnTo>
                    <a:lnTo>
                      <a:pt x="1622" y="1722"/>
                    </a:lnTo>
                    <a:lnTo>
                      <a:pt x="1625" y="1720"/>
                    </a:lnTo>
                    <a:lnTo>
                      <a:pt x="1723" y="1623"/>
                    </a:lnTo>
                    <a:lnTo>
                      <a:pt x="1726" y="1618"/>
                    </a:lnTo>
                    <a:lnTo>
                      <a:pt x="1726" y="1611"/>
                    </a:lnTo>
                    <a:lnTo>
                      <a:pt x="1723" y="1606"/>
                    </a:lnTo>
                    <a:lnTo>
                      <a:pt x="1633" y="1516"/>
                    </a:lnTo>
                    <a:lnTo>
                      <a:pt x="1621" y="1501"/>
                    </a:lnTo>
                    <a:lnTo>
                      <a:pt x="1615" y="1483"/>
                    </a:lnTo>
                    <a:lnTo>
                      <a:pt x="1613" y="1464"/>
                    </a:lnTo>
                    <a:lnTo>
                      <a:pt x="1616" y="1446"/>
                    </a:lnTo>
                    <a:lnTo>
                      <a:pt x="1624" y="1428"/>
                    </a:lnTo>
                    <a:lnTo>
                      <a:pt x="1654" y="1380"/>
                    </a:lnTo>
                    <a:lnTo>
                      <a:pt x="1679" y="1332"/>
                    </a:lnTo>
                    <a:lnTo>
                      <a:pt x="1700" y="1281"/>
                    </a:lnTo>
                    <a:lnTo>
                      <a:pt x="1717" y="1229"/>
                    </a:lnTo>
                    <a:lnTo>
                      <a:pt x="1730" y="1175"/>
                    </a:lnTo>
                    <a:lnTo>
                      <a:pt x="1736" y="1156"/>
                    </a:lnTo>
                    <a:lnTo>
                      <a:pt x="1747" y="1141"/>
                    </a:lnTo>
                    <a:lnTo>
                      <a:pt x="1761" y="1128"/>
                    </a:lnTo>
                    <a:lnTo>
                      <a:pt x="1779" y="1121"/>
                    </a:lnTo>
                    <a:lnTo>
                      <a:pt x="1798" y="1119"/>
                    </a:lnTo>
                    <a:lnTo>
                      <a:pt x="1925" y="1119"/>
                    </a:lnTo>
                    <a:lnTo>
                      <a:pt x="1929" y="1118"/>
                    </a:lnTo>
                    <a:lnTo>
                      <a:pt x="1932" y="1117"/>
                    </a:lnTo>
                    <a:lnTo>
                      <a:pt x="1934" y="1114"/>
                    </a:lnTo>
                    <a:lnTo>
                      <a:pt x="1936" y="1110"/>
                    </a:lnTo>
                    <a:lnTo>
                      <a:pt x="1936" y="1107"/>
                    </a:lnTo>
                    <a:lnTo>
                      <a:pt x="1936" y="969"/>
                    </a:lnTo>
                    <a:lnTo>
                      <a:pt x="1936" y="965"/>
                    </a:lnTo>
                    <a:lnTo>
                      <a:pt x="1934" y="962"/>
                    </a:lnTo>
                    <a:lnTo>
                      <a:pt x="1932" y="959"/>
                    </a:lnTo>
                    <a:lnTo>
                      <a:pt x="1929" y="958"/>
                    </a:lnTo>
                    <a:lnTo>
                      <a:pt x="1925" y="957"/>
                    </a:lnTo>
                    <a:lnTo>
                      <a:pt x="1798" y="957"/>
                    </a:lnTo>
                    <a:lnTo>
                      <a:pt x="1779" y="954"/>
                    </a:lnTo>
                    <a:lnTo>
                      <a:pt x="1761" y="946"/>
                    </a:lnTo>
                    <a:lnTo>
                      <a:pt x="1747" y="934"/>
                    </a:lnTo>
                    <a:lnTo>
                      <a:pt x="1736" y="919"/>
                    </a:lnTo>
                    <a:lnTo>
                      <a:pt x="1730" y="900"/>
                    </a:lnTo>
                    <a:lnTo>
                      <a:pt x="1716" y="847"/>
                    </a:lnTo>
                    <a:lnTo>
                      <a:pt x="1699" y="794"/>
                    </a:lnTo>
                    <a:lnTo>
                      <a:pt x="1678" y="744"/>
                    </a:lnTo>
                    <a:lnTo>
                      <a:pt x="1654" y="694"/>
                    </a:lnTo>
                    <a:lnTo>
                      <a:pt x="1624" y="648"/>
                    </a:lnTo>
                    <a:lnTo>
                      <a:pt x="1616" y="630"/>
                    </a:lnTo>
                    <a:lnTo>
                      <a:pt x="1613" y="611"/>
                    </a:lnTo>
                    <a:lnTo>
                      <a:pt x="1615" y="592"/>
                    </a:lnTo>
                    <a:lnTo>
                      <a:pt x="1621" y="574"/>
                    </a:lnTo>
                    <a:lnTo>
                      <a:pt x="1633" y="559"/>
                    </a:lnTo>
                    <a:lnTo>
                      <a:pt x="1724" y="468"/>
                    </a:lnTo>
                    <a:lnTo>
                      <a:pt x="1728" y="463"/>
                    </a:lnTo>
                    <a:lnTo>
                      <a:pt x="1728" y="457"/>
                    </a:lnTo>
                    <a:lnTo>
                      <a:pt x="1724" y="451"/>
                    </a:lnTo>
                    <a:lnTo>
                      <a:pt x="1626" y="354"/>
                    </a:lnTo>
                    <a:lnTo>
                      <a:pt x="1623" y="351"/>
                    </a:lnTo>
                    <a:lnTo>
                      <a:pt x="1621" y="350"/>
                    </a:lnTo>
                    <a:lnTo>
                      <a:pt x="1618" y="350"/>
                    </a:lnTo>
                    <a:lnTo>
                      <a:pt x="1616" y="350"/>
                    </a:lnTo>
                    <a:lnTo>
                      <a:pt x="1613" y="351"/>
                    </a:lnTo>
                    <a:lnTo>
                      <a:pt x="1609" y="354"/>
                    </a:lnTo>
                    <a:lnTo>
                      <a:pt x="1520" y="444"/>
                    </a:lnTo>
                    <a:lnTo>
                      <a:pt x="1504" y="456"/>
                    </a:lnTo>
                    <a:lnTo>
                      <a:pt x="1486" y="462"/>
                    </a:lnTo>
                    <a:lnTo>
                      <a:pt x="1467" y="464"/>
                    </a:lnTo>
                    <a:lnTo>
                      <a:pt x="1449" y="461"/>
                    </a:lnTo>
                    <a:lnTo>
                      <a:pt x="1431" y="452"/>
                    </a:lnTo>
                    <a:lnTo>
                      <a:pt x="1384" y="423"/>
                    </a:lnTo>
                    <a:lnTo>
                      <a:pt x="1335" y="399"/>
                    </a:lnTo>
                    <a:lnTo>
                      <a:pt x="1284" y="378"/>
                    </a:lnTo>
                    <a:lnTo>
                      <a:pt x="1232" y="361"/>
                    </a:lnTo>
                    <a:lnTo>
                      <a:pt x="1178" y="348"/>
                    </a:lnTo>
                    <a:lnTo>
                      <a:pt x="1159" y="341"/>
                    </a:lnTo>
                    <a:lnTo>
                      <a:pt x="1143" y="330"/>
                    </a:lnTo>
                    <a:lnTo>
                      <a:pt x="1131" y="315"/>
                    </a:lnTo>
                    <a:lnTo>
                      <a:pt x="1124" y="298"/>
                    </a:lnTo>
                    <a:lnTo>
                      <a:pt x="1121" y="278"/>
                    </a:lnTo>
                    <a:lnTo>
                      <a:pt x="1121" y="152"/>
                    </a:lnTo>
                    <a:lnTo>
                      <a:pt x="1121" y="149"/>
                    </a:lnTo>
                    <a:lnTo>
                      <a:pt x="1119" y="145"/>
                    </a:lnTo>
                    <a:lnTo>
                      <a:pt x="1117" y="142"/>
                    </a:lnTo>
                    <a:lnTo>
                      <a:pt x="1112" y="140"/>
                    </a:lnTo>
                    <a:lnTo>
                      <a:pt x="1109" y="140"/>
                    </a:lnTo>
                    <a:lnTo>
                      <a:pt x="971" y="140"/>
                    </a:lnTo>
                    <a:close/>
                    <a:moveTo>
                      <a:pt x="970" y="0"/>
                    </a:moveTo>
                    <a:lnTo>
                      <a:pt x="1108" y="0"/>
                    </a:lnTo>
                    <a:lnTo>
                      <a:pt x="1139" y="3"/>
                    </a:lnTo>
                    <a:lnTo>
                      <a:pt x="1167" y="12"/>
                    </a:lnTo>
                    <a:lnTo>
                      <a:pt x="1193" y="25"/>
                    </a:lnTo>
                    <a:lnTo>
                      <a:pt x="1216" y="44"/>
                    </a:lnTo>
                    <a:lnTo>
                      <a:pt x="1234" y="66"/>
                    </a:lnTo>
                    <a:lnTo>
                      <a:pt x="1248" y="93"/>
                    </a:lnTo>
                    <a:lnTo>
                      <a:pt x="1257" y="121"/>
                    </a:lnTo>
                    <a:lnTo>
                      <a:pt x="1260" y="152"/>
                    </a:lnTo>
                    <a:lnTo>
                      <a:pt x="1260" y="223"/>
                    </a:lnTo>
                    <a:lnTo>
                      <a:pt x="1329" y="245"/>
                    </a:lnTo>
                    <a:lnTo>
                      <a:pt x="1394" y="272"/>
                    </a:lnTo>
                    <a:lnTo>
                      <a:pt x="1457" y="305"/>
                    </a:lnTo>
                    <a:lnTo>
                      <a:pt x="1508" y="255"/>
                    </a:lnTo>
                    <a:lnTo>
                      <a:pt x="1527" y="239"/>
                    </a:lnTo>
                    <a:lnTo>
                      <a:pt x="1547" y="227"/>
                    </a:lnTo>
                    <a:lnTo>
                      <a:pt x="1569" y="217"/>
                    </a:lnTo>
                    <a:lnTo>
                      <a:pt x="1592" y="212"/>
                    </a:lnTo>
                    <a:lnTo>
                      <a:pt x="1616" y="210"/>
                    </a:lnTo>
                    <a:lnTo>
                      <a:pt x="1640" y="212"/>
                    </a:lnTo>
                    <a:lnTo>
                      <a:pt x="1663" y="217"/>
                    </a:lnTo>
                    <a:lnTo>
                      <a:pt x="1684" y="227"/>
                    </a:lnTo>
                    <a:lnTo>
                      <a:pt x="1705" y="239"/>
                    </a:lnTo>
                    <a:lnTo>
                      <a:pt x="1723" y="255"/>
                    </a:lnTo>
                    <a:lnTo>
                      <a:pt x="1821" y="352"/>
                    </a:lnTo>
                    <a:lnTo>
                      <a:pt x="1839" y="373"/>
                    </a:lnTo>
                    <a:lnTo>
                      <a:pt x="1852" y="397"/>
                    </a:lnTo>
                    <a:lnTo>
                      <a:pt x="1862" y="422"/>
                    </a:lnTo>
                    <a:lnTo>
                      <a:pt x="1866" y="447"/>
                    </a:lnTo>
                    <a:lnTo>
                      <a:pt x="1866" y="474"/>
                    </a:lnTo>
                    <a:lnTo>
                      <a:pt x="1862" y="499"/>
                    </a:lnTo>
                    <a:lnTo>
                      <a:pt x="1852" y="523"/>
                    </a:lnTo>
                    <a:lnTo>
                      <a:pt x="1839" y="546"/>
                    </a:lnTo>
                    <a:lnTo>
                      <a:pt x="1821" y="567"/>
                    </a:lnTo>
                    <a:lnTo>
                      <a:pt x="1771" y="618"/>
                    </a:lnTo>
                    <a:lnTo>
                      <a:pt x="1796" y="665"/>
                    </a:lnTo>
                    <a:lnTo>
                      <a:pt x="1819" y="714"/>
                    </a:lnTo>
                    <a:lnTo>
                      <a:pt x="1837" y="765"/>
                    </a:lnTo>
                    <a:lnTo>
                      <a:pt x="1853" y="816"/>
                    </a:lnTo>
                    <a:lnTo>
                      <a:pt x="1925" y="816"/>
                    </a:lnTo>
                    <a:lnTo>
                      <a:pt x="1955" y="818"/>
                    </a:lnTo>
                    <a:lnTo>
                      <a:pt x="1984" y="828"/>
                    </a:lnTo>
                    <a:lnTo>
                      <a:pt x="2010" y="842"/>
                    </a:lnTo>
                    <a:lnTo>
                      <a:pt x="2032" y="861"/>
                    </a:lnTo>
                    <a:lnTo>
                      <a:pt x="2051" y="883"/>
                    </a:lnTo>
                    <a:lnTo>
                      <a:pt x="2065" y="909"/>
                    </a:lnTo>
                    <a:lnTo>
                      <a:pt x="2075" y="938"/>
                    </a:lnTo>
                    <a:lnTo>
                      <a:pt x="2077" y="968"/>
                    </a:lnTo>
                    <a:lnTo>
                      <a:pt x="2077" y="1106"/>
                    </a:lnTo>
                    <a:lnTo>
                      <a:pt x="2075" y="1137"/>
                    </a:lnTo>
                    <a:lnTo>
                      <a:pt x="2065" y="1165"/>
                    </a:lnTo>
                    <a:lnTo>
                      <a:pt x="2051" y="1192"/>
                    </a:lnTo>
                    <a:lnTo>
                      <a:pt x="2032" y="1214"/>
                    </a:lnTo>
                    <a:lnTo>
                      <a:pt x="2010" y="1233"/>
                    </a:lnTo>
                    <a:lnTo>
                      <a:pt x="1984" y="1247"/>
                    </a:lnTo>
                    <a:lnTo>
                      <a:pt x="1955" y="1255"/>
                    </a:lnTo>
                    <a:lnTo>
                      <a:pt x="1925" y="1258"/>
                    </a:lnTo>
                    <a:lnTo>
                      <a:pt x="1925" y="1259"/>
                    </a:lnTo>
                    <a:lnTo>
                      <a:pt x="1853" y="1259"/>
                    </a:lnTo>
                    <a:lnTo>
                      <a:pt x="1831" y="1328"/>
                    </a:lnTo>
                    <a:lnTo>
                      <a:pt x="1803" y="1393"/>
                    </a:lnTo>
                    <a:lnTo>
                      <a:pt x="1771" y="1456"/>
                    </a:lnTo>
                    <a:lnTo>
                      <a:pt x="1821" y="1507"/>
                    </a:lnTo>
                    <a:lnTo>
                      <a:pt x="1839" y="1528"/>
                    </a:lnTo>
                    <a:lnTo>
                      <a:pt x="1852" y="1551"/>
                    </a:lnTo>
                    <a:lnTo>
                      <a:pt x="1862" y="1577"/>
                    </a:lnTo>
                    <a:lnTo>
                      <a:pt x="1866" y="1602"/>
                    </a:lnTo>
                    <a:lnTo>
                      <a:pt x="1866" y="1628"/>
                    </a:lnTo>
                    <a:lnTo>
                      <a:pt x="1862" y="1654"/>
                    </a:lnTo>
                    <a:lnTo>
                      <a:pt x="1852" y="1678"/>
                    </a:lnTo>
                    <a:lnTo>
                      <a:pt x="1839" y="1701"/>
                    </a:lnTo>
                    <a:lnTo>
                      <a:pt x="1821" y="1722"/>
                    </a:lnTo>
                    <a:lnTo>
                      <a:pt x="1723" y="1820"/>
                    </a:lnTo>
                    <a:lnTo>
                      <a:pt x="1705" y="1836"/>
                    </a:lnTo>
                    <a:lnTo>
                      <a:pt x="1684" y="1849"/>
                    </a:lnTo>
                    <a:lnTo>
                      <a:pt x="1663" y="1857"/>
                    </a:lnTo>
                    <a:lnTo>
                      <a:pt x="1640" y="1863"/>
                    </a:lnTo>
                    <a:lnTo>
                      <a:pt x="1616" y="1864"/>
                    </a:lnTo>
                    <a:lnTo>
                      <a:pt x="1592" y="1863"/>
                    </a:lnTo>
                    <a:lnTo>
                      <a:pt x="1569" y="1857"/>
                    </a:lnTo>
                    <a:lnTo>
                      <a:pt x="1547" y="1849"/>
                    </a:lnTo>
                    <a:lnTo>
                      <a:pt x="1527" y="1836"/>
                    </a:lnTo>
                    <a:lnTo>
                      <a:pt x="1508" y="1820"/>
                    </a:lnTo>
                    <a:lnTo>
                      <a:pt x="1457" y="1770"/>
                    </a:lnTo>
                    <a:lnTo>
                      <a:pt x="1410" y="1796"/>
                    </a:lnTo>
                    <a:lnTo>
                      <a:pt x="1361" y="1818"/>
                    </a:lnTo>
                    <a:lnTo>
                      <a:pt x="1312" y="1837"/>
                    </a:lnTo>
                    <a:lnTo>
                      <a:pt x="1260" y="1852"/>
                    </a:lnTo>
                    <a:lnTo>
                      <a:pt x="1260" y="1924"/>
                    </a:lnTo>
                    <a:lnTo>
                      <a:pt x="1257" y="1954"/>
                    </a:lnTo>
                    <a:lnTo>
                      <a:pt x="1248" y="1983"/>
                    </a:lnTo>
                    <a:lnTo>
                      <a:pt x="1234" y="2009"/>
                    </a:lnTo>
                    <a:lnTo>
                      <a:pt x="1216" y="2031"/>
                    </a:lnTo>
                    <a:lnTo>
                      <a:pt x="1193" y="2050"/>
                    </a:lnTo>
                    <a:lnTo>
                      <a:pt x="1167" y="2064"/>
                    </a:lnTo>
                    <a:lnTo>
                      <a:pt x="1139" y="2073"/>
                    </a:lnTo>
                    <a:lnTo>
                      <a:pt x="1108" y="2076"/>
                    </a:lnTo>
                    <a:lnTo>
                      <a:pt x="970" y="2076"/>
                    </a:lnTo>
                    <a:lnTo>
                      <a:pt x="938" y="2073"/>
                    </a:lnTo>
                    <a:lnTo>
                      <a:pt x="910" y="2064"/>
                    </a:lnTo>
                    <a:lnTo>
                      <a:pt x="884" y="2050"/>
                    </a:lnTo>
                    <a:lnTo>
                      <a:pt x="861" y="2031"/>
                    </a:lnTo>
                    <a:lnTo>
                      <a:pt x="843" y="2009"/>
                    </a:lnTo>
                    <a:lnTo>
                      <a:pt x="829" y="1983"/>
                    </a:lnTo>
                    <a:lnTo>
                      <a:pt x="820" y="1954"/>
                    </a:lnTo>
                    <a:lnTo>
                      <a:pt x="817" y="1924"/>
                    </a:lnTo>
                    <a:lnTo>
                      <a:pt x="817" y="1852"/>
                    </a:lnTo>
                    <a:lnTo>
                      <a:pt x="748" y="1831"/>
                    </a:lnTo>
                    <a:lnTo>
                      <a:pt x="683" y="1802"/>
                    </a:lnTo>
                    <a:lnTo>
                      <a:pt x="620" y="1770"/>
                    </a:lnTo>
                    <a:lnTo>
                      <a:pt x="569" y="1820"/>
                    </a:lnTo>
                    <a:lnTo>
                      <a:pt x="550" y="1836"/>
                    </a:lnTo>
                    <a:lnTo>
                      <a:pt x="530" y="1849"/>
                    </a:lnTo>
                    <a:lnTo>
                      <a:pt x="508" y="1857"/>
                    </a:lnTo>
                    <a:lnTo>
                      <a:pt x="486" y="1863"/>
                    </a:lnTo>
                    <a:lnTo>
                      <a:pt x="461" y="1864"/>
                    </a:lnTo>
                    <a:lnTo>
                      <a:pt x="437" y="1863"/>
                    </a:lnTo>
                    <a:lnTo>
                      <a:pt x="414" y="1857"/>
                    </a:lnTo>
                    <a:lnTo>
                      <a:pt x="393" y="1849"/>
                    </a:lnTo>
                    <a:lnTo>
                      <a:pt x="372" y="1836"/>
                    </a:lnTo>
                    <a:lnTo>
                      <a:pt x="354" y="1820"/>
                    </a:lnTo>
                    <a:lnTo>
                      <a:pt x="256" y="1722"/>
                    </a:lnTo>
                    <a:lnTo>
                      <a:pt x="238" y="1701"/>
                    </a:lnTo>
                    <a:lnTo>
                      <a:pt x="225" y="1678"/>
                    </a:lnTo>
                    <a:lnTo>
                      <a:pt x="216" y="1654"/>
                    </a:lnTo>
                    <a:lnTo>
                      <a:pt x="211" y="1628"/>
                    </a:lnTo>
                    <a:lnTo>
                      <a:pt x="211" y="1602"/>
                    </a:lnTo>
                    <a:lnTo>
                      <a:pt x="216" y="1577"/>
                    </a:lnTo>
                    <a:lnTo>
                      <a:pt x="225" y="1551"/>
                    </a:lnTo>
                    <a:lnTo>
                      <a:pt x="238" y="1528"/>
                    </a:lnTo>
                    <a:lnTo>
                      <a:pt x="256" y="1507"/>
                    </a:lnTo>
                    <a:lnTo>
                      <a:pt x="306" y="1456"/>
                    </a:lnTo>
                    <a:lnTo>
                      <a:pt x="281" y="1410"/>
                    </a:lnTo>
                    <a:lnTo>
                      <a:pt x="259" y="1360"/>
                    </a:lnTo>
                    <a:lnTo>
                      <a:pt x="240" y="1311"/>
                    </a:lnTo>
                    <a:lnTo>
                      <a:pt x="224" y="1259"/>
                    </a:lnTo>
                    <a:lnTo>
                      <a:pt x="152" y="1259"/>
                    </a:lnTo>
                    <a:lnTo>
                      <a:pt x="122" y="1256"/>
                    </a:lnTo>
                    <a:lnTo>
                      <a:pt x="93" y="1248"/>
                    </a:lnTo>
                    <a:lnTo>
                      <a:pt x="67" y="1233"/>
                    </a:lnTo>
                    <a:lnTo>
                      <a:pt x="45" y="1215"/>
                    </a:lnTo>
                    <a:lnTo>
                      <a:pt x="26" y="1192"/>
                    </a:lnTo>
                    <a:lnTo>
                      <a:pt x="12" y="1166"/>
                    </a:lnTo>
                    <a:lnTo>
                      <a:pt x="3" y="1138"/>
                    </a:lnTo>
                    <a:lnTo>
                      <a:pt x="0" y="1107"/>
                    </a:lnTo>
                    <a:lnTo>
                      <a:pt x="0" y="969"/>
                    </a:lnTo>
                    <a:lnTo>
                      <a:pt x="3" y="938"/>
                    </a:lnTo>
                    <a:lnTo>
                      <a:pt x="12" y="909"/>
                    </a:lnTo>
                    <a:lnTo>
                      <a:pt x="26" y="884"/>
                    </a:lnTo>
                    <a:lnTo>
                      <a:pt x="45" y="861"/>
                    </a:lnTo>
                    <a:lnTo>
                      <a:pt x="67" y="843"/>
                    </a:lnTo>
                    <a:lnTo>
                      <a:pt x="93" y="829"/>
                    </a:lnTo>
                    <a:lnTo>
                      <a:pt x="122" y="819"/>
                    </a:lnTo>
                    <a:lnTo>
                      <a:pt x="152" y="816"/>
                    </a:lnTo>
                    <a:lnTo>
                      <a:pt x="224" y="816"/>
                    </a:lnTo>
                    <a:lnTo>
                      <a:pt x="246" y="748"/>
                    </a:lnTo>
                    <a:lnTo>
                      <a:pt x="274" y="682"/>
                    </a:lnTo>
                    <a:lnTo>
                      <a:pt x="306" y="619"/>
                    </a:lnTo>
                    <a:lnTo>
                      <a:pt x="256" y="568"/>
                    </a:lnTo>
                    <a:lnTo>
                      <a:pt x="238" y="547"/>
                    </a:lnTo>
                    <a:lnTo>
                      <a:pt x="225" y="524"/>
                    </a:lnTo>
                    <a:lnTo>
                      <a:pt x="216" y="500"/>
                    </a:lnTo>
                    <a:lnTo>
                      <a:pt x="211" y="474"/>
                    </a:lnTo>
                    <a:lnTo>
                      <a:pt x="211" y="448"/>
                    </a:lnTo>
                    <a:lnTo>
                      <a:pt x="216" y="422"/>
                    </a:lnTo>
                    <a:lnTo>
                      <a:pt x="225" y="398"/>
                    </a:lnTo>
                    <a:lnTo>
                      <a:pt x="238" y="374"/>
                    </a:lnTo>
                    <a:lnTo>
                      <a:pt x="256" y="353"/>
                    </a:lnTo>
                    <a:lnTo>
                      <a:pt x="354" y="255"/>
                    </a:lnTo>
                    <a:lnTo>
                      <a:pt x="372" y="239"/>
                    </a:lnTo>
                    <a:lnTo>
                      <a:pt x="393" y="227"/>
                    </a:lnTo>
                    <a:lnTo>
                      <a:pt x="414" y="218"/>
                    </a:lnTo>
                    <a:lnTo>
                      <a:pt x="437" y="213"/>
                    </a:lnTo>
                    <a:lnTo>
                      <a:pt x="461" y="211"/>
                    </a:lnTo>
                    <a:lnTo>
                      <a:pt x="486" y="213"/>
                    </a:lnTo>
                    <a:lnTo>
                      <a:pt x="508" y="218"/>
                    </a:lnTo>
                    <a:lnTo>
                      <a:pt x="530" y="227"/>
                    </a:lnTo>
                    <a:lnTo>
                      <a:pt x="550" y="239"/>
                    </a:lnTo>
                    <a:lnTo>
                      <a:pt x="569" y="255"/>
                    </a:lnTo>
                    <a:lnTo>
                      <a:pt x="620" y="306"/>
                    </a:lnTo>
                    <a:lnTo>
                      <a:pt x="667" y="281"/>
                    </a:lnTo>
                    <a:lnTo>
                      <a:pt x="716" y="258"/>
                    </a:lnTo>
                    <a:lnTo>
                      <a:pt x="765" y="239"/>
                    </a:lnTo>
                    <a:lnTo>
                      <a:pt x="817" y="224"/>
                    </a:lnTo>
                    <a:lnTo>
                      <a:pt x="817" y="152"/>
                    </a:lnTo>
                    <a:lnTo>
                      <a:pt x="820" y="121"/>
                    </a:lnTo>
                    <a:lnTo>
                      <a:pt x="829" y="93"/>
                    </a:lnTo>
                    <a:lnTo>
                      <a:pt x="843" y="66"/>
                    </a:lnTo>
                    <a:lnTo>
                      <a:pt x="861" y="44"/>
                    </a:lnTo>
                    <a:lnTo>
                      <a:pt x="884" y="25"/>
                    </a:lnTo>
                    <a:lnTo>
                      <a:pt x="910" y="12"/>
                    </a:lnTo>
                    <a:lnTo>
                      <a:pt x="938" y="3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sp>
            <p:nvSpPr>
              <p:cNvPr id="62" name="Freeform 71">
                <a:extLst>
                  <a:ext uri="{FF2B5EF4-FFF2-40B4-BE49-F238E27FC236}">
                    <a16:creationId xmlns:a16="http://schemas.microsoft.com/office/drawing/2014/main" id="{1F810A95-380F-4F2E-B4E7-6F0F0469F7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4720" y="3811264"/>
                <a:ext cx="235341" cy="235340"/>
              </a:xfrm>
              <a:custGeom>
                <a:gdLst>
                  <a:gd name="T0" fmla="*/ 398 w 886"/>
                  <a:gd name="T1" fmla="*/ 143 h 884"/>
                  <a:gd name="T2" fmla="*/ 316 w 886"/>
                  <a:gd name="T3" fmla="*/ 169 h 884"/>
                  <a:gd name="T4" fmla="*/ 245 w 886"/>
                  <a:gd name="T5" fmla="*/ 214 h 884"/>
                  <a:gd name="T6" fmla="*/ 189 w 886"/>
                  <a:gd name="T7" fmla="*/ 277 h 884"/>
                  <a:gd name="T8" fmla="*/ 153 w 886"/>
                  <a:gd name="T9" fmla="*/ 355 h 884"/>
                  <a:gd name="T10" fmla="*/ 141 w 886"/>
                  <a:gd name="T11" fmla="*/ 442 h 884"/>
                  <a:gd name="T12" fmla="*/ 153 w 886"/>
                  <a:gd name="T13" fmla="*/ 529 h 884"/>
                  <a:gd name="T14" fmla="*/ 189 w 886"/>
                  <a:gd name="T15" fmla="*/ 606 h 884"/>
                  <a:gd name="T16" fmla="*/ 245 w 886"/>
                  <a:gd name="T17" fmla="*/ 669 h 884"/>
                  <a:gd name="T18" fmla="*/ 316 w 886"/>
                  <a:gd name="T19" fmla="*/ 716 h 884"/>
                  <a:gd name="T20" fmla="*/ 398 w 886"/>
                  <a:gd name="T21" fmla="*/ 740 h 884"/>
                  <a:gd name="T22" fmla="*/ 488 w 886"/>
                  <a:gd name="T23" fmla="*/ 740 h 884"/>
                  <a:gd name="T24" fmla="*/ 570 w 886"/>
                  <a:gd name="T25" fmla="*/ 716 h 884"/>
                  <a:gd name="T26" fmla="*/ 641 w 886"/>
                  <a:gd name="T27" fmla="*/ 669 h 884"/>
                  <a:gd name="T28" fmla="*/ 696 w 886"/>
                  <a:gd name="T29" fmla="*/ 606 h 884"/>
                  <a:gd name="T30" fmla="*/ 732 w 886"/>
                  <a:gd name="T31" fmla="*/ 529 h 884"/>
                  <a:gd name="T32" fmla="*/ 745 w 886"/>
                  <a:gd name="T33" fmla="*/ 442 h 884"/>
                  <a:gd name="T34" fmla="*/ 732 w 886"/>
                  <a:gd name="T35" fmla="*/ 355 h 884"/>
                  <a:gd name="T36" fmla="*/ 696 w 886"/>
                  <a:gd name="T37" fmla="*/ 277 h 884"/>
                  <a:gd name="T38" fmla="*/ 641 w 886"/>
                  <a:gd name="T39" fmla="*/ 214 h 884"/>
                  <a:gd name="T40" fmla="*/ 570 w 886"/>
                  <a:gd name="T41" fmla="*/ 169 h 884"/>
                  <a:gd name="T42" fmla="*/ 488 w 886"/>
                  <a:gd name="T43" fmla="*/ 143 h 884"/>
                  <a:gd name="T44" fmla="*/ 443 w 886"/>
                  <a:gd name="T45" fmla="*/ 0 h 884"/>
                  <a:gd name="T46" fmla="*/ 544 w 886"/>
                  <a:gd name="T47" fmla="*/ 11 h 884"/>
                  <a:gd name="T48" fmla="*/ 638 w 886"/>
                  <a:gd name="T49" fmla="*/ 45 h 884"/>
                  <a:gd name="T50" fmla="*/ 719 w 886"/>
                  <a:gd name="T51" fmla="*/ 97 h 884"/>
                  <a:gd name="T52" fmla="*/ 788 w 886"/>
                  <a:gd name="T53" fmla="*/ 165 h 884"/>
                  <a:gd name="T54" fmla="*/ 840 w 886"/>
                  <a:gd name="T55" fmla="*/ 248 h 884"/>
                  <a:gd name="T56" fmla="*/ 873 w 886"/>
                  <a:gd name="T57" fmla="*/ 340 h 884"/>
                  <a:gd name="T58" fmla="*/ 886 w 886"/>
                  <a:gd name="T59" fmla="*/ 442 h 884"/>
                  <a:gd name="T60" fmla="*/ 873 w 886"/>
                  <a:gd name="T61" fmla="*/ 543 h 884"/>
                  <a:gd name="T62" fmla="*/ 840 w 886"/>
                  <a:gd name="T63" fmla="*/ 636 h 884"/>
                  <a:gd name="T64" fmla="*/ 788 w 886"/>
                  <a:gd name="T65" fmla="*/ 718 h 884"/>
                  <a:gd name="T66" fmla="*/ 719 w 886"/>
                  <a:gd name="T67" fmla="*/ 787 h 884"/>
                  <a:gd name="T68" fmla="*/ 638 w 886"/>
                  <a:gd name="T69" fmla="*/ 839 h 884"/>
                  <a:gd name="T70" fmla="*/ 544 w 886"/>
                  <a:gd name="T71" fmla="*/ 872 h 884"/>
                  <a:gd name="T72" fmla="*/ 443 w 886"/>
                  <a:gd name="T73" fmla="*/ 884 h 884"/>
                  <a:gd name="T74" fmla="*/ 341 w 886"/>
                  <a:gd name="T75" fmla="*/ 872 h 884"/>
                  <a:gd name="T76" fmla="*/ 248 w 886"/>
                  <a:gd name="T77" fmla="*/ 839 h 884"/>
                  <a:gd name="T78" fmla="*/ 166 w 886"/>
                  <a:gd name="T79" fmla="*/ 787 h 884"/>
                  <a:gd name="T80" fmla="*/ 97 w 886"/>
                  <a:gd name="T81" fmla="*/ 718 h 884"/>
                  <a:gd name="T82" fmla="*/ 46 w 886"/>
                  <a:gd name="T83" fmla="*/ 636 h 884"/>
                  <a:gd name="T84" fmla="*/ 12 w 886"/>
                  <a:gd name="T85" fmla="*/ 543 h 884"/>
                  <a:gd name="T86" fmla="*/ 0 w 886"/>
                  <a:gd name="T87" fmla="*/ 442 h 884"/>
                  <a:gd name="T88" fmla="*/ 12 w 886"/>
                  <a:gd name="T89" fmla="*/ 340 h 884"/>
                  <a:gd name="T90" fmla="*/ 46 w 886"/>
                  <a:gd name="T91" fmla="*/ 248 h 884"/>
                  <a:gd name="T92" fmla="*/ 97 w 886"/>
                  <a:gd name="T93" fmla="*/ 165 h 884"/>
                  <a:gd name="T94" fmla="*/ 166 w 886"/>
                  <a:gd name="T95" fmla="*/ 97 h 884"/>
                  <a:gd name="T96" fmla="*/ 248 w 886"/>
                  <a:gd name="T97" fmla="*/ 45 h 884"/>
                  <a:gd name="T98" fmla="*/ 341 w 886"/>
                  <a:gd name="T99" fmla="*/ 11 h 884"/>
                  <a:gd name="T100" fmla="*/ 443 w 886"/>
                  <a:gd name="T101" fmla="*/ 0 h 8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85" h="884">
                    <a:moveTo>
                      <a:pt x="443" y="140"/>
                    </a:moveTo>
                    <a:lnTo>
                      <a:pt x="398" y="143"/>
                    </a:lnTo>
                    <a:lnTo>
                      <a:pt x="356" y="153"/>
                    </a:lnTo>
                    <a:lnTo>
                      <a:pt x="316" y="169"/>
                    </a:lnTo>
                    <a:lnTo>
                      <a:pt x="279" y="189"/>
                    </a:lnTo>
                    <a:lnTo>
                      <a:pt x="245" y="214"/>
                    </a:lnTo>
                    <a:lnTo>
                      <a:pt x="215" y="243"/>
                    </a:lnTo>
                    <a:lnTo>
                      <a:pt x="189" y="277"/>
                    </a:lnTo>
                    <a:lnTo>
                      <a:pt x="169" y="315"/>
                    </a:lnTo>
                    <a:lnTo>
                      <a:pt x="153" y="355"/>
                    </a:lnTo>
                    <a:lnTo>
                      <a:pt x="144" y="397"/>
                    </a:lnTo>
                    <a:lnTo>
                      <a:pt x="141" y="442"/>
                    </a:lnTo>
                    <a:lnTo>
                      <a:pt x="144" y="486"/>
                    </a:lnTo>
                    <a:lnTo>
                      <a:pt x="153" y="529"/>
                    </a:lnTo>
                    <a:lnTo>
                      <a:pt x="169" y="569"/>
                    </a:lnTo>
                    <a:lnTo>
                      <a:pt x="189" y="606"/>
                    </a:lnTo>
                    <a:lnTo>
                      <a:pt x="215" y="640"/>
                    </a:lnTo>
                    <a:lnTo>
                      <a:pt x="245" y="669"/>
                    </a:lnTo>
                    <a:lnTo>
                      <a:pt x="279" y="695"/>
                    </a:lnTo>
                    <a:lnTo>
                      <a:pt x="316" y="716"/>
                    </a:lnTo>
                    <a:lnTo>
                      <a:pt x="356" y="731"/>
                    </a:lnTo>
                    <a:lnTo>
                      <a:pt x="398" y="740"/>
                    </a:lnTo>
                    <a:lnTo>
                      <a:pt x="443" y="743"/>
                    </a:lnTo>
                    <a:lnTo>
                      <a:pt x="488" y="740"/>
                    </a:lnTo>
                    <a:lnTo>
                      <a:pt x="530" y="731"/>
                    </a:lnTo>
                    <a:lnTo>
                      <a:pt x="570" y="716"/>
                    </a:lnTo>
                    <a:lnTo>
                      <a:pt x="607" y="695"/>
                    </a:lnTo>
                    <a:lnTo>
                      <a:pt x="641" y="669"/>
                    </a:lnTo>
                    <a:lnTo>
                      <a:pt x="670" y="640"/>
                    </a:lnTo>
                    <a:lnTo>
                      <a:pt x="696" y="606"/>
                    </a:lnTo>
                    <a:lnTo>
                      <a:pt x="717" y="569"/>
                    </a:lnTo>
                    <a:lnTo>
                      <a:pt x="732" y="529"/>
                    </a:lnTo>
                    <a:lnTo>
                      <a:pt x="741" y="486"/>
                    </a:lnTo>
                    <a:lnTo>
                      <a:pt x="745" y="442"/>
                    </a:lnTo>
                    <a:lnTo>
                      <a:pt x="741" y="397"/>
                    </a:lnTo>
                    <a:lnTo>
                      <a:pt x="732" y="355"/>
                    </a:lnTo>
                    <a:lnTo>
                      <a:pt x="717" y="315"/>
                    </a:lnTo>
                    <a:lnTo>
                      <a:pt x="696" y="277"/>
                    </a:lnTo>
                    <a:lnTo>
                      <a:pt x="670" y="243"/>
                    </a:lnTo>
                    <a:lnTo>
                      <a:pt x="641" y="214"/>
                    </a:lnTo>
                    <a:lnTo>
                      <a:pt x="607" y="189"/>
                    </a:lnTo>
                    <a:lnTo>
                      <a:pt x="570" y="169"/>
                    </a:lnTo>
                    <a:lnTo>
                      <a:pt x="530" y="153"/>
                    </a:lnTo>
                    <a:lnTo>
                      <a:pt x="488" y="143"/>
                    </a:lnTo>
                    <a:lnTo>
                      <a:pt x="443" y="140"/>
                    </a:lnTo>
                    <a:close/>
                    <a:moveTo>
                      <a:pt x="443" y="0"/>
                    </a:moveTo>
                    <a:lnTo>
                      <a:pt x="494" y="3"/>
                    </a:lnTo>
                    <a:lnTo>
                      <a:pt x="544" y="11"/>
                    </a:lnTo>
                    <a:lnTo>
                      <a:pt x="592" y="25"/>
                    </a:lnTo>
                    <a:lnTo>
                      <a:pt x="638" y="45"/>
                    </a:lnTo>
                    <a:lnTo>
                      <a:pt x="680" y="68"/>
                    </a:lnTo>
                    <a:lnTo>
                      <a:pt x="719" y="97"/>
                    </a:lnTo>
                    <a:lnTo>
                      <a:pt x="756" y="130"/>
                    </a:lnTo>
                    <a:lnTo>
                      <a:pt x="788" y="165"/>
                    </a:lnTo>
                    <a:lnTo>
                      <a:pt x="816" y="205"/>
                    </a:lnTo>
                    <a:lnTo>
                      <a:pt x="840" y="248"/>
                    </a:lnTo>
                    <a:lnTo>
                      <a:pt x="859" y="293"/>
                    </a:lnTo>
                    <a:lnTo>
                      <a:pt x="873" y="340"/>
                    </a:lnTo>
                    <a:lnTo>
                      <a:pt x="883" y="390"/>
                    </a:lnTo>
                    <a:lnTo>
                      <a:pt x="886" y="442"/>
                    </a:lnTo>
                    <a:lnTo>
                      <a:pt x="883" y="493"/>
                    </a:lnTo>
                    <a:lnTo>
                      <a:pt x="873" y="543"/>
                    </a:lnTo>
                    <a:lnTo>
                      <a:pt x="859" y="590"/>
                    </a:lnTo>
                    <a:lnTo>
                      <a:pt x="840" y="636"/>
                    </a:lnTo>
                    <a:lnTo>
                      <a:pt x="816" y="679"/>
                    </a:lnTo>
                    <a:lnTo>
                      <a:pt x="788" y="718"/>
                    </a:lnTo>
                    <a:lnTo>
                      <a:pt x="756" y="754"/>
                    </a:lnTo>
                    <a:lnTo>
                      <a:pt x="719" y="787"/>
                    </a:lnTo>
                    <a:lnTo>
                      <a:pt x="680" y="815"/>
                    </a:lnTo>
                    <a:lnTo>
                      <a:pt x="638" y="839"/>
                    </a:lnTo>
                    <a:lnTo>
                      <a:pt x="592" y="858"/>
                    </a:lnTo>
                    <a:lnTo>
                      <a:pt x="544" y="872"/>
                    </a:lnTo>
                    <a:lnTo>
                      <a:pt x="494" y="880"/>
                    </a:lnTo>
                    <a:lnTo>
                      <a:pt x="443" y="884"/>
                    </a:lnTo>
                    <a:lnTo>
                      <a:pt x="392" y="880"/>
                    </a:lnTo>
                    <a:lnTo>
                      <a:pt x="341" y="872"/>
                    </a:lnTo>
                    <a:lnTo>
                      <a:pt x="294" y="858"/>
                    </a:lnTo>
                    <a:lnTo>
                      <a:pt x="248" y="839"/>
                    </a:lnTo>
                    <a:lnTo>
                      <a:pt x="206" y="815"/>
                    </a:lnTo>
                    <a:lnTo>
                      <a:pt x="166" y="787"/>
                    </a:lnTo>
                    <a:lnTo>
                      <a:pt x="130" y="754"/>
                    </a:lnTo>
                    <a:lnTo>
                      <a:pt x="97" y="718"/>
                    </a:lnTo>
                    <a:lnTo>
                      <a:pt x="70" y="679"/>
                    </a:lnTo>
                    <a:lnTo>
                      <a:pt x="46" y="636"/>
                    </a:lnTo>
                    <a:lnTo>
                      <a:pt x="27" y="590"/>
                    </a:lnTo>
                    <a:lnTo>
                      <a:pt x="12" y="543"/>
                    </a:lnTo>
                    <a:lnTo>
                      <a:pt x="4" y="493"/>
                    </a:lnTo>
                    <a:lnTo>
                      <a:pt x="0" y="442"/>
                    </a:lnTo>
                    <a:lnTo>
                      <a:pt x="4" y="390"/>
                    </a:lnTo>
                    <a:lnTo>
                      <a:pt x="12" y="340"/>
                    </a:lnTo>
                    <a:lnTo>
                      <a:pt x="27" y="293"/>
                    </a:lnTo>
                    <a:lnTo>
                      <a:pt x="46" y="248"/>
                    </a:lnTo>
                    <a:lnTo>
                      <a:pt x="70" y="205"/>
                    </a:lnTo>
                    <a:lnTo>
                      <a:pt x="97" y="165"/>
                    </a:lnTo>
                    <a:lnTo>
                      <a:pt x="130" y="130"/>
                    </a:lnTo>
                    <a:lnTo>
                      <a:pt x="166" y="97"/>
                    </a:lnTo>
                    <a:lnTo>
                      <a:pt x="206" y="68"/>
                    </a:lnTo>
                    <a:lnTo>
                      <a:pt x="248" y="45"/>
                    </a:lnTo>
                    <a:lnTo>
                      <a:pt x="294" y="25"/>
                    </a:lnTo>
                    <a:lnTo>
                      <a:pt x="341" y="11"/>
                    </a:lnTo>
                    <a:lnTo>
                      <a:pt x="392" y="3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</p:grpSp>
        <p:sp>
          <p:nvSpPr>
            <p:cNvPr id="63" name="Freeform 72">
              <a:extLst>
                <a:ext uri="{FF2B5EF4-FFF2-40B4-BE49-F238E27FC236}">
                  <a16:creationId xmlns:a16="http://schemas.microsoft.com/office/drawing/2014/main" id="{B8B08E0B-D592-4039-92DD-270D57F45848}"/>
                </a:ext>
              </a:extLst>
            </p:cNvPr>
            <p:cNvSpPr/>
            <p:nvPr/>
          </p:nvSpPr>
          <p:spPr bwMode="auto">
            <a:xfrm>
              <a:off x="5636865" y="3528625"/>
              <a:ext cx="679280" cy="775553"/>
            </a:xfrm>
            <a:custGeom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val="105963400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 animBg="1"/>
      <p:bldP spid="41" grpId="0" animBg="1"/>
      <p:bldP spid="42" grpId="0" animBg="1"/>
      <p:bldP spid="43" grpId="0" animBg="1"/>
      <p:bldP spid="51" grpId="0" animBg="1"/>
      <p:bldP spid="55" grpId="0"/>
      <p:bldP spid="56" grpId="0"/>
      <p:bldP spid="57" grpId="0"/>
      <p:bldP spid="58" grpId="0" animBg="1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4A03893-C50D-4C4C-9954-3DEF14ED2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EDF31887-18BD-498A-BF74-2DA4B4FE3842}"/>
              </a:ext>
            </a:extLst>
          </p:cNvPr>
          <p:cNvSpPr/>
          <p:nvPr/>
        </p:nvSpPr>
        <p:spPr>
          <a:xfrm>
            <a:off x="3447915" y="619418"/>
            <a:ext cx="5319488" cy="5319488"/>
          </a:xfrm>
          <a:prstGeom prst="ellipse">
            <a:avLst/>
          </a:prstGeom>
          <a:solidFill>
            <a:srgbClr val="CAB790"/>
          </a:solidFill>
          <a:ln>
            <a:noFill/>
          </a:ln>
          <a:effectLst>
            <a:outerShdw blurRad="2540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F3444B2-BC75-4BFB-96DA-06627F14845E}"/>
              </a:ext>
            </a:extLst>
          </p:cNvPr>
          <p:cNvSpPr/>
          <p:nvPr/>
        </p:nvSpPr>
        <p:spPr>
          <a:xfrm>
            <a:off x="529849" y="3031937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5638C7F-2D3D-479C-A9EB-D602C130A376}"/>
              </a:ext>
            </a:extLst>
          </p:cNvPr>
          <p:cNvSpPr/>
          <p:nvPr/>
        </p:nvSpPr>
        <p:spPr>
          <a:xfrm>
            <a:off x="1805720" y="3115554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2C7DBF4-711C-4C3E-B436-B1DC5F88061E}"/>
              </a:ext>
            </a:extLst>
          </p:cNvPr>
          <p:cNvSpPr/>
          <p:nvPr/>
        </p:nvSpPr>
        <p:spPr>
          <a:xfrm>
            <a:off x="2776428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7D0649-3E83-4AEB-9255-F2E8BC9955E6}"/>
              </a:ext>
            </a:extLst>
          </p:cNvPr>
          <p:cNvSpPr/>
          <p:nvPr/>
        </p:nvSpPr>
        <p:spPr>
          <a:xfrm>
            <a:off x="9052819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CA0CC7B-70BC-4BC9-A842-3E4D2496A1CE}"/>
              </a:ext>
            </a:extLst>
          </p:cNvPr>
          <p:cNvSpPr/>
          <p:nvPr/>
        </p:nvSpPr>
        <p:spPr>
          <a:xfrm>
            <a:off x="9782694" y="3130066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593D708-D65F-4857-BBBB-5DFB2DB85913}"/>
              </a:ext>
            </a:extLst>
          </p:cNvPr>
          <p:cNvSpPr/>
          <p:nvPr/>
        </p:nvSpPr>
        <p:spPr>
          <a:xfrm>
            <a:off x="10854295" y="3023399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168414-9143-41FD-BEB7-C7D95D80CE51}"/>
              </a:ext>
            </a:extLst>
          </p:cNvPr>
          <p:cNvGrpSpPr/>
          <p:nvPr/>
        </p:nvGrpSpPr>
        <p:grpSpPr>
          <a:xfrm>
            <a:off x="4408143" y="2420560"/>
            <a:ext cx="3669595" cy="1999802"/>
            <a:chOff x="4408143" y="1925247"/>
            <a:chExt cx="3669595" cy="199980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C3A0131-C952-45B8-BB16-7B4923132557}"/>
                </a:ext>
              </a:extLst>
            </p:cNvPr>
            <p:cNvSpPr txBox="1"/>
            <p:nvPr/>
          </p:nvSpPr>
          <p:spPr>
            <a:xfrm>
              <a:off x="4769866" y="3094052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18000">
                        <a:srgbClr val="F2E5CE"/>
                      </a:gs>
                      <a:gs pos="89000">
                        <a:srgbClr val="A0854A"/>
                      </a:gs>
                    </a:gsLst>
                    <a:lin ang="81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  <a:effectLst/>
                  <a:sym typeface="FZHei-B01S" panose="02010601030101010101" pitchFamily="2" charset="-122"/>
                </a:rPr>
                <a:t>工作规划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27D5C36-65A9-4BE8-9962-92C34D2B7F24}"/>
                </a:ext>
              </a:extLst>
            </p:cNvPr>
            <p:cNvGrpSpPr/>
            <p:nvPr/>
          </p:nvGrpSpPr>
          <p:grpSpPr>
            <a:xfrm>
              <a:off x="4408143" y="1925247"/>
              <a:ext cx="3669595" cy="1022951"/>
              <a:chOff x="4408143" y="2137005"/>
              <a:chExt cx="3669595" cy="1022951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AB19342-D552-44F6-80C0-93CCB33EF682}"/>
                  </a:ext>
                </a:extLst>
              </p:cNvPr>
              <p:cNvSpPr txBox="1"/>
              <p:nvPr/>
            </p:nvSpPr>
            <p:spPr>
              <a:xfrm>
                <a:off x="4408143" y="2137005"/>
                <a:ext cx="366959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5400">
                    <a:solidFill>
                      <a:schemeClr val="bg1"/>
                    </a:solidFill>
                    <a:sym typeface="微软雅黑 Light" panose="020b0502040204020203" pitchFamily="34" charset="-122"/>
                  </a:rPr>
                  <a:t>PART FOUR</a:t>
                </a: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39D13427-A833-409D-9131-CEFA1F6CF8C3}"/>
                  </a:ext>
                </a:extLst>
              </p:cNvPr>
              <p:cNvCxnSpPr/>
              <p:nvPr/>
            </p:nvCxnSpPr>
            <p:spPr>
              <a:xfrm>
                <a:off x="5459390" y="3159956"/>
                <a:ext cx="1296538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val="116971639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369655"/>
            <a:ext cx="5394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04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目标规划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797" y="4851768"/>
            <a:ext cx="2650406" cy="2006232"/>
          </a:xfrm>
          <a:prstGeom prst="rect">
            <a:avLst/>
          </a:prstGeom>
        </p:spPr>
      </p:pic>
      <p:grpSp>
        <p:nvGrpSpPr>
          <p:cNvPr id="6" name="组合 11"/>
          <p:cNvGrpSpPr/>
          <p:nvPr/>
        </p:nvGrpSpPr>
        <p:grpSpPr>
          <a:xfrm>
            <a:off x="4409248" y="3952591"/>
            <a:ext cx="1371408" cy="1371593"/>
            <a:chOff x="4337039" y="4117416"/>
            <a:chExt cx="1371831" cy="1371831"/>
          </a:xfrm>
        </p:grpSpPr>
        <p:grpSp>
          <p:nvGrpSpPr>
            <p:cNvPr id="7" name="组合 18"/>
            <p:cNvGrpSpPr/>
            <p:nvPr/>
          </p:nvGrpSpPr>
          <p:grpSpPr>
            <a:xfrm>
              <a:off x="4337039" y="4117416"/>
              <a:ext cx="1371831" cy="1371831"/>
              <a:chOff x="4277955" y="3767258"/>
              <a:chExt cx="1371831" cy="1371831"/>
            </a:xfrm>
          </p:grpSpPr>
          <p:sp>
            <p:nvSpPr>
              <p:cNvPr id="9" name="泪滴形 8"/>
              <p:cNvSpPr/>
              <p:nvPr/>
            </p:nvSpPr>
            <p:spPr>
              <a:xfrm>
                <a:off x="4277955" y="3767258"/>
                <a:ext cx="1371831" cy="1371831"/>
              </a:xfrm>
              <a:prstGeom prst="teardrop">
                <a:avLst/>
              </a:prstGeom>
              <a:solidFill>
                <a:srgbClr val="CAB7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8965"/>
                <a:endParaRPr lang="zh-CN" altLang="en-US" sz="24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4423870" y="391317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8965"/>
                <a:endParaRPr lang="zh-CN" altLang="en-US" sz="24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8" name="Freeform 99"/>
            <p:cNvSpPr>
              <a:spLocks noEditPoints="1"/>
            </p:cNvSpPr>
            <p:nvPr/>
          </p:nvSpPr>
          <p:spPr bwMode="auto">
            <a:xfrm>
              <a:off x="4761092" y="4542225"/>
              <a:ext cx="523724" cy="522211"/>
            </a:xfrm>
            <a:custGeom>
              <a:gdLst>
                <a:gd name="T0" fmla="*/ 80 w 146"/>
                <a:gd name="T1" fmla="*/ 44 h 146"/>
                <a:gd name="T2" fmla="*/ 91 w 146"/>
                <a:gd name="T3" fmla="*/ 33 h 146"/>
                <a:gd name="T4" fmla="*/ 80 w 146"/>
                <a:gd name="T5" fmla="*/ 23 h 146"/>
                <a:gd name="T6" fmla="*/ 69 w 146"/>
                <a:gd name="T7" fmla="*/ 33 h 146"/>
                <a:gd name="T8" fmla="*/ 80 w 146"/>
                <a:gd name="T9" fmla="*/ 44 h 146"/>
                <a:gd name="T10" fmla="*/ 80 w 146"/>
                <a:gd name="T11" fmla="*/ 29 h 146"/>
                <a:gd name="T12" fmla="*/ 85 w 146"/>
                <a:gd name="T13" fmla="*/ 33 h 146"/>
                <a:gd name="T14" fmla="*/ 80 w 146"/>
                <a:gd name="T15" fmla="*/ 38 h 146"/>
                <a:gd name="T16" fmla="*/ 75 w 146"/>
                <a:gd name="T17" fmla="*/ 33 h 146"/>
                <a:gd name="T18" fmla="*/ 80 w 146"/>
                <a:gd name="T19" fmla="*/ 29 h 146"/>
                <a:gd name="T20" fmla="*/ 143 w 146"/>
                <a:gd name="T21" fmla="*/ 0 h 146"/>
                <a:gd name="T22" fmla="*/ 3 w 146"/>
                <a:gd name="T23" fmla="*/ 0 h 146"/>
                <a:gd name="T24" fmla="*/ 0 w 146"/>
                <a:gd name="T25" fmla="*/ 3 h 146"/>
                <a:gd name="T26" fmla="*/ 0 w 146"/>
                <a:gd name="T27" fmla="*/ 143 h 146"/>
                <a:gd name="T28" fmla="*/ 3 w 146"/>
                <a:gd name="T29" fmla="*/ 146 h 146"/>
                <a:gd name="T30" fmla="*/ 143 w 146"/>
                <a:gd name="T31" fmla="*/ 146 h 146"/>
                <a:gd name="T32" fmla="*/ 144 w 146"/>
                <a:gd name="T33" fmla="*/ 145 h 146"/>
                <a:gd name="T34" fmla="*/ 144 w 146"/>
                <a:gd name="T35" fmla="*/ 145 h 146"/>
                <a:gd name="T36" fmla="*/ 145 w 146"/>
                <a:gd name="T37" fmla="*/ 145 h 146"/>
                <a:gd name="T38" fmla="*/ 145 w 146"/>
                <a:gd name="T39" fmla="*/ 145 h 146"/>
                <a:gd name="T40" fmla="*/ 145 w 146"/>
                <a:gd name="T41" fmla="*/ 144 h 146"/>
                <a:gd name="T42" fmla="*/ 146 w 146"/>
                <a:gd name="T43" fmla="*/ 143 h 146"/>
                <a:gd name="T44" fmla="*/ 146 w 146"/>
                <a:gd name="T45" fmla="*/ 143 h 146"/>
                <a:gd name="T46" fmla="*/ 146 w 146"/>
                <a:gd name="T47" fmla="*/ 3 h 146"/>
                <a:gd name="T48" fmla="*/ 143 w 146"/>
                <a:gd name="T49" fmla="*/ 0 h 146"/>
                <a:gd name="T50" fmla="*/ 6 w 146"/>
                <a:gd name="T51" fmla="*/ 140 h 146"/>
                <a:gd name="T52" fmla="*/ 6 w 146"/>
                <a:gd name="T53" fmla="*/ 107 h 146"/>
                <a:gd name="T54" fmla="*/ 55 w 146"/>
                <a:gd name="T55" fmla="*/ 58 h 146"/>
                <a:gd name="T56" fmla="*/ 135 w 146"/>
                <a:gd name="T57" fmla="*/ 140 h 146"/>
                <a:gd name="T58" fmla="*/ 6 w 146"/>
                <a:gd name="T59" fmla="*/ 140 h 146"/>
                <a:gd name="T60" fmla="*/ 140 w 146"/>
                <a:gd name="T61" fmla="*/ 135 h 146"/>
                <a:gd name="T62" fmla="*/ 86 w 146"/>
                <a:gd name="T63" fmla="*/ 81 h 146"/>
                <a:gd name="T64" fmla="*/ 107 w 146"/>
                <a:gd name="T65" fmla="*/ 59 h 146"/>
                <a:gd name="T66" fmla="*/ 140 w 146"/>
                <a:gd name="T67" fmla="*/ 92 h 146"/>
                <a:gd name="T68" fmla="*/ 140 w 146"/>
                <a:gd name="T69" fmla="*/ 135 h 146"/>
                <a:gd name="T70" fmla="*/ 140 w 146"/>
                <a:gd name="T71" fmla="*/ 84 h 146"/>
                <a:gd name="T72" fmla="*/ 109 w 146"/>
                <a:gd name="T73" fmla="*/ 53 h 146"/>
                <a:gd name="T74" fmla="*/ 105 w 146"/>
                <a:gd name="T75" fmla="*/ 53 h 146"/>
                <a:gd name="T76" fmla="*/ 82 w 146"/>
                <a:gd name="T77" fmla="*/ 76 h 146"/>
                <a:gd name="T78" fmla="*/ 57 w 146"/>
                <a:gd name="T79" fmla="*/ 52 h 146"/>
                <a:gd name="T80" fmla="*/ 55 w 146"/>
                <a:gd name="T81" fmla="*/ 51 h 146"/>
                <a:gd name="T82" fmla="*/ 55 w 146"/>
                <a:gd name="T83" fmla="*/ 51 h 146"/>
                <a:gd name="T84" fmla="*/ 53 w 146"/>
                <a:gd name="T85" fmla="*/ 52 h 146"/>
                <a:gd name="T86" fmla="*/ 6 w 146"/>
                <a:gd name="T87" fmla="*/ 98 h 146"/>
                <a:gd name="T88" fmla="*/ 6 w 146"/>
                <a:gd name="T89" fmla="*/ 6 h 146"/>
                <a:gd name="T90" fmla="*/ 140 w 146"/>
                <a:gd name="T91" fmla="*/ 6 h 146"/>
                <a:gd name="T92" fmla="*/ 140 w 146"/>
                <a:gd name="T93" fmla="*/ 84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6" h="146">
                  <a:moveTo>
                    <a:pt x="80" y="44"/>
                  </a:moveTo>
                  <a:cubicBezTo>
                    <a:pt x="86" y="44"/>
                    <a:pt x="91" y="39"/>
                    <a:pt x="91" y="33"/>
                  </a:cubicBezTo>
                  <a:cubicBezTo>
                    <a:pt x="91" y="27"/>
                    <a:pt x="86" y="23"/>
                    <a:pt x="80" y="23"/>
                  </a:cubicBezTo>
                  <a:cubicBezTo>
                    <a:pt x="74" y="23"/>
                    <a:pt x="69" y="27"/>
                    <a:pt x="69" y="33"/>
                  </a:cubicBezTo>
                  <a:cubicBezTo>
                    <a:pt x="69" y="39"/>
                    <a:pt x="74" y="44"/>
                    <a:pt x="80" y="44"/>
                  </a:cubicBezTo>
                  <a:close/>
                  <a:moveTo>
                    <a:pt x="80" y="29"/>
                  </a:moveTo>
                  <a:cubicBezTo>
                    <a:pt x="83" y="29"/>
                    <a:pt x="85" y="31"/>
                    <a:pt x="85" y="33"/>
                  </a:cubicBezTo>
                  <a:cubicBezTo>
                    <a:pt x="85" y="36"/>
                    <a:pt x="83" y="38"/>
                    <a:pt x="80" y="38"/>
                  </a:cubicBezTo>
                  <a:cubicBezTo>
                    <a:pt x="78" y="38"/>
                    <a:pt x="75" y="36"/>
                    <a:pt x="75" y="33"/>
                  </a:cubicBezTo>
                  <a:cubicBezTo>
                    <a:pt x="75" y="31"/>
                    <a:pt x="78" y="29"/>
                    <a:pt x="80" y="29"/>
                  </a:cubicBezTo>
                  <a:close/>
                  <a:moveTo>
                    <a:pt x="14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4"/>
                    <a:pt x="2" y="146"/>
                    <a:pt x="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4" y="145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4" y="145"/>
                    <a:pt x="145" y="145"/>
                    <a:pt x="145" y="145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5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2"/>
                    <a:pt x="144" y="0"/>
                    <a:pt x="143" y="0"/>
                  </a:cubicBezTo>
                  <a:close/>
                  <a:moveTo>
                    <a:pt x="6" y="140"/>
                  </a:moveTo>
                  <a:cubicBezTo>
                    <a:pt x="6" y="107"/>
                    <a:pt x="6" y="107"/>
                    <a:pt x="6" y="107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135" y="140"/>
                    <a:pt x="135" y="140"/>
                    <a:pt x="135" y="140"/>
                  </a:cubicBezTo>
                  <a:lnTo>
                    <a:pt x="6" y="140"/>
                  </a:lnTo>
                  <a:close/>
                  <a:moveTo>
                    <a:pt x="140" y="135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40" y="92"/>
                    <a:pt x="140" y="92"/>
                    <a:pt x="140" y="92"/>
                  </a:cubicBezTo>
                  <a:lnTo>
                    <a:pt x="140" y="135"/>
                  </a:lnTo>
                  <a:close/>
                  <a:moveTo>
                    <a:pt x="140" y="84"/>
                  </a:moveTo>
                  <a:cubicBezTo>
                    <a:pt x="109" y="53"/>
                    <a:pt x="109" y="53"/>
                    <a:pt x="109" y="53"/>
                  </a:cubicBezTo>
                  <a:cubicBezTo>
                    <a:pt x="108" y="52"/>
                    <a:pt x="106" y="52"/>
                    <a:pt x="105" y="53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1"/>
                    <a:pt x="56" y="51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4" y="51"/>
                    <a:pt x="54" y="51"/>
                    <a:pt x="53" y="52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40" y="6"/>
                    <a:pt x="140" y="6"/>
                    <a:pt x="140" y="6"/>
                  </a:cubicBezTo>
                  <a:lnTo>
                    <a:pt x="140" y="84"/>
                  </a:lnTo>
                  <a:close/>
                </a:path>
              </a:pathLst>
            </a:custGeom>
            <a:solidFill>
              <a:srgbClr val="CAB790"/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pPr algn="ctr" defTabSz="608965"/>
              <a:endParaRPr lang="zh-CN" altLang="en-US" sz="2400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1" name="组合 12"/>
          <p:cNvGrpSpPr/>
          <p:nvPr/>
        </p:nvGrpSpPr>
        <p:grpSpPr>
          <a:xfrm>
            <a:off x="6096000" y="3952591"/>
            <a:ext cx="1371408" cy="1371593"/>
            <a:chOff x="6024309" y="4117416"/>
            <a:chExt cx="1371831" cy="1371831"/>
          </a:xfrm>
        </p:grpSpPr>
        <p:grpSp>
          <p:nvGrpSpPr>
            <p:cNvPr id="12" name="组合 60"/>
            <p:cNvGrpSpPr/>
            <p:nvPr/>
          </p:nvGrpSpPr>
          <p:grpSpPr>
            <a:xfrm flipH="1">
              <a:off x="6024309" y="4117416"/>
              <a:ext cx="1371831" cy="1371831"/>
              <a:chOff x="4277955" y="3767258"/>
              <a:chExt cx="1371831" cy="1371831"/>
            </a:xfrm>
          </p:grpSpPr>
          <p:sp>
            <p:nvSpPr>
              <p:cNvPr id="14" name="泪滴形 13"/>
              <p:cNvSpPr/>
              <p:nvPr/>
            </p:nvSpPr>
            <p:spPr>
              <a:xfrm>
                <a:off x="4277955" y="3767258"/>
                <a:ext cx="1371831" cy="1371831"/>
              </a:xfrm>
              <a:prstGeom prst="teardrop">
                <a:avLst/>
              </a:prstGeom>
              <a:solidFill>
                <a:srgbClr val="CAB7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8965"/>
                <a:endParaRPr lang="zh-CN" altLang="en-US" sz="24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4423870" y="391317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8965"/>
                <a:endParaRPr lang="zh-CN" altLang="en-US" sz="24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3" name="Freeform 156"/>
            <p:cNvSpPr>
              <a:spLocks noEditPoints="1"/>
            </p:cNvSpPr>
            <p:nvPr/>
          </p:nvSpPr>
          <p:spPr bwMode="auto">
            <a:xfrm>
              <a:off x="6420019" y="4542225"/>
              <a:ext cx="580408" cy="585922"/>
            </a:xfrm>
            <a:custGeom>
              <a:gdLst>
                <a:gd name="T0" fmla="*/ 39 w 178"/>
                <a:gd name="T1" fmla="*/ 57 h 180"/>
                <a:gd name="T2" fmla="*/ 53 w 178"/>
                <a:gd name="T3" fmla="*/ 57 h 180"/>
                <a:gd name="T4" fmla="*/ 45 w 178"/>
                <a:gd name="T5" fmla="*/ 57 h 180"/>
                <a:gd name="T6" fmla="*/ 47 w 178"/>
                <a:gd name="T7" fmla="*/ 57 h 180"/>
                <a:gd name="T8" fmla="*/ 105 w 178"/>
                <a:gd name="T9" fmla="*/ 50 h 180"/>
                <a:gd name="T10" fmla="*/ 105 w 178"/>
                <a:gd name="T11" fmla="*/ 63 h 180"/>
                <a:gd name="T12" fmla="*/ 105 w 178"/>
                <a:gd name="T13" fmla="*/ 50 h 180"/>
                <a:gd name="T14" fmla="*/ 105 w 178"/>
                <a:gd name="T15" fmla="*/ 56 h 180"/>
                <a:gd name="T16" fmla="*/ 104 w 178"/>
                <a:gd name="T17" fmla="*/ 57 h 180"/>
                <a:gd name="T18" fmla="*/ 159 w 178"/>
                <a:gd name="T19" fmla="*/ 26 h 180"/>
                <a:gd name="T20" fmla="*/ 159 w 178"/>
                <a:gd name="T21" fmla="*/ 32 h 180"/>
                <a:gd name="T22" fmla="*/ 172 w 178"/>
                <a:gd name="T23" fmla="*/ 37 h 180"/>
                <a:gd name="T24" fmla="*/ 167 w 178"/>
                <a:gd name="T25" fmla="*/ 130 h 180"/>
                <a:gd name="T26" fmla="*/ 145 w 178"/>
                <a:gd name="T27" fmla="*/ 133 h 180"/>
                <a:gd name="T28" fmla="*/ 100 w 178"/>
                <a:gd name="T29" fmla="*/ 131 h 180"/>
                <a:gd name="T30" fmla="*/ 75 w 178"/>
                <a:gd name="T31" fmla="*/ 130 h 180"/>
                <a:gd name="T32" fmla="*/ 72 w 178"/>
                <a:gd name="T33" fmla="*/ 133 h 180"/>
                <a:gd name="T34" fmla="*/ 97 w 178"/>
                <a:gd name="T35" fmla="*/ 136 h 180"/>
                <a:gd name="T36" fmla="*/ 148 w 178"/>
                <a:gd name="T37" fmla="*/ 180 h 180"/>
                <a:gd name="T38" fmla="*/ 151 w 178"/>
                <a:gd name="T39" fmla="*/ 177 h 180"/>
                <a:gd name="T40" fmla="*/ 167 w 178"/>
                <a:gd name="T41" fmla="*/ 136 h 180"/>
                <a:gd name="T42" fmla="*/ 178 w 178"/>
                <a:gd name="T43" fmla="*/ 37 h 180"/>
                <a:gd name="T44" fmla="*/ 75 w 178"/>
                <a:gd name="T45" fmla="*/ 50 h 180"/>
                <a:gd name="T46" fmla="*/ 75 w 178"/>
                <a:gd name="T47" fmla="*/ 63 h 180"/>
                <a:gd name="T48" fmla="*/ 75 w 178"/>
                <a:gd name="T49" fmla="*/ 50 h 180"/>
                <a:gd name="T50" fmla="*/ 75 w 178"/>
                <a:gd name="T51" fmla="*/ 56 h 180"/>
                <a:gd name="T52" fmla="*/ 75 w 178"/>
                <a:gd name="T53" fmla="*/ 57 h 180"/>
                <a:gd name="T54" fmla="*/ 152 w 178"/>
                <a:gd name="T55" fmla="*/ 99 h 180"/>
                <a:gd name="T56" fmla="*/ 140 w 178"/>
                <a:gd name="T57" fmla="*/ 0 h 180"/>
                <a:gd name="T58" fmla="*/ 0 w 178"/>
                <a:gd name="T59" fmla="*/ 11 h 180"/>
                <a:gd name="T60" fmla="*/ 11 w 178"/>
                <a:gd name="T61" fmla="*/ 110 h 180"/>
                <a:gd name="T62" fmla="*/ 27 w 178"/>
                <a:gd name="T63" fmla="*/ 151 h 180"/>
                <a:gd name="T64" fmla="*/ 30 w 178"/>
                <a:gd name="T65" fmla="*/ 154 h 180"/>
                <a:gd name="T66" fmla="*/ 81 w 178"/>
                <a:gd name="T67" fmla="*/ 110 h 180"/>
                <a:gd name="T68" fmla="*/ 78 w 178"/>
                <a:gd name="T69" fmla="*/ 105 h 180"/>
                <a:gd name="T70" fmla="*/ 33 w 178"/>
                <a:gd name="T71" fmla="*/ 107 h 180"/>
                <a:gd name="T72" fmla="*/ 11 w 178"/>
                <a:gd name="T73" fmla="*/ 104 h 180"/>
                <a:gd name="T74" fmla="*/ 6 w 178"/>
                <a:gd name="T75" fmla="*/ 11 h 180"/>
                <a:gd name="T76" fmla="*/ 140 w 178"/>
                <a:gd name="T77" fmla="*/ 6 h 180"/>
                <a:gd name="T78" fmla="*/ 146 w 178"/>
                <a:gd name="T79" fmla="*/ 99 h 180"/>
                <a:gd name="T80" fmla="*/ 80 w 178"/>
                <a:gd name="T81" fmla="*/ 10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80">
                  <a:moveTo>
                    <a:pt x="46" y="50"/>
                  </a:moveTo>
                  <a:cubicBezTo>
                    <a:pt x="42" y="50"/>
                    <a:pt x="39" y="53"/>
                    <a:pt x="39" y="57"/>
                  </a:cubicBezTo>
                  <a:cubicBezTo>
                    <a:pt x="39" y="60"/>
                    <a:pt x="42" y="63"/>
                    <a:pt x="46" y="63"/>
                  </a:cubicBezTo>
                  <a:cubicBezTo>
                    <a:pt x="49" y="63"/>
                    <a:pt x="53" y="60"/>
                    <a:pt x="53" y="57"/>
                  </a:cubicBezTo>
                  <a:cubicBezTo>
                    <a:pt x="53" y="53"/>
                    <a:pt x="49" y="50"/>
                    <a:pt x="46" y="50"/>
                  </a:cubicBezTo>
                  <a:close/>
                  <a:moveTo>
                    <a:pt x="45" y="57"/>
                  </a:moveTo>
                  <a:cubicBezTo>
                    <a:pt x="45" y="56"/>
                    <a:pt x="45" y="56"/>
                    <a:pt x="46" y="56"/>
                  </a:cubicBezTo>
                  <a:cubicBezTo>
                    <a:pt x="46" y="56"/>
                    <a:pt x="47" y="56"/>
                    <a:pt x="47" y="57"/>
                  </a:cubicBezTo>
                  <a:cubicBezTo>
                    <a:pt x="47" y="58"/>
                    <a:pt x="45" y="58"/>
                    <a:pt x="45" y="57"/>
                  </a:cubicBezTo>
                  <a:close/>
                  <a:moveTo>
                    <a:pt x="105" y="50"/>
                  </a:moveTo>
                  <a:cubicBezTo>
                    <a:pt x="102" y="50"/>
                    <a:pt x="98" y="53"/>
                    <a:pt x="98" y="57"/>
                  </a:cubicBezTo>
                  <a:cubicBezTo>
                    <a:pt x="98" y="60"/>
                    <a:pt x="102" y="63"/>
                    <a:pt x="105" y="63"/>
                  </a:cubicBezTo>
                  <a:cubicBezTo>
                    <a:pt x="109" y="63"/>
                    <a:pt x="112" y="60"/>
                    <a:pt x="112" y="57"/>
                  </a:cubicBezTo>
                  <a:cubicBezTo>
                    <a:pt x="112" y="53"/>
                    <a:pt x="109" y="50"/>
                    <a:pt x="105" y="50"/>
                  </a:cubicBezTo>
                  <a:close/>
                  <a:moveTo>
                    <a:pt x="104" y="57"/>
                  </a:moveTo>
                  <a:cubicBezTo>
                    <a:pt x="104" y="56"/>
                    <a:pt x="105" y="56"/>
                    <a:pt x="105" y="56"/>
                  </a:cubicBezTo>
                  <a:cubicBezTo>
                    <a:pt x="106" y="56"/>
                    <a:pt x="106" y="56"/>
                    <a:pt x="106" y="57"/>
                  </a:cubicBezTo>
                  <a:cubicBezTo>
                    <a:pt x="106" y="58"/>
                    <a:pt x="104" y="58"/>
                    <a:pt x="104" y="57"/>
                  </a:cubicBezTo>
                  <a:close/>
                  <a:moveTo>
                    <a:pt x="167" y="26"/>
                  </a:moveTo>
                  <a:cubicBezTo>
                    <a:pt x="159" y="26"/>
                    <a:pt x="159" y="26"/>
                    <a:pt x="159" y="26"/>
                  </a:cubicBezTo>
                  <a:cubicBezTo>
                    <a:pt x="158" y="26"/>
                    <a:pt x="156" y="27"/>
                    <a:pt x="156" y="29"/>
                  </a:cubicBezTo>
                  <a:cubicBezTo>
                    <a:pt x="156" y="31"/>
                    <a:pt x="158" y="32"/>
                    <a:pt x="159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70" y="32"/>
                    <a:pt x="172" y="34"/>
                    <a:pt x="172" y="37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8"/>
                    <a:pt x="170" y="130"/>
                    <a:pt x="167" y="130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46" y="130"/>
                    <a:pt x="145" y="131"/>
                    <a:pt x="145" y="133"/>
                  </a:cubicBezTo>
                  <a:cubicBezTo>
                    <a:pt x="145" y="171"/>
                    <a:pt x="145" y="171"/>
                    <a:pt x="145" y="17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0"/>
                    <a:pt x="99" y="130"/>
                    <a:pt x="98" y="130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3" y="130"/>
                    <a:pt x="72" y="131"/>
                    <a:pt x="72" y="133"/>
                  </a:cubicBezTo>
                  <a:cubicBezTo>
                    <a:pt x="72" y="135"/>
                    <a:pt x="73" y="136"/>
                    <a:pt x="75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46" y="179"/>
                    <a:pt x="146" y="179"/>
                    <a:pt x="146" y="179"/>
                  </a:cubicBezTo>
                  <a:cubicBezTo>
                    <a:pt x="146" y="180"/>
                    <a:pt x="147" y="180"/>
                    <a:pt x="148" y="180"/>
                  </a:cubicBezTo>
                  <a:cubicBezTo>
                    <a:pt x="148" y="180"/>
                    <a:pt x="149" y="180"/>
                    <a:pt x="149" y="180"/>
                  </a:cubicBezTo>
                  <a:cubicBezTo>
                    <a:pt x="150" y="179"/>
                    <a:pt x="151" y="178"/>
                    <a:pt x="151" y="17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67" y="136"/>
                    <a:pt x="167" y="136"/>
                    <a:pt x="167" y="136"/>
                  </a:cubicBezTo>
                  <a:cubicBezTo>
                    <a:pt x="173" y="136"/>
                    <a:pt x="178" y="131"/>
                    <a:pt x="178" y="125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8" y="31"/>
                    <a:pt x="173" y="26"/>
                    <a:pt x="167" y="26"/>
                  </a:cubicBezTo>
                  <a:close/>
                  <a:moveTo>
                    <a:pt x="75" y="50"/>
                  </a:moveTo>
                  <a:cubicBezTo>
                    <a:pt x="72" y="50"/>
                    <a:pt x="69" y="53"/>
                    <a:pt x="69" y="57"/>
                  </a:cubicBezTo>
                  <a:cubicBezTo>
                    <a:pt x="69" y="60"/>
                    <a:pt x="72" y="63"/>
                    <a:pt x="75" y="63"/>
                  </a:cubicBezTo>
                  <a:cubicBezTo>
                    <a:pt x="79" y="63"/>
                    <a:pt x="82" y="60"/>
                    <a:pt x="82" y="57"/>
                  </a:cubicBezTo>
                  <a:cubicBezTo>
                    <a:pt x="82" y="53"/>
                    <a:pt x="79" y="50"/>
                    <a:pt x="75" y="50"/>
                  </a:cubicBezTo>
                  <a:close/>
                  <a:moveTo>
                    <a:pt x="75" y="57"/>
                  </a:moveTo>
                  <a:cubicBezTo>
                    <a:pt x="75" y="56"/>
                    <a:pt x="75" y="56"/>
                    <a:pt x="75" y="56"/>
                  </a:cubicBezTo>
                  <a:cubicBezTo>
                    <a:pt x="76" y="56"/>
                    <a:pt x="76" y="56"/>
                    <a:pt x="76" y="57"/>
                  </a:cubicBezTo>
                  <a:cubicBezTo>
                    <a:pt x="76" y="58"/>
                    <a:pt x="75" y="58"/>
                    <a:pt x="75" y="57"/>
                  </a:cubicBezTo>
                  <a:close/>
                  <a:moveTo>
                    <a:pt x="140" y="110"/>
                  </a:moveTo>
                  <a:cubicBezTo>
                    <a:pt x="147" y="110"/>
                    <a:pt x="152" y="105"/>
                    <a:pt x="152" y="99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5"/>
                    <a:pt x="147" y="0"/>
                    <a:pt x="14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5"/>
                    <a:pt x="5" y="110"/>
                    <a:pt x="11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7" y="153"/>
                    <a:pt x="28" y="154"/>
                    <a:pt x="29" y="154"/>
                  </a:cubicBezTo>
                  <a:cubicBezTo>
                    <a:pt x="29" y="154"/>
                    <a:pt x="30" y="154"/>
                    <a:pt x="30" y="154"/>
                  </a:cubicBezTo>
                  <a:cubicBezTo>
                    <a:pt x="31" y="154"/>
                    <a:pt x="31" y="154"/>
                    <a:pt x="32" y="154"/>
                  </a:cubicBezTo>
                  <a:cubicBezTo>
                    <a:pt x="81" y="110"/>
                    <a:pt x="81" y="110"/>
                    <a:pt x="81" y="110"/>
                  </a:cubicBezTo>
                  <a:lnTo>
                    <a:pt x="140" y="110"/>
                  </a:lnTo>
                  <a:close/>
                  <a:moveTo>
                    <a:pt x="78" y="105"/>
                  </a:moveTo>
                  <a:cubicBezTo>
                    <a:pt x="33" y="145"/>
                    <a:pt x="33" y="145"/>
                    <a:pt x="33" y="145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5"/>
                    <a:pt x="32" y="104"/>
                    <a:pt x="30" y="104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8" y="104"/>
                    <a:pt x="6" y="102"/>
                    <a:pt x="6" y="9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8" y="6"/>
                    <a:pt x="11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3" y="6"/>
                    <a:pt x="146" y="9"/>
                    <a:pt x="146" y="11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102"/>
                    <a:pt x="143" y="104"/>
                    <a:pt x="140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8" y="104"/>
                    <a:pt x="78" y="105"/>
                  </a:cubicBezTo>
                  <a:close/>
                </a:path>
              </a:pathLst>
            </a:custGeom>
            <a:solidFill>
              <a:srgbClr val="CAB790"/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pPr algn="ctr" defTabSz="608965"/>
              <a:endParaRPr lang="zh-CN" altLang="en-US" sz="2400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6" name="组合 6"/>
          <p:cNvGrpSpPr/>
          <p:nvPr/>
        </p:nvGrpSpPr>
        <p:grpSpPr>
          <a:xfrm>
            <a:off x="4409249" y="2209699"/>
            <a:ext cx="1371408" cy="1371593"/>
            <a:chOff x="4337040" y="2374221"/>
            <a:chExt cx="1371831" cy="1371831"/>
          </a:xfrm>
        </p:grpSpPr>
        <p:grpSp>
          <p:nvGrpSpPr>
            <p:cNvPr id="17" name="组合 44"/>
            <p:cNvGrpSpPr/>
            <p:nvPr/>
          </p:nvGrpSpPr>
          <p:grpSpPr>
            <a:xfrm flipV="1">
              <a:off x="4337040" y="2374221"/>
              <a:ext cx="1371831" cy="1371831"/>
              <a:chOff x="4277956" y="3767258"/>
              <a:chExt cx="1371831" cy="1371831"/>
            </a:xfrm>
          </p:grpSpPr>
          <p:sp>
            <p:nvSpPr>
              <p:cNvPr id="19" name="泪滴形 18"/>
              <p:cNvSpPr/>
              <p:nvPr/>
            </p:nvSpPr>
            <p:spPr>
              <a:xfrm>
                <a:off x="4277956" y="3767258"/>
                <a:ext cx="1371831" cy="1371831"/>
              </a:xfrm>
              <a:prstGeom prst="teardrop">
                <a:avLst/>
              </a:prstGeom>
              <a:solidFill>
                <a:srgbClr val="CAB7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8965"/>
                <a:endParaRPr lang="zh-CN" altLang="en-US" sz="24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4423870" y="391317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8965"/>
                <a:endParaRPr lang="zh-CN" altLang="en-US" sz="24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18" name="Freeform 107"/>
            <p:cNvSpPr>
              <a:spLocks noEditPoints="1"/>
            </p:cNvSpPr>
            <p:nvPr/>
          </p:nvSpPr>
          <p:spPr bwMode="auto">
            <a:xfrm>
              <a:off x="4761092" y="2749543"/>
              <a:ext cx="566164" cy="550524"/>
            </a:xfrm>
            <a:custGeom>
              <a:gdLst>
                <a:gd name="T0" fmla="*/ 134 w 153"/>
                <a:gd name="T1" fmla="*/ 70 h 149"/>
                <a:gd name="T2" fmla="*/ 131 w 153"/>
                <a:gd name="T3" fmla="*/ 73 h 149"/>
                <a:gd name="T4" fmla="*/ 131 w 153"/>
                <a:gd name="T5" fmla="*/ 143 h 149"/>
                <a:gd name="T6" fmla="*/ 6 w 153"/>
                <a:gd name="T7" fmla="*/ 143 h 149"/>
                <a:gd name="T8" fmla="*/ 6 w 153"/>
                <a:gd name="T9" fmla="*/ 18 h 149"/>
                <a:gd name="T10" fmla="*/ 85 w 153"/>
                <a:gd name="T11" fmla="*/ 18 h 149"/>
                <a:gd name="T12" fmla="*/ 88 w 153"/>
                <a:gd name="T13" fmla="*/ 15 h 149"/>
                <a:gd name="T14" fmla="*/ 85 w 153"/>
                <a:gd name="T15" fmla="*/ 12 h 149"/>
                <a:gd name="T16" fmla="*/ 3 w 153"/>
                <a:gd name="T17" fmla="*/ 12 h 149"/>
                <a:gd name="T18" fmla="*/ 0 w 153"/>
                <a:gd name="T19" fmla="*/ 15 h 149"/>
                <a:gd name="T20" fmla="*/ 0 w 153"/>
                <a:gd name="T21" fmla="*/ 146 h 149"/>
                <a:gd name="T22" fmla="*/ 3 w 153"/>
                <a:gd name="T23" fmla="*/ 149 h 149"/>
                <a:gd name="T24" fmla="*/ 134 w 153"/>
                <a:gd name="T25" fmla="*/ 149 h 149"/>
                <a:gd name="T26" fmla="*/ 137 w 153"/>
                <a:gd name="T27" fmla="*/ 146 h 149"/>
                <a:gd name="T28" fmla="*/ 137 w 153"/>
                <a:gd name="T29" fmla="*/ 73 h 149"/>
                <a:gd name="T30" fmla="*/ 134 w 153"/>
                <a:gd name="T31" fmla="*/ 70 h 149"/>
                <a:gd name="T32" fmla="*/ 134 w 153"/>
                <a:gd name="T33" fmla="*/ 8 h 149"/>
                <a:gd name="T34" fmla="*/ 117 w 153"/>
                <a:gd name="T35" fmla="*/ 0 h 149"/>
                <a:gd name="T36" fmla="*/ 108 w 153"/>
                <a:gd name="T37" fmla="*/ 5 h 149"/>
                <a:gd name="T38" fmla="*/ 108 w 153"/>
                <a:gd name="T39" fmla="*/ 6 h 149"/>
                <a:gd name="T40" fmla="*/ 105 w 153"/>
                <a:gd name="T41" fmla="*/ 10 h 149"/>
                <a:gd name="T42" fmla="*/ 68 w 153"/>
                <a:gd name="T43" fmla="*/ 64 h 149"/>
                <a:gd name="T44" fmla="*/ 67 w 153"/>
                <a:gd name="T45" fmla="*/ 65 h 149"/>
                <a:gd name="T46" fmla="*/ 65 w 153"/>
                <a:gd name="T47" fmla="*/ 100 h 149"/>
                <a:gd name="T48" fmla="*/ 67 w 153"/>
                <a:gd name="T49" fmla="*/ 103 h 149"/>
                <a:gd name="T50" fmla="*/ 68 w 153"/>
                <a:gd name="T51" fmla="*/ 103 h 149"/>
                <a:gd name="T52" fmla="*/ 69 w 153"/>
                <a:gd name="T53" fmla="*/ 103 h 149"/>
                <a:gd name="T54" fmla="*/ 104 w 153"/>
                <a:gd name="T55" fmla="*/ 91 h 149"/>
                <a:gd name="T56" fmla="*/ 105 w 153"/>
                <a:gd name="T57" fmla="*/ 90 h 149"/>
                <a:gd name="T58" fmla="*/ 141 w 153"/>
                <a:gd name="T59" fmla="*/ 39 h 149"/>
                <a:gd name="T60" fmla="*/ 142 w 153"/>
                <a:gd name="T61" fmla="*/ 36 h 149"/>
                <a:gd name="T62" fmla="*/ 146 w 153"/>
                <a:gd name="T63" fmla="*/ 32 h 149"/>
                <a:gd name="T64" fmla="*/ 146 w 153"/>
                <a:gd name="T65" fmla="*/ 31 h 149"/>
                <a:gd name="T66" fmla="*/ 134 w 153"/>
                <a:gd name="T67" fmla="*/ 8 h 149"/>
                <a:gd name="T68" fmla="*/ 72 w 153"/>
                <a:gd name="T69" fmla="*/ 96 h 149"/>
                <a:gd name="T70" fmla="*/ 73 w 153"/>
                <a:gd name="T71" fmla="*/ 69 h 149"/>
                <a:gd name="T72" fmla="*/ 79 w 153"/>
                <a:gd name="T73" fmla="*/ 74 h 149"/>
                <a:gd name="T74" fmla="*/ 81 w 153"/>
                <a:gd name="T75" fmla="*/ 76 h 149"/>
                <a:gd name="T76" fmla="*/ 89 w 153"/>
                <a:gd name="T77" fmla="*/ 82 h 149"/>
                <a:gd name="T78" fmla="*/ 91 w 153"/>
                <a:gd name="T79" fmla="*/ 84 h 149"/>
                <a:gd name="T80" fmla="*/ 97 w 153"/>
                <a:gd name="T81" fmla="*/ 87 h 149"/>
                <a:gd name="T82" fmla="*/ 72 w 153"/>
                <a:gd name="T83" fmla="*/ 96 h 149"/>
                <a:gd name="T84" fmla="*/ 102 w 153"/>
                <a:gd name="T85" fmla="*/ 84 h 149"/>
                <a:gd name="T86" fmla="*/ 94 w 153"/>
                <a:gd name="T87" fmla="*/ 78 h 149"/>
                <a:gd name="T88" fmla="*/ 84 w 153"/>
                <a:gd name="T89" fmla="*/ 71 h 149"/>
                <a:gd name="T90" fmla="*/ 75 w 153"/>
                <a:gd name="T91" fmla="*/ 63 h 149"/>
                <a:gd name="T92" fmla="*/ 108 w 153"/>
                <a:gd name="T93" fmla="*/ 16 h 149"/>
                <a:gd name="T94" fmla="*/ 108 w 153"/>
                <a:gd name="T95" fmla="*/ 15 h 149"/>
                <a:gd name="T96" fmla="*/ 124 w 153"/>
                <a:gd name="T97" fmla="*/ 22 h 149"/>
                <a:gd name="T98" fmla="*/ 136 w 153"/>
                <a:gd name="T99" fmla="*/ 34 h 149"/>
                <a:gd name="T100" fmla="*/ 102 w 153"/>
                <a:gd name="T101" fmla="*/ 84 h 149"/>
                <a:gd name="T102" fmla="*/ 141 w 153"/>
                <a:gd name="T103" fmla="*/ 28 h 149"/>
                <a:gd name="T104" fmla="*/ 141 w 153"/>
                <a:gd name="T105" fmla="*/ 28 h 149"/>
                <a:gd name="T106" fmla="*/ 140 w 153"/>
                <a:gd name="T107" fmla="*/ 29 h 149"/>
                <a:gd name="T108" fmla="*/ 128 w 153"/>
                <a:gd name="T109" fmla="*/ 17 h 149"/>
                <a:gd name="T110" fmla="*/ 112 w 153"/>
                <a:gd name="T111" fmla="*/ 10 h 149"/>
                <a:gd name="T112" fmla="*/ 112 w 153"/>
                <a:gd name="T113" fmla="*/ 10 h 149"/>
                <a:gd name="T114" fmla="*/ 113 w 153"/>
                <a:gd name="T115" fmla="*/ 9 h 149"/>
                <a:gd name="T116" fmla="*/ 117 w 153"/>
                <a:gd name="T117" fmla="*/ 6 h 149"/>
                <a:gd name="T118" fmla="*/ 130 w 153"/>
                <a:gd name="T119" fmla="*/ 13 h 149"/>
                <a:gd name="T120" fmla="*/ 141 w 153"/>
                <a:gd name="T121" fmla="*/ 28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" h="149">
                  <a:moveTo>
                    <a:pt x="134" y="70"/>
                  </a:moveTo>
                  <a:cubicBezTo>
                    <a:pt x="133" y="70"/>
                    <a:pt x="131" y="72"/>
                    <a:pt x="131" y="73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8"/>
                    <a:pt x="88" y="16"/>
                    <a:pt x="88" y="15"/>
                  </a:cubicBezTo>
                  <a:cubicBezTo>
                    <a:pt x="88" y="13"/>
                    <a:pt x="86" y="12"/>
                    <a:pt x="85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0" y="13"/>
                    <a:pt x="0" y="1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3" y="149"/>
                  </a:cubicBezTo>
                  <a:cubicBezTo>
                    <a:pt x="134" y="149"/>
                    <a:pt x="134" y="149"/>
                    <a:pt x="134" y="149"/>
                  </a:cubicBezTo>
                  <a:cubicBezTo>
                    <a:pt x="136" y="149"/>
                    <a:pt x="137" y="148"/>
                    <a:pt x="137" y="146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37" y="72"/>
                    <a:pt x="136" y="70"/>
                    <a:pt x="134" y="70"/>
                  </a:cubicBezTo>
                  <a:close/>
                  <a:moveTo>
                    <a:pt x="134" y="8"/>
                  </a:moveTo>
                  <a:cubicBezTo>
                    <a:pt x="127" y="3"/>
                    <a:pt x="121" y="0"/>
                    <a:pt x="117" y="0"/>
                  </a:cubicBezTo>
                  <a:cubicBezTo>
                    <a:pt x="114" y="0"/>
                    <a:pt x="111" y="2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7"/>
                    <a:pt x="106" y="9"/>
                    <a:pt x="105" y="10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7" y="64"/>
                    <a:pt x="67" y="65"/>
                    <a:pt x="67" y="65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5" y="101"/>
                    <a:pt x="66" y="102"/>
                    <a:pt x="67" y="103"/>
                  </a:cubicBezTo>
                  <a:cubicBezTo>
                    <a:pt x="67" y="103"/>
                    <a:pt x="68" y="103"/>
                    <a:pt x="68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91"/>
                    <a:pt x="105" y="91"/>
                    <a:pt x="105" y="90"/>
                  </a:cubicBezTo>
                  <a:cubicBezTo>
                    <a:pt x="141" y="39"/>
                    <a:pt x="141" y="39"/>
                    <a:pt x="141" y="39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4" y="34"/>
                    <a:pt x="145" y="33"/>
                    <a:pt x="146" y="32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53" y="22"/>
                    <a:pt x="144" y="14"/>
                    <a:pt x="134" y="8"/>
                  </a:cubicBezTo>
                  <a:close/>
                  <a:moveTo>
                    <a:pt x="72" y="96"/>
                  </a:moveTo>
                  <a:cubicBezTo>
                    <a:pt x="73" y="69"/>
                    <a:pt x="73" y="69"/>
                    <a:pt x="73" y="69"/>
                  </a:cubicBezTo>
                  <a:cubicBezTo>
                    <a:pt x="75" y="70"/>
                    <a:pt x="78" y="72"/>
                    <a:pt x="79" y="74"/>
                  </a:cubicBezTo>
                  <a:cubicBezTo>
                    <a:pt x="79" y="75"/>
                    <a:pt x="80" y="76"/>
                    <a:pt x="81" y="76"/>
                  </a:cubicBezTo>
                  <a:cubicBezTo>
                    <a:pt x="81" y="76"/>
                    <a:pt x="87" y="77"/>
                    <a:pt x="89" y="82"/>
                  </a:cubicBezTo>
                  <a:cubicBezTo>
                    <a:pt x="89" y="83"/>
                    <a:pt x="90" y="84"/>
                    <a:pt x="91" y="84"/>
                  </a:cubicBezTo>
                  <a:cubicBezTo>
                    <a:pt x="91" y="84"/>
                    <a:pt x="94" y="84"/>
                    <a:pt x="97" y="87"/>
                  </a:cubicBezTo>
                  <a:lnTo>
                    <a:pt x="72" y="96"/>
                  </a:lnTo>
                  <a:close/>
                  <a:moveTo>
                    <a:pt x="102" y="84"/>
                  </a:moveTo>
                  <a:cubicBezTo>
                    <a:pt x="99" y="80"/>
                    <a:pt x="96" y="79"/>
                    <a:pt x="94" y="78"/>
                  </a:cubicBezTo>
                  <a:cubicBezTo>
                    <a:pt x="91" y="74"/>
                    <a:pt x="86" y="72"/>
                    <a:pt x="84" y="71"/>
                  </a:cubicBezTo>
                  <a:cubicBezTo>
                    <a:pt x="82" y="67"/>
                    <a:pt x="78" y="65"/>
                    <a:pt x="75" y="63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13" y="16"/>
                    <a:pt x="119" y="18"/>
                    <a:pt x="124" y="22"/>
                  </a:cubicBezTo>
                  <a:cubicBezTo>
                    <a:pt x="130" y="26"/>
                    <a:pt x="134" y="31"/>
                    <a:pt x="136" y="34"/>
                  </a:cubicBezTo>
                  <a:lnTo>
                    <a:pt x="102" y="84"/>
                  </a:lnTo>
                  <a:close/>
                  <a:moveTo>
                    <a:pt x="141" y="28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37" y="25"/>
                    <a:pt x="133" y="21"/>
                    <a:pt x="128" y="17"/>
                  </a:cubicBezTo>
                  <a:cubicBezTo>
                    <a:pt x="122" y="14"/>
                    <a:pt x="117" y="11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4" y="7"/>
                    <a:pt x="116" y="6"/>
                    <a:pt x="117" y="6"/>
                  </a:cubicBezTo>
                  <a:cubicBezTo>
                    <a:pt x="120" y="6"/>
                    <a:pt x="124" y="8"/>
                    <a:pt x="130" y="13"/>
                  </a:cubicBezTo>
                  <a:cubicBezTo>
                    <a:pt x="144" y="22"/>
                    <a:pt x="143" y="25"/>
                    <a:pt x="141" y="28"/>
                  </a:cubicBezTo>
                  <a:close/>
                </a:path>
              </a:pathLst>
            </a:custGeom>
            <a:solidFill>
              <a:srgbClr val="CAB790"/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pPr algn="ctr" defTabSz="608965"/>
              <a:endParaRPr lang="zh-CN" altLang="en-US" sz="2400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1" name="组合 9"/>
          <p:cNvGrpSpPr/>
          <p:nvPr/>
        </p:nvGrpSpPr>
        <p:grpSpPr>
          <a:xfrm>
            <a:off x="6096000" y="2209699"/>
            <a:ext cx="1371408" cy="1371593"/>
            <a:chOff x="6024309" y="2374221"/>
            <a:chExt cx="1371831" cy="1371831"/>
          </a:xfrm>
        </p:grpSpPr>
        <p:grpSp>
          <p:nvGrpSpPr>
            <p:cNvPr id="22" name="组合 63"/>
            <p:cNvGrpSpPr/>
            <p:nvPr/>
          </p:nvGrpSpPr>
          <p:grpSpPr>
            <a:xfrm flipH="1" flipV="1">
              <a:off x="6024309" y="2374221"/>
              <a:ext cx="1371831" cy="1371831"/>
              <a:chOff x="4277955" y="3767258"/>
              <a:chExt cx="1371831" cy="1371831"/>
            </a:xfrm>
          </p:grpSpPr>
          <p:sp>
            <p:nvSpPr>
              <p:cNvPr id="24" name="泪滴形 23"/>
              <p:cNvSpPr/>
              <p:nvPr/>
            </p:nvSpPr>
            <p:spPr>
              <a:xfrm>
                <a:off x="4277955" y="3767258"/>
                <a:ext cx="1371831" cy="1371831"/>
              </a:xfrm>
              <a:prstGeom prst="teardrop">
                <a:avLst/>
              </a:prstGeom>
              <a:solidFill>
                <a:srgbClr val="9EBA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8965"/>
                <a:endParaRPr lang="zh-CN" altLang="en-US" sz="24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4423870" y="391317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8965"/>
                <a:endParaRPr lang="zh-CN" altLang="en-US" sz="2400">
                  <a:solidFill>
                    <a:prstClr val="white"/>
                  </a:solidFill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23" name="Freeform 155"/>
            <p:cNvSpPr>
              <a:spLocks noEditPoints="1"/>
            </p:cNvSpPr>
            <p:nvPr/>
          </p:nvSpPr>
          <p:spPr bwMode="auto">
            <a:xfrm>
              <a:off x="6441896" y="2844717"/>
              <a:ext cx="536655" cy="511244"/>
            </a:xfrm>
            <a:custGeom>
              <a:gdLst>
                <a:gd name="T0" fmla="*/ 106 w 152"/>
                <a:gd name="T1" fmla="*/ 49 h 145"/>
                <a:gd name="T2" fmla="*/ 99 w 152"/>
                <a:gd name="T3" fmla="*/ 56 h 145"/>
                <a:gd name="T4" fmla="*/ 106 w 152"/>
                <a:gd name="T5" fmla="*/ 63 h 145"/>
                <a:gd name="T6" fmla="*/ 113 w 152"/>
                <a:gd name="T7" fmla="*/ 56 h 145"/>
                <a:gd name="T8" fmla="*/ 106 w 152"/>
                <a:gd name="T9" fmla="*/ 49 h 145"/>
                <a:gd name="T10" fmla="*/ 105 w 152"/>
                <a:gd name="T11" fmla="*/ 56 h 145"/>
                <a:gd name="T12" fmla="*/ 106 w 152"/>
                <a:gd name="T13" fmla="*/ 55 h 145"/>
                <a:gd name="T14" fmla="*/ 107 w 152"/>
                <a:gd name="T15" fmla="*/ 56 h 145"/>
                <a:gd name="T16" fmla="*/ 105 w 152"/>
                <a:gd name="T17" fmla="*/ 56 h 145"/>
                <a:gd name="T18" fmla="*/ 46 w 152"/>
                <a:gd name="T19" fmla="*/ 49 h 145"/>
                <a:gd name="T20" fmla="*/ 39 w 152"/>
                <a:gd name="T21" fmla="*/ 56 h 145"/>
                <a:gd name="T22" fmla="*/ 46 w 152"/>
                <a:gd name="T23" fmla="*/ 63 h 145"/>
                <a:gd name="T24" fmla="*/ 53 w 152"/>
                <a:gd name="T25" fmla="*/ 56 h 145"/>
                <a:gd name="T26" fmla="*/ 46 w 152"/>
                <a:gd name="T27" fmla="*/ 49 h 145"/>
                <a:gd name="T28" fmla="*/ 45 w 152"/>
                <a:gd name="T29" fmla="*/ 56 h 145"/>
                <a:gd name="T30" fmla="*/ 46 w 152"/>
                <a:gd name="T31" fmla="*/ 55 h 145"/>
                <a:gd name="T32" fmla="*/ 47 w 152"/>
                <a:gd name="T33" fmla="*/ 56 h 145"/>
                <a:gd name="T34" fmla="*/ 45 w 152"/>
                <a:gd name="T35" fmla="*/ 56 h 145"/>
                <a:gd name="T36" fmla="*/ 141 w 152"/>
                <a:gd name="T37" fmla="*/ 0 h 145"/>
                <a:gd name="T38" fmla="*/ 11 w 152"/>
                <a:gd name="T39" fmla="*/ 0 h 145"/>
                <a:gd name="T40" fmla="*/ 0 w 152"/>
                <a:gd name="T41" fmla="*/ 11 h 145"/>
                <a:gd name="T42" fmla="*/ 0 w 152"/>
                <a:gd name="T43" fmla="*/ 99 h 145"/>
                <a:gd name="T44" fmla="*/ 11 w 152"/>
                <a:gd name="T45" fmla="*/ 110 h 145"/>
                <a:gd name="T46" fmla="*/ 53 w 152"/>
                <a:gd name="T47" fmla="*/ 110 h 145"/>
                <a:gd name="T48" fmla="*/ 74 w 152"/>
                <a:gd name="T49" fmla="*/ 143 h 145"/>
                <a:gd name="T50" fmla="*/ 76 w 152"/>
                <a:gd name="T51" fmla="*/ 145 h 145"/>
                <a:gd name="T52" fmla="*/ 79 w 152"/>
                <a:gd name="T53" fmla="*/ 143 h 145"/>
                <a:gd name="T54" fmla="*/ 100 w 152"/>
                <a:gd name="T55" fmla="*/ 110 h 145"/>
                <a:gd name="T56" fmla="*/ 141 w 152"/>
                <a:gd name="T57" fmla="*/ 110 h 145"/>
                <a:gd name="T58" fmla="*/ 152 w 152"/>
                <a:gd name="T59" fmla="*/ 99 h 145"/>
                <a:gd name="T60" fmla="*/ 152 w 152"/>
                <a:gd name="T61" fmla="*/ 11 h 145"/>
                <a:gd name="T62" fmla="*/ 141 w 152"/>
                <a:gd name="T63" fmla="*/ 0 h 145"/>
                <a:gd name="T64" fmla="*/ 146 w 152"/>
                <a:gd name="T65" fmla="*/ 99 h 145"/>
                <a:gd name="T66" fmla="*/ 141 w 152"/>
                <a:gd name="T67" fmla="*/ 104 h 145"/>
                <a:gd name="T68" fmla="*/ 98 w 152"/>
                <a:gd name="T69" fmla="*/ 104 h 145"/>
                <a:gd name="T70" fmla="*/ 97 w 152"/>
                <a:gd name="T71" fmla="*/ 104 h 145"/>
                <a:gd name="T72" fmla="*/ 97 w 152"/>
                <a:gd name="T73" fmla="*/ 104 h 145"/>
                <a:gd name="T74" fmla="*/ 97 w 152"/>
                <a:gd name="T75" fmla="*/ 104 h 145"/>
                <a:gd name="T76" fmla="*/ 95 w 152"/>
                <a:gd name="T77" fmla="*/ 105 h 145"/>
                <a:gd name="T78" fmla="*/ 76 w 152"/>
                <a:gd name="T79" fmla="*/ 136 h 145"/>
                <a:gd name="T80" fmla="*/ 57 w 152"/>
                <a:gd name="T81" fmla="*/ 105 h 145"/>
                <a:gd name="T82" fmla="*/ 55 w 152"/>
                <a:gd name="T83" fmla="*/ 104 h 145"/>
                <a:gd name="T84" fmla="*/ 55 w 152"/>
                <a:gd name="T85" fmla="*/ 104 h 145"/>
                <a:gd name="T86" fmla="*/ 55 w 152"/>
                <a:gd name="T87" fmla="*/ 104 h 145"/>
                <a:gd name="T88" fmla="*/ 54 w 152"/>
                <a:gd name="T89" fmla="*/ 104 h 145"/>
                <a:gd name="T90" fmla="*/ 11 w 152"/>
                <a:gd name="T91" fmla="*/ 104 h 145"/>
                <a:gd name="T92" fmla="*/ 6 w 152"/>
                <a:gd name="T93" fmla="*/ 99 h 145"/>
                <a:gd name="T94" fmla="*/ 6 w 152"/>
                <a:gd name="T95" fmla="*/ 11 h 145"/>
                <a:gd name="T96" fmla="*/ 11 w 152"/>
                <a:gd name="T97" fmla="*/ 6 h 145"/>
                <a:gd name="T98" fmla="*/ 141 w 152"/>
                <a:gd name="T99" fmla="*/ 6 h 145"/>
                <a:gd name="T100" fmla="*/ 146 w 152"/>
                <a:gd name="T101" fmla="*/ 11 h 145"/>
                <a:gd name="T102" fmla="*/ 146 w 152"/>
                <a:gd name="T103" fmla="*/ 99 h 145"/>
                <a:gd name="T104" fmla="*/ 76 w 152"/>
                <a:gd name="T105" fmla="*/ 49 h 145"/>
                <a:gd name="T106" fmla="*/ 69 w 152"/>
                <a:gd name="T107" fmla="*/ 56 h 145"/>
                <a:gd name="T108" fmla="*/ 76 w 152"/>
                <a:gd name="T109" fmla="*/ 63 h 145"/>
                <a:gd name="T110" fmla="*/ 83 w 152"/>
                <a:gd name="T111" fmla="*/ 56 h 145"/>
                <a:gd name="T112" fmla="*/ 76 w 152"/>
                <a:gd name="T113" fmla="*/ 49 h 145"/>
                <a:gd name="T114" fmla="*/ 75 w 152"/>
                <a:gd name="T115" fmla="*/ 56 h 145"/>
                <a:gd name="T116" fmla="*/ 76 w 152"/>
                <a:gd name="T117" fmla="*/ 55 h 145"/>
                <a:gd name="T118" fmla="*/ 77 w 152"/>
                <a:gd name="T119" fmla="*/ 56 h 145"/>
                <a:gd name="T120" fmla="*/ 75 w 152"/>
                <a:gd name="T121" fmla="*/ 56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2" h="145">
                  <a:moveTo>
                    <a:pt x="106" y="49"/>
                  </a:moveTo>
                  <a:cubicBezTo>
                    <a:pt x="102" y="49"/>
                    <a:pt x="99" y="53"/>
                    <a:pt x="99" y="56"/>
                  </a:cubicBezTo>
                  <a:cubicBezTo>
                    <a:pt x="99" y="60"/>
                    <a:pt x="102" y="63"/>
                    <a:pt x="106" y="63"/>
                  </a:cubicBezTo>
                  <a:cubicBezTo>
                    <a:pt x="109" y="63"/>
                    <a:pt x="113" y="60"/>
                    <a:pt x="113" y="56"/>
                  </a:cubicBezTo>
                  <a:cubicBezTo>
                    <a:pt x="113" y="53"/>
                    <a:pt x="109" y="49"/>
                    <a:pt x="106" y="49"/>
                  </a:cubicBezTo>
                  <a:close/>
                  <a:moveTo>
                    <a:pt x="105" y="56"/>
                  </a:moveTo>
                  <a:cubicBezTo>
                    <a:pt x="105" y="56"/>
                    <a:pt x="105" y="55"/>
                    <a:pt x="106" y="55"/>
                  </a:cubicBezTo>
                  <a:cubicBezTo>
                    <a:pt x="106" y="55"/>
                    <a:pt x="107" y="56"/>
                    <a:pt x="107" y="56"/>
                  </a:cubicBezTo>
                  <a:cubicBezTo>
                    <a:pt x="107" y="57"/>
                    <a:pt x="105" y="57"/>
                    <a:pt x="105" y="56"/>
                  </a:cubicBezTo>
                  <a:close/>
                  <a:moveTo>
                    <a:pt x="46" y="49"/>
                  </a:moveTo>
                  <a:cubicBezTo>
                    <a:pt x="42" y="49"/>
                    <a:pt x="39" y="53"/>
                    <a:pt x="39" y="56"/>
                  </a:cubicBezTo>
                  <a:cubicBezTo>
                    <a:pt x="39" y="60"/>
                    <a:pt x="42" y="63"/>
                    <a:pt x="46" y="63"/>
                  </a:cubicBezTo>
                  <a:cubicBezTo>
                    <a:pt x="50" y="63"/>
                    <a:pt x="53" y="60"/>
                    <a:pt x="53" y="56"/>
                  </a:cubicBezTo>
                  <a:cubicBezTo>
                    <a:pt x="53" y="53"/>
                    <a:pt x="50" y="49"/>
                    <a:pt x="46" y="49"/>
                  </a:cubicBezTo>
                  <a:close/>
                  <a:moveTo>
                    <a:pt x="45" y="56"/>
                  </a:moveTo>
                  <a:cubicBezTo>
                    <a:pt x="45" y="56"/>
                    <a:pt x="46" y="55"/>
                    <a:pt x="46" y="55"/>
                  </a:cubicBezTo>
                  <a:cubicBezTo>
                    <a:pt x="47" y="55"/>
                    <a:pt x="47" y="56"/>
                    <a:pt x="47" y="56"/>
                  </a:cubicBezTo>
                  <a:cubicBezTo>
                    <a:pt x="47" y="57"/>
                    <a:pt x="45" y="57"/>
                    <a:pt x="45" y="56"/>
                  </a:cubicBezTo>
                  <a:close/>
                  <a:moveTo>
                    <a:pt x="1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5"/>
                    <a:pt x="5" y="110"/>
                    <a:pt x="11" y="110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74" y="143"/>
                    <a:pt x="74" y="143"/>
                    <a:pt x="74" y="143"/>
                  </a:cubicBezTo>
                  <a:cubicBezTo>
                    <a:pt x="74" y="144"/>
                    <a:pt x="75" y="145"/>
                    <a:pt x="76" y="145"/>
                  </a:cubicBezTo>
                  <a:cubicBezTo>
                    <a:pt x="77" y="145"/>
                    <a:pt x="78" y="144"/>
                    <a:pt x="79" y="143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7" y="110"/>
                    <a:pt x="152" y="105"/>
                    <a:pt x="152" y="99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5"/>
                    <a:pt x="147" y="0"/>
                    <a:pt x="141" y="0"/>
                  </a:cubicBezTo>
                  <a:close/>
                  <a:moveTo>
                    <a:pt x="146" y="99"/>
                  </a:moveTo>
                  <a:cubicBezTo>
                    <a:pt x="146" y="101"/>
                    <a:pt x="144" y="104"/>
                    <a:pt x="141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7" y="104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6" y="104"/>
                    <a:pt x="96" y="105"/>
                    <a:pt x="95" y="105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6" y="104"/>
                    <a:pt x="55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4" y="104"/>
                    <a:pt x="54" y="104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9" y="104"/>
                    <a:pt x="6" y="101"/>
                    <a:pt x="6" y="9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9" y="6"/>
                    <a:pt x="11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4" y="6"/>
                    <a:pt x="146" y="8"/>
                    <a:pt x="146" y="11"/>
                  </a:cubicBezTo>
                  <a:lnTo>
                    <a:pt x="146" y="99"/>
                  </a:lnTo>
                  <a:close/>
                  <a:moveTo>
                    <a:pt x="76" y="49"/>
                  </a:moveTo>
                  <a:cubicBezTo>
                    <a:pt x="72" y="49"/>
                    <a:pt x="69" y="53"/>
                    <a:pt x="69" y="56"/>
                  </a:cubicBezTo>
                  <a:cubicBezTo>
                    <a:pt x="69" y="60"/>
                    <a:pt x="72" y="63"/>
                    <a:pt x="76" y="63"/>
                  </a:cubicBezTo>
                  <a:cubicBezTo>
                    <a:pt x="80" y="63"/>
                    <a:pt x="83" y="60"/>
                    <a:pt x="83" y="56"/>
                  </a:cubicBezTo>
                  <a:cubicBezTo>
                    <a:pt x="83" y="53"/>
                    <a:pt x="80" y="49"/>
                    <a:pt x="76" y="49"/>
                  </a:cubicBezTo>
                  <a:close/>
                  <a:moveTo>
                    <a:pt x="75" y="56"/>
                  </a:moveTo>
                  <a:cubicBezTo>
                    <a:pt x="75" y="56"/>
                    <a:pt x="75" y="55"/>
                    <a:pt x="76" y="55"/>
                  </a:cubicBezTo>
                  <a:cubicBezTo>
                    <a:pt x="76" y="55"/>
                    <a:pt x="77" y="56"/>
                    <a:pt x="77" y="56"/>
                  </a:cubicBezTo>
                  <a:cubicBezTo>
                    <a:pt x="77" y="57"/>
                    <a:pt x="75" y="57"/>
                    <a:pt x="75" y="56"/>
                  </a:cubicBezTo>
                  <a:close/>
                </a:path>
              </a:pathLst>
            </a:custGeom>
            <a:solidFill>
              <a:srgbClr val="9EBAD6"/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pPr algn="ctr" defTabSz="608965"/>
              <a:endParaRPr lang="zh-CN" altLang="en-US" sz="2400">
                <a:solidFill>
                  <a:prstClr val="black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224576" y="2155083"/>
            <a:ext cx="1005339" cy="338522"/>
          </a:xfrm>
          <a:prstGeom prst="rect">
            <a:avLst/>
          </a:prstGeom>
        </p:spPr>
        <p:txBody>
          <a:bodyPr wrap="none" lIns="91408" tIns="45704" rIns="91408" bIns="45704">
            <a:spAutoFit/>
          </a:bodyPr>
          <a:lstStyle/>
          <a:p>
            <a:pPr algn="ctr" defTabSz="608965"/>
            <a:r>
              <a:rPr lang="zh-CN" altLang="en-US" sz="1600">
                <a:solidFill>
                  <a:prstClr val="black">
                    <a:lumMod val="50000"/>
                    <a:lumOff val="50000"/>
                  </a:prstClr>
                </a:solidFill>
                <a:ea typeface="方正兰亭中黑_GBK" panose="02000000000000000000" pitchFamily="2" charset="-122"/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491332" y="2681991"/>
            <a:ext cx="2646104" cy="861742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8" name="矩形 27"/>
          <p:cNvSpPr/>
          <p:nvPr/>
        </p:nvSpPr>
        <p:spPr>
          <a:xfrm>
            <a:off x="2218881" y="4216826"/>
            <a:ext cx="1005339" cy="338522"/>
          </a:xfrm>
          <a:prstGeom prst="rect">
            <a:avLst/>
          </a:prstGeom>
        </p:spPr>
        <p:txBody>
          <a:bodyPr wrap="none" lIns="91408" tIns="45704" rIns="91408" bIns="45704">
            <a:spAutoFit/>
          </a:bodyPr>
          <a:lstStyle/>
          <a:p>
            <a:pPr algn="ctr" defTabSz="608965"/>
            <a:r>
              <a:rPr lang="zh-CN" altLang="en-US" sz="1600">
                <a:solidFill>
                  <a:prstClr val="black">
                    <a:lumMod val="50000"/>
                    <a:lumOff val="50000"/>
                  </a:prstClr>
                </a:solidFill>
                <a:ea typeface="方正兰亭中黑_GBK" panose="02000000000000000000" pitchFamily="2" charset="-122"/>
              </a:rPr>
              <a:t>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8704261" y="2155083"/>
            <a:ext cx="1005339" cy="338522"/>
          </a:xfrm>
          <a:prstGeom prst="rect">
            <a:avLst/>
          </a:prstGeom>
        </p:spPr>
        <p:txBody>
          <a:bodyPr wrap="none" lIns="91408" tIns="45704" rIns="91408" bIns="45704">
            <a:spAutoFit/>
          </a:bodyPr>
          <a:lstStyle/>
          <a:p>
            <a:pPr algn="ctr" defTabSz="608965"/>
            <a:r>
              <a:rPr lang="zh-CN" altLang="en-US" sz="1600">
                <a:solidFill>
                  <a:prstClr val="white">
                    <a:lumMod val="50000"/>
                  </a:prstClr>
                </a:solidFill>
                <a:ea typeface="方正兰亭中黑_GBK" panose="02000000000000000000" pitchFamily="2" charset="-122"/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704261" y="4187414"/>
            <a:ext cx="1005339" cy="338522"/>
          </a:xfrm>
          <a:prstGeom prst="rect">
            <a:avLst/>
          </a:prstGeom>
        </p:spPr>
        <p:txBody>
          <a:bodyPr wrap="none" lIns="91408" tIns="45704" rIns="91408" bIns="45704">
            <a:spAutoFit/>
          </a:bodyPr>
          <a:lstStyle/>
          <a:p>
            <a:pPr algn="ctr" defTabSz="608965"/>
            <a:r>
              <a:rPr lang="zh-CN" altLang="en-US" sz="1600">
                <a:solidFill>
                  <a:prstClr val="black">
                    <a:lumMod val="50000"/>
                    <a:lumOff val="50000"/>
                  </a:prstClr>
                </a:solidFill>
                <a:ea typeface="方正兰亭中黑_GBK" panose="02000000000000000000" pitchFamily="2" charset="-122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491332" y="4714343"/>
            <a:ext cx="2646104" cy="861742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883879" y="2681991"/>
            <a:ext cx="2646104" cy="861742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33" name="矩形 32"/>
          <p:cNvSpPr/>
          <p:nvPr/>
        </p:nvSpPr>
        <p:spPr>
          <a:xfrm>
            <a:off x="7883879" y="4714343"/>
            <a:ext cx="2646104" cy="861742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</p:spTree>
    <p:extLst>
      <p:ext uri="{BB962C8B-B14F-4D97-AF65-F5344CB8AC3E}">
        <p14:creationId val="164093706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" y="-26064"/>
            <a:ext cx="12181516" cy="689857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27881" y="-26064"/>
            <a:ext cx="1877220" cy="6898577"/>
          </a:xfrm>
          <a:prstGeom prst="rect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37966" y="1313777"/>
            <a:ext cx="4053722" cy="4045659"/>
            <a:chOff x="4437966" y="1313777"/>
            <a:chExt cx="4053722" cy="4045659"/>
          </a:xfrm>
        </p:grpSpPr>
        <p:sp>
          <p:nvSpPr>
            <p:cNvPr id="28" name="文本框 27"/>
            <p:cNvSpPr txBox="1"/>
            <p:nvPr/>
          </p:nvSpPr>
          <p:spPr>
            <a:xfrm>
              <a:off x="4480538" y="1359944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01</a:t>
              </a: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437126" y="1313777"/>
              <a:ext cx="199089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pc="300">
                  <a:solidFill>
                    <a:srgbClr val="3F3F3F"/>
                  </a:solidFill>
                  <a:latin typeface="FZHei-B01S" panose="02010601030101010101" pitchFamily="2" charset="-122"/>
                  <a:ea typeface="FZHei-B01S" panose="02010601030101010101" pitchFamily="2" charset="-122"/>
                </a:rPr>
                <a:t>个 人 简 介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396698" y="1775444"/>
              <a:ext cx="29249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这里输入您的内容，字体建议为常规字体，微软雅黑或者宋体等。颜色灰黑色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5267039" y="1452278"/>
              <a:ext cx="0" cy="646331"/>
            </a:xfrm>
            <a:prstGeom prst="line">
              <a:avLst/>
            </a:prstGeom>
            <a:ln>
              <a:solidFill>
                <a:srgbClr val="3A3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4461302" y="2327885"/>
              <a:ext cx="3860298" cy="925641"/>
              <a:chOff x="1449783" y="850682"/>
              <a:chExt cx="3860298" cy="925641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449783" y="899158"/>
                <a:ext cx="86754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b="0" i="0" u="none" strike="noStrike" kern="120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FZHei-B01S" panose="02010601030101010101" pitchFamily="2" charset="-122"/>
                    <a:ea typeface="FZHei-B01S" panose="02010601030101010101" pitchFamily="2" charset="-122"/>
                    <a:cs typeface="+mn-cs"/>
                    <a:sym typeface="FZHei-B01S" panose="02010601030101010101" pitchFamily="2" charset="-122"/>
                  </a:rPr>
                  <a:t>02</a:t>
                </a:r>
                <a:endPara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425607" y="850682"/>
                <a:ext cx="199089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spc="300">
                    <a:solidFill>
                      <a:srgbClr val="3F3F3F"/>
                    </a:solidFill>
                    <a:latin typeface="FZHei-B01S" panose="02010601030101010101" pitchFamily="2" charset="-122"/>
                    <a:ea typeface="FZHei-B01S" panose="02010601030101010101" pitchFamily="2" charset="-122"/>
                    <a:sym typeface="FZHei-B01S" panose="02010601030101010101" pitchFamily="2" charset="-122"/>
                  </a:rPr>
                  <a:t>岗 位 认 知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385179" y="1314658"/>
                <a:ext cx="29249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FZHei-B01S" panose="02010601030101010101" pitchFamily="2" charset="-122"/>
                    <a:ea typeface="FZHei-B01S" panose="02010601030101010101" pitchFamily="2" charset="-122"/>
                    <a:cs typeface="+mn-cs"/>
                    <a:sym typeface="FZHei-B01S" panose="02010601030101010101" pitchFamily="2" charset="-122"/>
                  </a:rPr>
                  <a:t>这里输入您的内容，字体建议为常规字体，微软雅黑或者宋体等。颜色灰黑色</a:t>
                </a:r>
                <a:endPara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 flipH="1">
                <a:off x="2255520" y="991492"/>
                <a:ext cx="0" cy="646331"/>
              </a:xfrm>
              <a:prstGeom prst="line">
                <a:avLst/>
              </a:prstGeom>
              <a:ln>
                <a:solidFill>
                  <a:srgbClr val="3A3A3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/>
            <p:cNvSpPr txBox="1"/>
            <p:nvPr/>
          </p:nvSpPr>
          <p:spPr>
            <a:xfrm>
              <a:off x="4490156" y="3418178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03</a:t>
              </a: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437125" y="3402937"/>
              <a:ext cx="199089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pc="300">
                  <a:solidFill>
                    <a:srgbClr val="3F3F3F"/>
                  </a:solidFill>
                  <a:latin typeface="FZHei-B01S" panose="02010601030101010101" pitchFamily="2" charset="-122"/>
                  <a:ea typeface="FZHei-B01S" panose="02010601030101010101" pitchFamily="2" charset="-122"/>
                  <a:sym typeface="FZHei-B01S" panose="02010601030101010101" pitchFamily="2" charset="-122"/>
                </a:rPr>
                <a:t>胜 任 能 力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437127" y="3864604"/>
              <a:ext cx="30545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这里输入您的内容，字体建议为常规字体，微软雅黑或者宋体等。颜色灰黑色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5267039" y="3541438"/>
              <a:ext cx="0" cy="646331"/>
            </a:xfrm>
            <a:prstGeom prst="line">
              <a:avLst/>
            </a:prstGeom>
            <a:ln>
              <a:solidFill>
                <a:srgbClr val="3A3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437966" y="4476101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04</a:t>
              </a: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437125" y="4436104"/>
              <a:ext cx="199089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30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工 作 规 划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396698" y="4897771"/>
              <a:ext cx="30545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这里输入您的内容，字体建议为常规字体，微软雅黑或者宋体等。颜色灰黑色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>
              <a:off x="5262870" y="4622069"/>
              <a:ext cx="0" cy="646331"/>
            </a:xfrm>
            <a:prstGeom prst="line">
              <a:avLst/>
            </a:prstGeom>
            <a:ln>
              <a:solidFill>
                <a:srgbClr val="3A3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1082634" y="190009"/>
            <a:ext cx="734908" cy="2524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>
              <a:lnSpc>
                <a:spcPts val="10000"/>
              </a:lnSpc>
            </a:pPr>
            <a:r>
              <a:rPr lang="zh-CN" altLang="en-US">
                <a:solidFill>
                  <a:schemeClr val="bg1"/>
                </a:solidFill>
                <a:effectLst/>
                <a:sym typeface="FZHei-B01S" panose="02010601030101010101" pitchFamily="2" charset="-122"/>
              </a:rPr>
              <a:t>目</a:t>
            </a:r>
            <a:r>
              <a:rPr lang="en-US" altLang="zh-CN">
                <a:solidFill>
                  <a:schemeClr val="bg1"/>
                </a:solidFill>
                <a:effectLst/>
                <a:sym typeface="FZHei-B01S" panose="02010601030101010101" pitchFamily="2" charset="-122"/>
              </a:rPr>
              <a:t>   </a:t>
            </a:r>
            <a:r>
              <a:rPr lang="zh-CN" altLang="en-US">
                <a:solidFill>
                  <a:schemeClr val="bg1"/>
                </a:solidFill>
                <a:effectLst/>
                <a:sym typeface="FZHei-B01S" panose="02010601030101010101" pitchFamily="2" charset="-122"/>
              </a:rPr>
              <a:t>录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852522" y="1177636"/>
            <a:ext cx="740313" cy="4542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>
              <a:lnSpc>
                <a:spcPts val="5000"/>
              </a:lnSpc>
            </a:pPr>
            <a:r>
              <a:rPr lang="en-US" altLang="zh-CN" sz="4000">
                <a:solidFill>
                  <a:schemeClr val="bg1"/>
                </a:solidFill>
                <a:effectLst/>
                <a:sym typeface="FZHei-B01S" panose="02010601030101010101" pitchFamily="2" charset="-122"/>
              </a:rPr>
              <a:t>CONTENT</a:t>
            </a:r>
            <a:endParaRPr lang="zh-CN" altLang="en-US" sz="4000">
              <a:solidFill>
                <a:schemeClr val="bg1"/>
              </a:solidFill>
              <a:effectLst/>
              <a:sym typeface="FZHei-B01S" panose="02010601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274357"/>
            <a:ext cx="5394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04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目标规划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5F5CE8A-6238-49AB-9D71-C2A114023221}"/>
              </a:ext>
            </a:extLst>
          </p:cNvPr>
          <p:cNvGrpSpPr/>
          <p:nvPr/>
        </p:nvGrpSpPr>
        <p:grpSpPr>
          <a:xfrm>
            <a:off x="6211312" y="2012038"/>
            <a:ext cx="5227337" cy="4166175"/>
            <a:chOff x="729590" y="1717790"/>
            <a:chExt cx="5227337" cy="4166175"/>
          </a:xfrm>
        </p:grpSpPr>
        <p:grpSp>
          <p:nvGrpSpPr>
            <p:cNvPr id="6" name="组合 5"/>
            <p:cNvGrpSpPr/>
            <p:nvPr/>
          </p:nvGrpSpPr>
          <p:grpSpPr>
            <a:xfrm>
              <a:off x="729590" y="1717790"/>
              <a:ext cx="5227337" cy="4166175"/>
              <a:chOff x="1174752" y="2094775"/>
              <a:chExt cx="4294140" cy="3422418"/>
            </a:xfrm>
          </p:grpSpPr>
          <p:pic>
            <p:nvPicPr>
              <p:cNvPr id="7" name="Picture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74752" y="2094775"/>
                <a:ext cx="4294140" cy="3422418"/>
              </a:xfrm>
              <a:prstGeom prst="rect">
                <a:avLst/>
              </a:prstGeom>
            </p:spPr>
          </p:pic>
          <p:sp>
            <p:nvSpPr>
              <p:cNvPr id="8" name="透明"/>
              <p:cNvSpPr/>
              <p:nvPr/>
            </p:nvSpPr>
            <p:spPr bwMode="auto">
              <a:xfrm>
                <a:off x="3259976" y="2301989"/>
                <a:ext cx="1979872" cy="2176456"/>
              </a:xfrm>
              <a:custGeom>
                <a:gdLst>
                  <a:gd name="T0" fmla="*/ 1682 w 1682"/>
                  <a:gd name="T1" fmla="*/ 0 h 2069"/>
                  <a:gd name="T2" fmla="*/ 789 w 1682"/>
                  <a:gd name="T3" fmla="*/ 0 h 2069"/>
                  <a:gd name="T4" fmla="*/ 0 w 1682"/>
                  <a:gd name="T5" fmla="*/ 2069 h 2069"/>
                  <a:gd name="T6" fmla="*/ 1682 w 1682"/>
                  <a:gd name="T7" fmla="*/ 2069 h 2069"/>
                  <a:gd name="T8" fmla="*/ 1682 w 1682"/>
                  <a:gd name="T9" fmla="*/ 0 h 20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2" h="2069">
                    <a:moveTo>
                      <a:pt x="1682" y="0"/>
                    </a:moveTo>
                    <a:lnTo>
                      <a:pt x="789" y="0"/>
                    </a:lnTo>
                    <a:lnTo>
                      <a:pt x="0" y="2069"/>
                    </a:lnTo>
                    <a:lnTo>
                      <a:pt x="1682" y="2069"/>
                    </a:lnTo>
                    <a:lnTo>
                      <a:pt x="168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23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020417" y="1970036"/>
              <a:ext cx="4657690" cy="2649442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700" cap="none" spc="1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Round Same Side Corner Rectangle 21"/>
          <p:cNvSpPr/>
          <p:nvPr/>
        </p:nvSpPr>
        <p:spPr>
          <a:xfrm rot="10800000" flipH="1">
            <a:off x="840112" y="2109484"/>
            <a:ext cx="45719" cy="622956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CAB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g-BG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Source Han Sans CN" panose="020b0500000000000000" pitchFamily="34" charset="-128"/>
              <a:cs typeface="Lato Ligh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6912" y="2254481"/>
            <a:ext cx="4893778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Source Han Sans CN" panose="020b0500000000000000" pitchFamily="34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6913" y="2012038"/>
            <a:ext cx="14574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Source Han Sans CN" panose="020b0500000000000000" pitchFamily="34" charset="-128"/>
                <a:cs typeface="+mn-cs"/>
              </a:rPr>
              <a:t>添加标题</a:t>
            </a:r>
          </a:p>
        </p:txBody>
      </p:sp>
      <p:sp>
        <p:nvSpPr>
          <p:cNvPr id="13" name="Round Same Side Corner Rectangle 21"/>
          <p:cNvSpPr/>
          <p:nvPr/>
        </p:nvSpPr>
        <p:spPr>
          <a:xfrm rot="10800000" flipH="1">
            <a:off x="840112" y="3525425"/>
            <a:ext cx="45719" cy="622956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9EBA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g-BG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Source Han Sans CN" panose="020b0500000000000000" pitchFamily="34" charset="-128"/>
              <a:cs typeface="Lato Ligh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6912" y="3670422"/>
            <a:ext cx="489377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86913" y="3427979"/>
            <a:ext cx="14574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Source Han Sans CN" panose="020b0500000000000000" pitchFamily="34" charset="-128"/>
                <a:cs typeface="+mn-cs"/>
              </a:rPr>
              <a:t>添加标题</a:t>
            </a:r>
          </a:p>
        </p:txBody>
      </p:sp>
      <p:sp>
        <p:nvSpPr>
          <p:cNvPr id="16" name="Round Same Side Corner Rectangle 21"/>
          <p:cNvSpPr/>
          <p:nvPr/>
        </p:nvSpPr>
        <p:spPr>
          <a:xfrm rot="10800000" flipH="1">
            <a:off x="840112" y="4841885"/>
            <a:ext cx="45719" cy="622956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CAB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bg-BG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Source Han Sans CN" panose="020b0500000000000000" pitchFamily="34" charset="-128"/>
              <a:cs typeface="Lato Ligh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86912" y="4986882"/>
            <a:ext cx="489377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86913" y="4744439"/>
            <a:ext cx="14574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Source Han Sans CN" panose="020b0500000000000000" pitchFamily="34" charset="-128"/>
                <a:cs typeface="+mn-cs"/>
              </a:rPr>
              <a:t>添加标题</a:t>
            </a:r>
          </a:p>
        </p:txBody>
      </p:sp>
    </p:spTree>
    <p:extLst>
      <p:ext uri="{BB962C8B-B14F-4D97-AF65-F5344CB8AC3E}">
        <p14:creationId val="376558284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90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230649"/>
            <a:ext cx="5394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04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工作实践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1D95AC7-CC9E-4C16-90CC-648353D37913}"/>
              </a:ext>
            </a:extLst>
          </p:cNvPr>
          <p:cNvGrpSpPr/>
          <p:nvPr/>
        </p:nvGrpSpPr>
        <p:grpSpPr>
          <a:xfrm rot="5400000">
            <a:off x="317059" y="1057675"/>
            <a:ext cx="4208089" cy="4842207"/>
            <a:chOff x="592513" y="2015793"/>
            <a:chExt cx="4208089" cy="4842207"/>
          </a:xfrm>
        </p:grpSpPr>
        <p:pic>
          <p:nvPicPr>
            <p:cNvPr id="34" name="Picture 7">
              <a:extLst>
                <a:ext uri="{FF2B5EF4-FFF2-40B4-BE49-F238E27FC236}">
                  <a16:creationId xmlns:a16="http://schemas.microsoft.com/office/drawing/2014/main" id="{75FD1F60-D20E-449B-B362-0690816CD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42"/>
            <a:stretch>
              <a:fillRect/>
            </a:stretch>
          </p:blipFill>
          <p:spPr>
            <a:xfrm rot="16200000">
              <a:off x="275454" y="2332852"/>
              <a:ext cx="4842207" cy="4208089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CA89FE7-C6A9-4620-8504-0B743B20BAD1}"/>
                </a:ext>
              </a:extLst>
            </p:cNvPr>
            <p:cNvSpPr/>
            <p:nvPr/>
          </p:nvSpPr>
          <p:spPr>
            <a:xfrm rot="16200000">
              <a:off x="665579" y="3276600"/>
              <a:ext cx="4051300" cy="31115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57">
            <a:extLst>
              <a:ext uri="{FF2B5EF4-FFF2-40B4-BE49-F238E27FC236}">
                <a16:creationId xmlns:a16="http://schemas.microsoft.com/office/drawing/2014/main" id="{1EBE15B1-AF70-4C62-8E3A-CD5D5E3E1B0C}"/>
              </a:ext>
            </a:extLst>
          </p:cNvPr>
          <p:cNvGrpSpPr/>
          <p:nvPr/>
        </p:nvGrpSpPr>
        <p:grpSpPr>
          <a:xfrm>
            <a:off x="5530533" y="3104966"/>
            <a:ext cx="874231" cy="874231"/>
            <a:chOff x="5836748" y="2571290"/>
            <a:chExt cx="915321" cy="915321"/>
          </a:xfrm>
        </p:grpSpPr>
        <p:sp>
          <p:nvSpPr>
            <p:cNvPr id="37" name="Oval 58">
              <a:extLst>
                <a:ext uri="{FF2B5EF4-FFF2-40B4-BE49-F238E27FC236}">
                  <a16:creationId xmlns:a16="http://schemas.microsoft.com/office/drawing/2014/main" id="{198F4657-82B6-4840-8FB4-762B43D3BA6D}"/>
                </a:ext>
              </a:extLst>
            </p:cNvPr>
            <p:cNvSpPr/>
            <p:nvPr/>
          </p:nvSpPr>
          <p:spPr>
            <a:xfrm>
              <a:off x="5836748" y="2571290"/>
              <a:ext cx="915321" cy="915321"/>
            </a:xfrm>
            <a:prstGeom prst="ellipse">
              <a:avLst/>
            </a:prstGeom>
            <a:noFill/>
            <a:ln>
              <a:solidFill>
                <a:srgbClr val="9AABC8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38" name="Freeform: Shape 59">
              <a:extLst>
                <a:ext uri="{FF2B5EF4-FFF2-40B4-BE49-F238E27FC236}">
                  <a16:creationId xmlns:a16="http://schemas.microsoft.com/office/drawing/2014/main" id="{D358E0B4-1B41-428A-94E8-B847FBD91E22}"/>
                </a:ext>
              </a:extLst>
            </p:cNvPr>
            <p:cNvSpPr/>
            <p:nvPr/>
          </p:nvSpPr>
          <p:spPr bwMode="auto">
            <a:xfrm>
              <a:off x="6060302" y="2798237"/>
              <a:ext cx="468213" cy="461426"/>
            </a:xfrm>
            <a:custGeom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2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9AABC8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39" name="Group 60">
            <a:extLst>
              <a:ext uri="{FF2B5EF4-FFF2-40B4-BE49-F238E27FC236}">
                <a16:creationId xmlns:a16="http://schemas.microsoft.com/office/drawing/2014/main" id="{FC6C8E62-7319-4840-883E-F5BAD27F4FF2}"/>
              </a:ext>
            </a:extLst>
          </p:cNvPr>
          <p:cNvGrpSpPr/>
          <p:nvPr/>
        </p:nvGrpSpPr>
        <p:grpSpPr>
          <a:xfrm>
            <a:off x="5051466" y="1785609"/>
            <a:ext cx="874231" cy="874231"/>
            <a:chOff x="5330505" y="1441450"/>
            <a:chExt cx="915321" cy="915321"/>
          </a:xfrm>
        </p:grpSpPr>
        <p:sp>
          <p:nvSpPr>
            <p:cNvPr id="40" name="Oval 61">
              <a:extLst>
                <a:ext uri="{FF2B5EF4-FFF2-40B4-BE49-F238E27FC236}">
                  <a16:creationId xmlns:a16="http://schemas.microsoft.com/office/drawing/2014/main" id="{DC8B0884-5CE5-4DE1-83D9-AD12AC017E97}"/>
                </a:ext>
              </a:extLst>
            </p:cNvPr>
            <p:cNvSpPr/>
            <p:nvPr/>
          </p:nvSpPr>
          <p:spPr>
            <a:xfrm>
              <a:off x="5330505" y="1441450"/>
              <a:ext cx="915321" cy="915321"/>
            </a:xfrm>
            <a:prstGeom prst="ellipse">
              <a:avLst/>
            </a:prstGeom>
            <a:noFill/>
            <a:ln>
              <a:solidFill>
                <a:srgbClr val="A0854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41" name="Freeform: Shape 62">
              <a:extLst>
                <a:ext uri="{FF2B5EF4-FFF2-40B4-BE49-F238E27FC236}">
                  <a16:creationId xmlns:a16="http://schemas.microsoft.com/office/drawing/2014/main" id="{D166A736-0321-4841-9080-E13512B7345F}"/>
                </a:ext>
              </a:extLst>
            </p:cNvPr>
            <p:cNvSpPr/>
            <p:nvPr/>
          </p:nvSpPr>
          <p:spPr bwMode="auto">
            <a:xfrm>
              <a:off x="5537000" y="1647945"/>
              <a:ext cx="502331" cy="502331"/>
            </a:xfrm>
            <a:custGeom>
              <a:cxnLst>
                <a:cxn ang="0">
                  <a:pos x="81" y="37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0" y="124"/>
                </a:cxn>
                <a:cxn ang="0">
                  <a:pos x="38" y="167"/>
                </a:cxn>
                <a:cxn ang="0">
                  <a:pos x="1" y="210"/>
                </a:cxn>
                <a:cxn ang="0">
                  <a:pos x="21" y="257"/>
                </a:cxn>
                <a:cxn ang="0">
                  <a:pos x="38" y="253"/>
                </a:cxn>
                <a:cxn ang="0">
                  <a:pos x="81" y="297"/>
                </a:cxn>
                <a:cxn ang="0">
                  <a:pos x="78" y="314"/>
                </a:cxn>
                <a:cxn ang="0">
                  <a:pos x="125" y="334"/>
                </a:cxn>
                <a:cxn ang="0">
                  <a:pos x="168" y="297"/>
                </a:cxn>
                <a:cxn ang="0">
                  <a:pos x="210" y="334"/>
                </a:cxn>
                <a:cxn ang="0">
                  <a:pos x="258" y="314"/>
                </a:cxn>
                <a:cxn ang="0">
                  <a:pos x="254" y="297"/>
                </a:cxn>
                <a:cxn ang="0">
                  <a:pos x="297" y="253"/>
                </a:cxn>
                <a:cxn ang="0">
                  <a:pos x="315" y="257"/>
                </a:cxn>
                <a:cxn ang="0">
                  <a:pos x="335" y="210"/>
                </a:cxn>
                <a:cxn ang="0">
                  <a:pos x="297" y="167"/>
                </a:cxn>
                <a:cxn ang="0">
                  <a:pos x="335" y="124"/>
                </a:cxn>
                <a:cxn ang="0">
                  <a:pos x="315" y="77"/>
                </a:cxn>
                <a:cxn ang="0">
                  <a:pos x="297" y="80"/>
                </a:cxn>
                <a:cxn ang="0">
                  <a:pos x="254" y="37"/>
                </a:cxn>
                <a:cxn ang="0">
                  <a:pos x="258" y="20"/>
                </a:cxn>
                <a:cxn ang="0">
                  <a:pos x="210" y="0"/>
                </a:cxn>
                <a:cxn ang="0">
                  <a:pos x="168" y="37"/>
                </a:cxn>
                <a:cxn ang="0">
                  <a:pos x="125" y="0"/>
                </a:cxn>
                <a:cxn ang="0">
                  <a:pos x="78" y="20"/>
                </a:cxn>
                <a:cxn ang="0">
                  <a:pos x="81" y="37"/>
                </a:cxn>
                <a:cxn ang="0">
                  <a:pos x="168" y="60"/>
                </a:cxn>
                <a:cxn ang="0">
                  <a:pos x="274" y="167"/>
                </a:cxn>
                <a:cxn ang="0">
                  <a:pos x="168" y="274"/>
                </a:cxn>
                <a:cxn ang="0">
                  <a:pos x="61" y="167"/>
                </a:cxn>
                <a:cxn ang="0">
                  <a:pos x="168" y="60"/>
                </a:cxn>
              </a:cxnLst>
              <a:rect l="0" t="0" r="r" b="b"/>
              <a:pathLst>
                <a:path w="335" h="334">
                  <a:moveTo>
                    <a:pt x="81" y="37"/>
                  </a:moveTo>
                  <a:cubicBezTo>
                    <a:pt x="81" y="61"/>
                    <a:pt x="62" y="80"/>
                    <a:pt x="38" y="80"/>
                  </a:cubicBezTo>
                  <a:cubicBezTo>
                    <a:pt x="32" y="80"/>
                    <a:pt x="26" y="79"/>
                    <a:pt x="21" y="77"/>
                  </a:cubicBezTo>
                  <a:cubicBezTo>
                    <a:pt x="12" y="91"/>
                    <a:pt x="5" y="107"/>
                    <a:pt x="0" y="124"/>
                  </a:cubicBezTo>
                  <a:cubicBezTo>
                    <a:pt x="22" y="127"/>
                    <a:pt x="38" y="145"/>
                    <a:pt x="38" y="167"/>
                  </a:cubicBezTo>
                  <a:cubicBezTo>
                    <a:pt x="38" y="189"/>
                    <a:pt x="22" y="207"/>
                    <a:pt x="1" y="210"/>
                  </a:cubicBezTo>
                  <a:cubicBezTo>
                    <a:pt x="5" y="227"/>
                    <a:pt x="12" y="243"/>
                    <a:pt x="21" y="257"/>
                  </a:cubicBezTo>
                  <a:cubicBezTo>
                    <a:pt x="26" y="255"/>
                    <a:pt x="32" y="253"/>
                    <a:pt x="38" y="253"/>
                  </a:cubicBezTo>
                  <a:cubicBezTo>
                    <a:pt x="62" y="253"/>
                    <a:pt x="81" y="273"/>
                    <a:pt x="81" y="297"/>
                  </a:cubicBezTo>
                  <a:cubicBezTo>
                    <a:pt x="81" y="303"/>
                    <a:pt x="80" y="309"/>
                    <a:pt x="78" y="314"/>
                  </a:cubicBezTo>
                  <a:cubicBezTo>
                    <a:pt x="92" y="323"/>
                    <a:pt x="108" y="330"/>
                    <a:pt x="125" y="334"/>
                  </a:cubicBezTo>
                  <a:cubicBezTo>
                    <a:pt x="128" y="313"/>
                    <a:pt x="146" y="297"/>
                    <a:pt x="168" y="297"/>
                  </a:cubicBezTo>
                  <a:cubicBezTo>
                    <a:pt x="190" y="297"/>
                    <a:pt x="208" y="313"/>
                    <a:pt x="210" y="334"/>
                  </a:cubicBezTo>
                  <a:cubicBezTo>
                    <a:pt x="227" y="330"/>
                    <a:pt x="243" y="323"/>
                    <a:pt x="258" y="314"/>
                  </a:cubicBezTo>
                  <a:cubicBezTo>
                    <a:pt x="255" y="309"/>
                    <a:pt x="254" y="303"/>
                    <a:pt x="254" y="297"/>
                  </a:cubicBezTo>
                  <a:cubicBezTo>
                    <a:pt x="254" y="273"/>
                    <a:pt x="273" y="253"/>
                    <a:pt x="297" y="253"/>
                  </a:cubicBezTo>
                  <a:cubicBezTo>
                    <a:pt x="304" y="253"/>
                    <a:pt x="309" y="255"/>
                    <a:pt x="315" y="257"/>
                  </a:cubicBezTo>
                  <a:cubicBezTo>
                    <a:pt x="324" y="243"/>
                    <a:pt x="331" y="227"/>
                    <a:pt x="335" y="210"/>
                  </a:cubicBezTo>
                  <a:cubicBezTo>
                    <a:pt x="314" y="207"/>
                    <a:pt x="297" y="189"/>
                    <a:pt x="297" y="167"/>
                  </a:cubicBezTo>
                  <a:cubicBezTo>
                    <a:pt x="297" y="145"/>
                    <a:pt x="314" y="127"/>
                    <a:pt x="335" y="124"/>
                  </a:cubicBezTo>
                  <a:cubicBezTo>
                    <a:pt x="331" y="107"/>
                    <a:pt x="324" y="91"/>
                    <a:pt x="315" y="77"/>
                  </a:cubicBezTo>
                  <a:cubicBezTo>
                    <a:pt x="309" y="79"/>
                    <a:pt x="304" y="80"/>
                    <a:pt x="297" y="80"/>
                  </a:cubicBezTo>
                  <a:cubicBezTo>
                    <a:pt x="273" y="80"/>
                    <a:pt x="254" y="61"/>
                    <a:pt x="254" y="37"/>
                  </a:cubicBezTo>
                  <a:cubicBezTo>
                    <a:pt x="254" y="31"/>
                    <a:pt x="255" y="25"/>
                    <a:pt x="258" y="20"/>
                  </a:cubicBezTo>
                  <a:cubicBezTo>
                    <a:pt x="243" y="11"/>
                    <a:pt x="227" y="4"/>
                    <a:pt x="210" y="0"/>
                  </a:cubicBezTo>
                  <a:cubicBezTo>
                    <a:pt x="208" y="21"/>
                    <a:pt x="190" y="37"/>
                    <a:pt x="168" y="37"/>
                  </a:cubicBezTo>
                  <a:cubicBezTo>
                    <a:pt x="146" y="37"/>
                    <a:pt x="128" y="21"/>
                    <a:pt x="125" y="0"/>
                  </a:cubicBezTo>
                  <a:cubicBezTo>
                    <a:pt x="108" y="4"/>
                    <a:pt x="92" y="11"/>
                    <a:pt x="78" y="20"/>
                  </a:cubicBezTo>
                  <a:cubicBezTo>
                    <a:pt x="80" y="25"/>
                    <a:pt x="81" y="31"/>
                    <a:pt x="81" y="37"/>
                  </a:cubicBezTo>
                  <a:close/>
                  <a:moveTo>
                    <a:pt x="168" y="60"/>
                  </a:moveTo>
                  <a:cubicBezTo>
                    <a:pt x="227" y="60"/>
                    <a:pt x="274" y="108"/>
                    <a:pt x="274" y="167"/>
                  </a:cubicBezTo>
                  <a:cubicBezTo>
                    <a:pt x="274" y="226"/>
                    <a:pt x="227" y="274"/>
                    <a:pt x="168" y="274"/>
                  </a:cubicBezTo>
                  <a:cubicBezTo>
                    <a:pt x="109" y="274"/>
                    <a:pt x="61" y="226"/>
                    <a:pt x="61" y="167"/>
                  </a:cubicBezTo>
                  <a:cubicBezTo>
                    <a:pt x="61" y="108"/>
                    <a:pt x="109" y="60"/>
                    <a:pt x="168" y="60"/>
                  </a:cubicBezTo>
                  <a:close/>
                </a:path>
              </a:pathLst>
            </a:custGeom>
            <a:solidFill>
              <a:srgbClr val="A0854A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42" name="Group 63">
            <a:extLst>
              <a:ext uri="{FF2B5EF4-FFF2-40B4-BE49-F238E27FC236}">
                <a16:creationId xmlns:a16="http://schemas.microsoft.com/office/drawing/2014/main" id="{FE35C9C9-BE29-4C09-9FB2-1D83DB7B7580}"/>
              </a:ext>
            </a:extLst>
          </p:cNvPr>
          <p:cNvGrpSpPr/>
          <p:nvPr/>
        </p:nvGrpSpPr>
        <p:grpSpPr>
          <a:xfrm>
            <a:off x="5051466" y="4437114"/>
            <a:ext cx="874231" cy="874231"/>
            <a:chOff x="5330505" y="3701129"/>
            <a:chExt cx="915321" cy="915321"/>
          </a:xfrm>
        </p:grpSpPr>
        <p:sp>
          <p:nvSpPr>
            <p:cNvPr id="43" name="Oval 64">
              <a:extLst>
                <a:ext uri="{FF2B5EF4-FFF2-40B4-BE49-F238E27FC236}">
                  <a16:creationId xmlns:a16="http://schemas.microsoft.com/office/drawing/2014/main" id="{0B7566C7-AD49-46A4-B4F5-BFEB30BC42BE}"/>
                </a:ext>
              </a:extLst>
            </p:cNvPr>
            <p:cNvSpPr/>
            <p:nvPr/>
          </p:nvSpPr>
          <p:spPr>
            <a:xfrm>
              <a:off x="5330505" y="3701129"/>
              <a:ext cx="915321" cy="915321"/>
            </a:xfrm>
            <a:prstGeom prst="ellipse">
              <a:avLst/>
            </a:prstGeom>
            <a:noFill/>
            <a:ln>
              <a:solidFill>
                <a:srgbClr val="CAB79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FZHei-B01S" panose="02010601030101010101" pitchFamily="2" charset="-122"/>
                <a:ea typeface="FZHei-B01S" panose="02010601030101010101" pitchFamily="2" charset="-122"/>
                <a:cs typeface="+mn-cs"/>
                <a:sym typeface="FZHei-B01S" panose="02010601030101010101" pitchFamily="2" charset="-122"/>
              </a:endParaRPr>
            </a:p>
          </p:txBody>
        </p:sp>
        <p:grpSp>
          <p:nvGrpSpPr>
            <p:cNvPr id="44" name="Group 65">
              <a:extLst>
                <a:ext uri="{FF2B5EF4-FFF2-40B4-BE49-F238E27FC236}">
                  <a16:creationId xmlns:a16="http://schemas.microsoft.com/office/drawing/2014/main" id="{42178F3D-1355-463A-847B-D96C1667D26C}"/>
                </a:ext>
              </a:extLst>
            </p:cNvPr>
            <p:cNvGrpSpPr/>
            <p:nvPr/>
          </p:nvGrpSpPr>
          <p:grpSpPr>
            <a:xfrm>
              <a:off x="5547695" y="3950807"/>
              <a:ext cx="480961" cy="415963"/>
              <a:chOff x="4343400" y="2343150"/>
              <a:chExt cx="444500" cy="384434"/>
            </a:xfrm>
            <a:solidFill>
              <a:schemeClr val="bg1"/>
            </a:solidFill>
          </p:grpSpPr>
          <p:sp>
            <p:nvSpPr>
              <p:cNvPr id="45" name="Freeform: Shape 66">
                <a:extLst>
                  <a:ext uri="{FF2B5EF4-FFF2-40B4-BE49-F238E27FC236}">
                    <a16:creationId xmlns:a16="http://schemas.microsoft.com/office/drawing/2014/main" id="{358D8F95-40F2-431A-BA42-304A647277C8}"/>
                  </a:ext>
                </a:extLst>
              </p:cNvPr>
              <p:cNvSpPr/>
              <p:nvPr/>
            </p:nvSpPr>
            <p:spPr bwMode="auto">
              <a:xfrm>
                <a:off x="4343400" y="2427245"/>
                <a:ext cx="55263" cy="300339"/>
              </a:xfrm>
              <a:custGeom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solidFill>
                <a:srgbClr val="CAB79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213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46" name="Freeform: Shape 67">
                <a:extLst>
                  <a:ext uri="{FF2B5EF4-FFF2-40B4-BE49-F238E27FC236}">
                    <a16:creationId xmlns:a16="http://schemas.microsoft.com/office/drawing/2014/main" id="{7EFD55FB-FEDD-4D65-8095-3623212DF264}"/>
                  </a:ext>
                </a:extLst>
              </p:cNvPr>
              <p:cNvSpPr/>
              <p:nvPr/>
            </p:nvSpPr>
            <p:spPr bwMode="auto">
              <a:xfrm>
                <a:off x="4424975" y="2343150"/>
                <a:ext cx="276311" cy="384432"/>
              </a:xfrm>
              <a:custGeom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0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solidFill>
                <a:srgbClr val="CAB79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213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47" name="Freeform: Shape 68">
                <a:extLst>
                  <a:ext uri="{FF2B5EF4-FFF2-40B4-BE49-F238E27FC236}">
                    <a16:creationId xmlns:a16="http://schemas.microsoft.com/office/drawing/2014/main" id="{0FFDC01A-EC8D-4CB1-B892-BB010527BFE4}"/>
                  </a:ext>
                </a:extLst>
              </p:cNvPr>
              <p:cNvSpPr/>
              <p:nvPr/>
            </p:nvSpPr>
            <p:spPr bwMode="auto">
              <a:xfrm>
                <a:off x="4730235" y="2427245"/>
                <a:ext cx="57665" cy="300339"/>
              </a:xfrm>
              <a:custGeom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solidFill>
                <a:srgbClr val="CAB79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213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endParaRPr>
              </a:p>
            </p:txBody>
          </p:sp>
        </p:grpSp>
      </p:grpSp>
      <p:grpSp>
        <p:nvGrpSpPr>
          <p:cNvPr id="48" name="Group 153">
            <a:extLst>
              <a:ext uri="{FF2B5EF4-FFF2-40B4-BE49-F238E27FC236}">
                <a16:creationId xmlns:a16="http://schemas.microsoft.com/office/drawing/2014/main" id="{81C7815B-784B-4685-86DA-CD395C7B9888}"/>
              </a:ext>
            </a:extLst>
          </p:cNvPr>
          <p:cNvGrpSpPr/>
          <p:nvPr/>
        </p:nvGrpSpPr>
        <p:grpSpPr>
          <a:xfrm>
            <a:off x="5913769" y="1768460"/>
            <a:ext cx="4123179" cy="818772"/>
            <a:chOff x="1402763" y="1651350"/>
            <a:chExt cx="4396206" cy="818772"/>
          </a:xfrm>
        </p:grpSpPr>
        <p:sp>
          <p:nvSpPr>
            <p:cNvPr id="49" name="TextBox 154">
              <a:extLst>
                <a:ext uri="{FF2B5EF4-FFF2-40B4-BE49-F238E27FC236}">
                  <a16:creationId xmlns:a16="http://schemas.microsoft.com/office/drawing/2014/main" id="{5FFC287F-E7DC-4446-B634-B881780884B7}"/>
                </a:ext>
              </a:extLst>
            </p:cNvPr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480000" tIns="0" rIns="0" bIns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标题文本预设</a:t>
              </a:r>
            </a:p>
          </p:txBody>
        </p:sp>
        <p:sp>
          <p:nvSpPr>
            <p:cNvPr id="50" name="TextBox 155">
              <a:extLst>
                <a:ext uri="{FF2B5EF4-FFF2-40B4-BE49-F238E27FC236}">
                  <a16:creationId xmlns:a16="http://schemas.microsoft.com/office/drawing/2014/main" id="{EF356A84-6077-4222-AD96-5F6422F62159}"/>
                </a:ext>
              </a:extLst>
            </p:cNvPr>
            <p:cNvSpPr txBox="1"/>
            <p:nvPr/>
          </p:nvSpPr>
          <p:spPr bwMode="auto">
            <a:xfrm>
              <a:off x="1402763" y="1913943"/>
              <a:ext cx="4396206" cy="556179"/>
            </a:xfrm>
            <a:prstGeom prst="rect">
              <a:avLst/>
            </a:prstGeom>
            <a:noFill/>
          </p:spPr>
          <p:txBody>
            <a:bodyPr wrap="square" lIns="480000" tIns="0" rIns="0" bIns="0" anchor="ctr" anchorCtr="0">
              <a:no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51" name="Group 156">
            <a:extLst>
              <a:ext uri="{FF2B5EF4-FFF2-40B4-BE49-F238E27FC236}">
                <a16:creationId xmlns:a16="http://schemas.microsoft.com/office/drawing/2014/main" id="{B17E171D-FA09-48C8-835C-77D637D581C2}"/>
              </a:ext>
            </a:extLst>
          </p:cNvPr>
          <p:cNvGrpSpPr/>
          <p:nvPr/>
        </p:nvGrpSpPr>
        <p:grpSpPr>
          <a:xfrm>
            <a:off x="6402685" y="3113762"/>
            <a:ext cx="4123179" cy="836488"/>
            <a:chOff x="1413263" y="1651350"/>
            <a:chExt cx="4396206" cy="836488"/>
          </a:xfrm>
        </p:grpSpPr>
        <p:sp>
          <p:nvSpPr>
            <p:cNvPr id="52" name="TextBox 157">
              <a:extLst>
                <a:ext uri="{FF2B5EF4-FFF2-40B4-BE49-F238E27FC236}">
                  <a16:creationId xmlns:a16="http://schemas.microsoft.com/office/drawing/2014/main" id="{1DC79A9B-35B3-456B-9F0F-097AB2B87109}"/>
                </a:ext>
              </a:extLst>
            </p:cNvPr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480000" tIns="0" rIns="0" bIns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标题文本预设</a:t>
              </a:r>
            </a:p>
          </p:txBody>
        </p:sp>
        <p:sp>
          <p:nvSpPr>
            <p:cNvPr id="53" name="TextBox 158">
              <a:extLst>
                <a:ext uri="{FF2B5EF4-FFF2-40B4-BE49-F238E27FC236}">
                  <a16:creationId xmlns:a16="http://schemas.microsoft.com/office/drawing/2014/main" id="{00AF7E63-CF94-4359-82CF-6C048B03BE2A}"/>
                </a:ext>
              </a:extLst>
            </p:cNvPr>
            <p:cNvSpPr txBox="1"/>
            <p:nvPr/>
          </p:nvSpPr>
          <p:spPr bwMode="auto">
            <a:xfrm>
              <a:off x="1413263" y="1931659"/>
              <a:ext cx="4396206" cy="556179"/>
            </a:xfrm>
            <a:prstGeom prst="rect">
              <a:avLst/>
            </a:prstGeom>
            <a:noFill/>
          </p:spPr>
          <p:txBody>
            <a:bodyPr wrap="square" lIns="480000" tIns="0" rIns="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54" name="Group 159">
            <a:extLst>
              <a:ext uri="{FF2B5EF4-FFF2-40B4-BE49-F238E27FC236}">
                <a16:creationId xmlns:a16="http://schemas.microsoft.com/office/drawing/2014/main" id="{42A563D6-C5CD-462A-95E2-A0923322F107}"/>
              </a:ext>
            </a:extLst>
          </p:cNvPr>
          <p:cNvGrpSpPr/>
          <p:nvPr/>
        </p:nvGrpSpPr>
        <p:grpSpPr>
          <a:xfrm>
            <a:off x="5925696" y="4445910"/>
            <a:ext cx="4111252" cy="856637"/>
            <a:chOff x="1415480" y="1651350"/>
            <a:chExt cx="4383489" cy="856637"/>
          </a:xfrm>
        </p:grpSpPr>
        <p:sp>
          <p:nvSpPr>
            <p:cNvPr id="55" name="TextBox 160">
              <a:extLst>
                <a:ext uri="{FF2B5EF4-FFF2-40B4-BE49-F238E27FC236}">
                  <a16:creationId xmlns:a16="http://schemas.microsoft.com/office/drawing/2014/main" id="{619EF984-E988-4AD7-A11B-EA2FCC9BA346}"/>
                </a:ext>
              </a:extLst>
            </p:cNvPr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480000" tIns="0" rIns="0" bIns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FZHei-B01S" panose="02010601030101010101" pitchFamily="2" charset="-122"/>
                  <a:ea typeface="FZHei-B01S" panose="02010601030101010101" pitchFamily="2" charset="-122"/>
                  <a:cs typeface="+mn-cs"/>
                  <a:sym typeface="FZHei-B01S" panose="02010601030101010101" pitchFamily="2" charset="-122"/>
                </a:rPr>
                <a:t>标题文本预设</a:t>
              </a:r>
            </a:p>
          </p:txBody>
        </p:sp>
        <p:sp>
          <p:nvSpPr>
            <p:cNvPr id="56" name="TextBox 161">
              <a:extLst>
                <a:ext uri="{FF2B5EF4-FFF2-40B4-BE49-F238E27FC236}">
                  <a16:creationId xmlns:a16="http://schemas.microsoft.com/office/drawing/2014/main" id="{67527014-2E1D-4BC6-9005-A022BAE09D56}"/>
                </a:ext>
              </a:extLst>
            </p:cNvPr>
            <p:cNvSpPr txBox="1"/>
            <p:nvPr/>
          </p:nvSpPr>
          <p:spPr bwMode="auto">
            <a:xfrm>
              <a:off x="1415480" y="1951808"/>
              <a:ext cx="4383489" cy="556179"/>
            </a:xfrm>
            <a:prstGeom prst="rect">
              <a:avLst/>
            </a:prstGeom>
            <a:noFill/>
          </p:spPr>
          <p:txBody>
            <a:bodyPr wrap="square" lIns="480000" tIns="0" rIns="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</p:spTree>
    <p:extLst>
      <p:ext uri="{BB962C8B-B14F-4D97-AF65-F5344CB8AC3E}">
        <p14:creationId val="182454991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313600"/>
            <a:ext cx="5394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04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工作实践</a:t>
            </a:r>
          </a:p>
        </p:txBody>
      </p:sp>
      <p:sp>
        <p:nvSpPr>
          <p:cNvPr id="20" name="Line 5">
            <a:extLst>
              <a:ext uri="{FF2B5EF4-FFF2-40B4-BE49-F238E27FC236}">
                <a16:creationId xmlns:a16="http://schemas.microsoft.com/office/drawing/2014/main" id="{CEE41B63-BD9B-4E67-AB38-8DAFD0476B1C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938" y="2093316"/>
            <a:ext cx="983329" cy="0"/>
          </a:xfrm>
          <a:prstGeom prst="line">
            <a:avLst/>
          </a:prstGeom>
          <a:noFill/>
          <a:ln w="28575" cap="flat">
            <a:solidFill>
              <a:srgbClr val="CAB79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Line 6">
            <a:extLst>
              <a:ext uri="{FF2B5EF4-FFF2-40B4-BE49-F238E27FC236}">
                <a16:creationId xmlns:a16="http://schemas.microsoft.com/office/drawing/2014/main" id="{057F6F7D-94D3-45FC-83C5-05127070306E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938" y="3448502"/>
            <a:ext cx="983329" cy="0"/>
          </a:xfrm>
          <a:prstGeom prst="line">
            <a:avLst/>
          </a:prstGeom>
          <a:noFill/>
          <a:ln w="28575" cap="flat">
            <a:solidFill>
              <a:srgbClr val="CAB79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2" name="Line 7">
            <a:extLst>
              <a:ext uri="{FF2B5EF4-FFF2-40B4-BE49-F238E27FC236}">
                <a16:creationId xmlns:a16="http://schemas.microsoft.com/office/drawing/2014/main" id="{19A14841-6DB3-494A-9C99-4CB5F26D30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938" y="4784048"/>
            <a:ext cx="983329" cy="0"/>
          </a:xfrm>
          <a:prstGeom prst="line">
            <a:avLst/>
          </a:prstGeom>
          <a:noFill/>
          <a:ln w="28575" cap="flat">
            <a:solidFill>
              <a:srgbClr val="CAB79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Freeform 17">
            <a:extLst>
              <a:ext uri="{FF2B5EF4-FFF2-40B4-BE49-F238E27FC236}">
                <a16:creationId xmlns:a16="http://schemas.microsoft.com/office/drawing/2014/main" id="{A7E85DB4-D82B-462F-B793-C15B84CE38B8}"/>
              </a:ext>
            </a:extLst>
          </p:cNvPr>
          <p:cNvSpPr/>
          <p:nvPr/>
        </p:nvSpPr>
        <p:spPr bwMode="auto">
          <a:xfrm>
            <a:off x="5950701" y="2425893"/>
            <a:ext cx="1801678" cy="667773"/>
          </a:xfrm>
          <a:custGeom>
            <a:gdLst>
              <a:gd name="T0" fmla="*/ 775 w 1065"/>
              <a:gd name="T1" fmla="*/ 0 h 394"/>
              <a:gd name="T2" fmla="*/ 789 w 1065"/>
              <a:gd name="T3" fmla="*/ 5 h 394"/>
              <a:gd name="T4" fmla="*/ 1052 w 1065"/>
              <a:gd name="T5" fmla="*/ 181 h 394"/>
              <a:gd name="T6" fmla="*/ 1052 w 1065"/>
              <a:gd name="T7" fmla="*/ 213 h 394"/>
              <a:gd name="T8" fmla="*/ 788 w 1065"/>
              <a:gd name="T9" fmla="*/ 389 h 394"/>
              <a:gd name="T10" fmla="*/ 775 w 1065"/>
              <a:gd name="T11" fmla="*/ 394 h 394"/>
              <a:gd name="T12" fmla="*/ 765 w 1065"/>
              <a:gd name="T13" fmla="*/ 383 h 394"/>
              <a:gd name="T14" fmla="*/ 765 w 1065"/>
              <a:gd name="T15" fmla="*/ 344 h 394"/>
              <a:gd name="T16" fmla="*/ 81 w 1065"/>
              <a:gd name="T17" fmla="*/ 344 h 394"/>
              <a:gd name="T18" fmla="*/ 78 w 1065"/>
              <a:gd name="T19" fmla="*/ 344 h 394"/>
              <a:gd name="T20" fmla="*/ 2 w 1065"/>
              <a:gd name="T21" fmla="*/ 377 h 394"/>
              <a:gd name="T22" fmla="*/ 2 w 1065"/>
              <a:gd name="T23" fmla="*/ 89 h 394"/>
              <a:gd name="T24" fmla="*/ 60 w 1065"/>
              <a:gd name="T25" fmla="*/ 50 h 394"/>
              <a:gd name="T26" fmla="*/ 765 w 1065"/>
              <a:gd name="T27" fmla="*/ 50 h 394"/>
              <a:gd name="T28" fmla="*/ 765 w 1065"/>
              <a:gd name="T29" fmla="*/ 12 h 394"/>
              <a:gd name="T30" fmla="*/ 775 w 1065"/>
              <a:gd name="T31" fmla="*/ 0 h 39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65" h="394">
                <a:moveTo>
                  <a:pt x="775" y="0"/>
                </a:moveTo>
                <a:cubicBezTo>
                  <a:pt x="779" y="0"/>
                  <a:pt x="784" y="2"/>
                  <a:pt x="789" y="5"/>
                </a:cubicBezTo>
                <a:cubicBezTo>
                  <a:pt x="1052" y="181"/>
                  <a:pt x="1052" y="181"/>
                  <a:pt x="1052" y="181"/>
                </a:cubicBezTo>
                <a:cubicBezTo>
                  <a:pt x="1065" y="190"/>
                  <a:pt x="1065" y="204"/>
                  <a:pt x="1052" y="213"/>
                </a:cubicBezTo>
                <a:cubicBezTo>
                  <a:pt x="788" y="389"/>
                  <a:pt x="788" y="389"/>
                  <a:pt x="788" y="389"/>
                </a:cubicBezTo>
                <a:cubicBezTo>
                  <a:pt x="783" y="393"/>
                  <a:pt x="779" y="394"/>
                  <a:pt x="775" y="394"/>
                </a:cubicBezTo>
                <a:cubicBezTo>
                  <a:pt x="769" y="394"/>
                  <a:pt x="765" y="390"/>
                  <a:pt x="765" y="383"/>
                </a:cubicBezTo>
                <a:cubicBezTo>
                  <a:pt x="765" y="344"/>
                  <a:pt x="765" y="344"/>
                  <a:pt x="765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0" y="344"/>
                  <a:pt x="79" y="344"/>
                  <a:pt x="78" y="344"/>
                </a:cubicBezTo>
                <a:cubicBezTo>
                  <a:pt x="64" y="344"/>
                  <a:pt x="6" y="346"/>
                  <a:pt x="2" y="377"/>
                </a:cubicBezTo>
                <a:cubicBezTo>
                  <a:pt x="2" y="89"/>
                  <a:pt x="2" y="89"/>
                  <a:pt x="2" y="89"/>
                </a:cubicBezTo>
                <a:cubicBezTo>
                  <a:pt x="0" y="57"/>
                  <a:pt x="36" y="51"/>
                  <a:pt x="60" y="50"/>
                </a:cubicBezTo>
                <a:cubicBezTo>
                  <a:pt x="765" y="50"/>
                  <a:pt x="765" y="50"/>
                  <a:pt x="765" y="50"/>
                </a:cubicBezTo>
                <a:cubicBezTo>
                  <a:pt x="765" y="12"/>
                  <a:pt x="765" y="12"/>
                  <a:pt x="765" y="12"/>
                </a:cubicBezTo>
                <a:cubicBezTo>
                  <a:pt x="765" y="4"/>
                  <a:pt x="769" y="0"/>
                  <a:pt x="775" y="0"/>
                </a:cubicBezTo>
                <a:close/>
              </a:path>
            </a:pathLst>
          </a:custGeom>
          <a:solidFill>
            <a:srgbClr val="9AAB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id="{33E4058B-C1FA-4E38-BAD0-446268628177}"/>
              </a:ext>
            </a:extLst>
          </p:cNvPr>
          <p:cNvSpPr/>
          <p:nvPr/>
        </p:nvSpPr>
        <p:spPr bwMode="auto">
          <a:xfrm>
            <a:off x="5307806" y="3118544"/>
            <a:ext cx="1801678" cy="666464"/>
          </a:xfrm>
          <a:custGeom>
            <a:gdLst>
              <a:gd name="T0" fmla="*/ 290 w 1065"/>
              <a:gd name="T1" fmla="*/ 394 h 394"/>
              <a:gd name="T2" fmla="*/ 276 w 1065"/>
              <a:gd name="T3" fmla="*/ 389 h 394"/>
              <a:gd name="T4" fmla="*/ 13 w 1065"/>
              <a:gd name="T5" fmla="*/ 213 h 394"/>
              <a:gd name="T6" fmla="*/ 13 w 1065"/>
              <a:gd name="T7" fmla="*/ 181 h 394"/>
              <a:gd name="T8" fmla="*/ 277 w 1065"/>
              <a:gd name="T9" fmla="*/ 5 h 394"/>
              <a:gd name="T10" fmla="*/ 290 w 1065"/>
              <a:gd name="T11" fmla="*/ 0 h 394"/>
              <a:gd name="T12" fmla="*/ 300 w 1065"/>
              <a:gd name="T13" fmla="*/ 11 h 394"/>
              <a:gd name="T14" fmla="*/ 300 w 1065"/>
              <a:gd name="T15" fmla="*/ 50 h 394"/>
              <a:gd name="T16" fmla="*/ 984 w 1065"/>
              <a:gd name="T17" fmla="*/ 50 h 394"/>
              <a:gd name="T18" fmla="*/ 987 w 1065"/>
              <a:gd name="T19" fmla="*/ 50 h 394"/>
              <a:gd name="T20" fmla="*/ 1063 w 1065"/>
              <a:gd name="T21" fmla="*/ 18 h 394"/>
              <a:gd name="T22" fmla="*/ 1063 w 1065"/>
              <a:gd name="T23" fmla="*/ 305 h 394"/>
              <a:gd name="T24" fmla="*/ 1005 w 1065"/>
              <a:gd name="T25" fmla="*/ 344 h 394"/>
              <a:gd name="T26" fmla="*/ 300 w 1065"/>
              <a:gd name="T27" fmla="*/ 344 h 394"/>
              <a:gd name="T28" fmla="*/ 300 w 1065"/>
              <a:gd name="T29" fmla="*/ 383 h 394"/>
              <a:gd name="T30" fmla="*/ 290 w 1065"/>
              <a:gd name="T31" fmla="*/ 394 h 39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65" h="394">
                <a:moveTo>
                  <a:pt x="290" y="394"/>
                </a:moveTo>
                <a:cubicBezTo>
                  <a:pt x="286" y="394"/>
                  <a:pt x="281" y="393"/>
                  <a:pt x="276" y="389"/>
                </a:cubicBezTo>
                <a:cubicBezTo>
                  <a:pt x="13" y="213"/>
                  <a:pt x="13" y="213"/>
                  <a:pt x="13" y="213"/>
                </a:cubicBezTo>
                <a:cubicBezTo>
                  <a:pt x="0" y="204"/>
                  <a:pt x="0" y="190"/>
                  <a:pt x="13" y="181"/>
                </a:cubicBezTo>
                <a:cubicBezTo>
                  <a:pt x="277" y="5"/>
                  <a:pt x="277" y="5"/>
                  <a:pt x="277" y="5"/>
                </a:cubicBezTo>
                <a:cubicBezTo>
                  <a:pt x="282" y="1"/>
                  <a:pt x="287" y="0"/>
                  <a:pt x="290" y="0"/>
                </a:cubicBezTo>
                <a:cubicBezTo>
                  <a:pt x="297" y="0"/>
                  <a:pt x="300" y="4"/>
                  <a:pt x="300" y="11"/>
                </a:cubicBezTo>
                <a:cubicBezTo>
                  <a:pt x="300" y="50"/>
                  <a:pt x="300" y="50"/>
                  <a:pt x="300" y="50"/>
                </a:cubicBezTo>
                <a:cubicBezTo>
                  <a:pt x="984" y="50"/>
                  <a:pt x="984" y="50"/>
                  <a:pt x="984" y="50"/>
                </a:cubicBezTo>
                <a:cubicBezTo>
                  <a:pt x="985" y="50"/>
                  <a:pt x="986" y="50"/>
                  <a:pt x="987" y="50"/>
                </a:cubicBezTo>
                <a:cubicBezTo>
                  <a:pt x="1001" y="50"/>
                  <a:pt x="1059" y="48"/>
                  <a:pt x="1063" y="18"/>
                </a:cubicBezTo>
                <a:cubicBezTo>
                  <a:pt x="1063" y="305"/>
                  <a:pt x="1063" y="305"/>
                  <a:pt x="1063" y="305"/>
                </a:cubicBezTo>
                <a:cubicBezTo>
                  <a:pt x="1065" y="337"/>
                  <a:pt x="1029" y="343"/>
                  <a:pt x="1005" y="344"/>
                </a:cubicBezTo>
                <a:cubicBezTo>
                  <a:pt x="300" y="344"/>
                  <a:pt x="300" y="344"/>
                  <a:pt x="300" y="344"/>
                </a:cubicBezTo>
                <a:cubicBezTo>
                  <a:pt x="300" y="383"/>
                  <a:pt x="300" y="383"/>
                  <a:pt x="300" y="383"/>
                </a:cubicBezTo>
                <a:cubicBezTo>
                  <a:pt x="300" y="390"/>
                  <a:pt x="296" y="394"/>
                  <a:pt x="290" y="394"/>
                </a:cubicBezTo>
                <a:close/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id="{D8718897-4CF0-44EC-854F-F6FEBB4BE7C5}"/>
              </a:ext>
            </a:extLst>
          </p:cNvPr>
          <p:cNvSpPr/>
          <p:nvPr/>
        </p:nvSpPr>
        <p:spPr bwMode="auto">
          <a:xfrm>
            <a:off x="5945464" y="5121863"/>
            <a:ext cx="1830484" cy="678248"/>
          </a:xfrm>
          <a:custGeom>
            <a:gdLst>
              <a:gd name="T0" fmla="*/ 787 w 1082"/>
              <a:gd name="T1" fmla="*/ 0 h 401"/>
              <a:gd name="T2" fmla="*/ 801 w 1082"/>
              <a:gd name="T3" fmla="*/ 6 h 401"/>
              <a:gd name="T4" fmla="*/ 1069 w 1082"/>
              <a:gd name="T5" fmla="*/ 185 h 401"/>
              <a:gd name="T6" fmla="*/ 1068 w 1082"/>
              <a:gd name="T7" fmla="*/ 217 h 401"/>
              <a:gd name="T8" fmla="*/ 801 w 1082"/>
              <a:gd name="T9" fmla="*/ 396 h 401"/>
              <a:gd name="T10" fmla="*/ 787 w 1082"/>
              <a:gd name="T11" fmla="*/ 401 h 401"/>
              <a:gd name="T12" fmla="*/ 777 w 1082"/>
              <a:gd name="T13" fmla="*/ 389 h 401"/>
              <a:gd name="T14" fmla="*/ 777 w 1082"/>
              <a:gd name="T15" fmla="*/ 350 h 401"/>
              <a:gd name="T16" fmla="*/ 82 w 1082"/>
              <a:gd name="T17" fmla="*/ 350 h 401"/>
              <a:gd name="T18" fmla="*/ 79 w 1082"/>
              <a:gd name="T19" fmla="*/ 350 h 401"/>
              <a:gd name="T20" fmla="*/ 2 w 1082"/>
              <a:gd name="T21" fmla="*/ 383 h 401"/>
              <a:gd name="T22" fmla="*/ 3 w 1082"/>
              <a:gd name="T23" fmla="*/ 91 h 401"/>
              <a:gd name="T24" fmla="*/ 61 w 1082"/>
              <a:gd name="T25" fmla="*/ 51 h 401"/>
              <a:gd name="T26" fmla="*/ 777 w 1082"/>
              <a:gd name="T27" fmla="*/ 51 h 401"/>
              <a:gd name="T28" fmla="*/ 777 w 1082"/>
              <a:gd name="T29" fmla="*/ 12 h 401"/>
              <a:gd name="T30" fmla="*/ 787 w 1082"/>
              <a:gd name="T31" fmla="*/ 0 h 4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2" h="401">
                <a:moveTo>
                  <a:pt x="787" y="0"/>
                </a:moveTo>
                <a:cubicBezTo>
                  <a:pt x="791" y="0"/>
                  <a:pt x="796" y="2"/>
                  <a:pt x="801" y="6"/>
                </a:cubicBezTo>
                <a:cubicBezTo>
                  <a:pt x="1069" y="185"/>
                  <a:pt x="1069" y="185"/>
                  <a:pt x="1069" y="185"/>
                </a:cubicBezTo>
                <a:cubicBezTo>
                  <a:pt x="1082" y="193"/>
                  <a:pt x="1082" y="208"/>
                  <a:pt x="1068" y="217"/>
                </a:cubicBezTo>
                <a:cubicBezTo>
                  <a:pt x="801" y="396"/>
                  <a:pt x="801" y="396"/>
                  <a:pt x="801" y="396"/>
                </a:cubicBezTo>
                <a:cubicBezTo>
                  <a:pt x="795" y="399"/>
                  <a:pt x="791" y="401"/>
                  <a:pt x="787" y="401"/>
                </a:cubicBezTo>
                <a:cubicBezTo>
                  <a:pt x="781" y="401"/>
                  <a:pt x="777" y="397"/>
                  <a:pt x="777" y="389"/>
                </a:cubicBezTo>
                <a:cubicBezTo>
                  <a:pt x="777" y="350"/>
                  <a:pt x="777" y="350"/>
                  <a:pt x="777" y="350"/>
                </a:cubicBezTo>
                <a:cubicBezTo>
                  <a:pt x="82" y="350"/>
                  <a:pt x="82" y="350"/>
                  <a:pt x="82" y="350"/>
                </a:cubicBezTo>
                <a:cubicBezTo>
                  <a:pt x="82" y="350"/>
                  <a:pt x="81" y="350"/>
                  <a:pt x="79" y="350"/>
                </a:cubicBezTo>
                <a:cubicBezTo>
                  <a:pt x="65" y="350"/>
                  <a:pt x="6" y="352"/>
                  <a:pt x="2" y="383"/>
                </a:cubicBezTo>
                <a:cubicBezTo>
                  <a:pt x="3" y="91"/>
                  <a:pt x="3" y="91"/>
                  <a:pt x="3" y="91"/>
                </a:cubicBezTo>
                <a:cubicBezTo>
                  <a:pt x="0" y="58"/>
                  <a:pt x="37" y="52"/>
                  <a:pt x="61" y="51"/>
                </a:cubicBezTo>
                <a:cubicBezTo>
                  <a:pt x="777" y="51"/>
                  <a:pt x="777" y="51"/>
                  <a:pt x="777" y="51"/>
                </a:cubicBezTo>
                <a:cubicBezTo>
                  <a:pt x="777" y="12"/>
                  <a:pt x="777" y="12"/>
                  <a:pt x="777" y="12"/>
                </a:cubicBezTo>
                <a:cubicBezTo>
                  <a:pt x="777" y="5"/>
                  <a:pt x="781" y="0"/>
                  <a:pt x="787" y="0"/>
                </a:cubicBezTo>
                <a:close/>
              </a:path>
            </a:pathLst>
          </a:custGeom>
          <a:solidFill>
            <a:srgbClr val="9AAB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Freeform 20">
            <a:extLst>
              <a:ext uri="{FF2B5EF4-FFF2-40B4-BE49-F238E27FC236}">
                <a16:creationId xmlns:a16="http://schemas.microsoft.com/office/drawing/2014/main" id="{F6024CE5-EA5F-44DC-8AB8-5A1FC14599D0}"/>
              </a:ext>
            </a:extLst>
          </p:cNvPr>
          <p:cNvSpPr/>
          <p:nvPr/>
        </p:nvSpPr>
        <p:spPr bwMode="auto">
          <a:xfrm>
            <a:off x="5279001" y="4463256"/>
            <a:ext cx="1829175" cy="679558"/>
          </a:xfrm>
          <a:custGeom>
            <a:gdLst>
              <a:gd name="T0" fmla="*/ 294 w 1081"/>
              <a:gd name="T1" fmla="*/ 401 h 401"/>
              <a:gd name="T2" fmla="*/ 280 w 1081"/>
              <a:gd name="T3" fmla="*/ 395 h 401"/>
              <a:gd name="T4" fmla="*/ 13 w 1081"/>
              <a:gd name="T5" fmla="*/ 217 h 401"/>
              <a:gd name="T6" fmla="*/ 13 w 1081"/>
              <a:gd name="T7" fmla="*/ 184 h 401"/>
              <a:gd name="T8" fmla="*/ 281 w 1081"/>
              <a:gd name="T9" fmla="*/ 5 h 401"/>
              <a:gd name="T10" fmla="*/ 294 w 1081"/>
              <a:gd name="T11" fmla="*/ 0 h 401"/>
              <a:gd name="T12" fmla="*/ 305 w 1081"/>
              <a:gd name="T13" fmla="*/ 12 h 401"/>
              <a:gd name="T14" fmla="*/ 305 w 1081"/>
              <a:gd name="T15" fmla="*/ 51 h 401"/>
              <a:gd name="T16" fmla="*/ 999 w 1081"/>
              <a:gd name="T17" fmla="*/ 51 h 401"/>
              <a:gd name="T18" fmla="*/ 1002 w 1081"/>
              <a:gd name="T19" fmla="*/ 51 h 401"/>
              <a:gd name="T20" fmla="*/ 1079 w 1081"/>
              <a:gd name="T21" fmla="*/ 18 h 401"/>
              <a:gd name="T22" fmla="*/ 1079 w 1081"/>
              <a:gd name="T23" fmla="*/ 310 h 401"/>
              <a:gd name="T24" fmla="*/ 1020 w 1081"/>
              <a:gd name="T25" fmla="*/ 350 h 401"/>
              <a:gd name="T26" fmla="*/ 304 w 1081"/>
              <a:gd name="T27" fmla="*/ 350 h 401"/>
              <a:gd name="T28" fmla="*/ 304 w 1081"/>
              <a:gd name="T29" fmla="*/ 389 h 401"/>
              <a:gd name="T30" fmla="*/ 294 w 1081"/>
              <a:gd name="T31" fmla="*/ 401 h 4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1" h="401">
                <a:moveTo>
                  <a:pt x="294" y="401"/>
                </a:moveTo>
                <a:cubicBezTo>
                  <a:pt x="290" y="401"/>
                  <a:pt x="285" y="399"/>
                  <a:pt x="280" y="395"/>
                </a:cubicBezTo>
                <a:cubicBezTo>
                  <a:pt x="13" y="217"/>
                  <a:pt x="13" y="217"/>
                  <a:pt x="13" y="217"/>
                </a:cubicBezTo>
                <a:cubicBezTo>
                  <a:pt x="0" y="208"/>
                  <a:pt x="0" y="193"/>
                  <a:pt x="13" y="184"/>
                </a:cubicBezTo>
                <a:cubicBezTo>
                  <a:pt x="281" y="5"/>
                  <a:pt x="281" y="5"/>
                  <a:pt x="281" y="5"/>
                </a:cubicBezTo>
                <a:cubicBezTo>
                  <a:pt x="286" y="2"/>
                  <a:pt x="291" y="0"/>
                  <a:pt x="294" y="0"/>
                </a:cubicBezTo>
                <a:cubicBezTo>
                  <a:pt x="301" y="0"/>
                  <a:pt x="305" y="4"/>
                  <a:pt x="305" y="12"/>
                </a:cubicBezTo>
                <a:cubicBezTo>
                  <a:pt x="305" y="51"/>
                  <a:pt x="305" y="51"/>
                  <a:pt x="305" y="51"/>
                </a:cubicBezTo>
                <a:cubicBezTo>
                  <a:pt x="999" y="51"/>
                  <a:pt x="999" y="51"/>
                  <a:pt x="999" y="51"/>
                </a:cubicBezTo>
                <a:cubicBezTo>
                  <a:pt x="999" y="51"/>
                  <a:pt x="1000" y="51"/>
                  <a:pt x="1002" y="51"/>
                </a:cubicBezTo>
                <a:cubicBezTo>
                  <a:pt x="1016" y="51"/>
                  <a:pt x="1075" y="49"/>
                  <a:pt x="1079" y="18"/>
                </a:cubicBezTo>
                <a:cubicBezTo>
                  <a:pt x="1079" y="310"/>
                  <a:pt x="1079" y="310"/>
                  <a:pt x="1079" y="310"/>
                </a:cubicBezTo>
                <a:cubicBezTo>
                  <a:pt x="1081" y="343"/>
                  <a:pt x="1044" y="349"/>
                  <a:pt x="1020" y="350"/>
                </a:cubicBezTo>
                <a:cubicBezTo>
                  <a:pt x="304" y="350"/>
                  <a:pt x="304" y="350"/>
                  <a:pt x="304" y="350"/>
                </a:cubicBezTo>
                <a:cubicBezTo>
                  <a:pt x="304" y="389"/>
                  <a:pt x="304" y="389"/>
                  <a:pt x="304" y="389"/>
                </a:cubicBezTo>
                <a:cubicBezTo>
                  <a:pt x="304" y="396"/>
                  <a:pt x="300" y="401"/>
                  <a:pt x="294" y="401"/>
                </a:cubicBezTo>
                <a:close/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Freeform 21">
            <a:extLst>
              <a:ext uri="{FF2B5EF4-FFF2-40B4-BE49-F238E27FC236}">
                <a16:creationId xmlns:a16="http://schemas.microsoft.com/office/drawing/2014/main" id="{A966DC24-26BE-4140-9000-FEDA8B68B6F2}"/>
              </a:ext>
            </a:extLst>
          </p:cNvPr>
          <p:cNvSpPr/>
          <p:nvPr/>
        </p:nvSpPr>
        <p:spPr bwMode="auto">
          <a:xfrm>
            <a:off x="5950701" y="3777152"/>
            <a:ext cx="1801678" cy="667773"/>
          </a:xfrm>
          <a:custGeom>
            <a:gdLst>
              <a:gd name="T0" fmla="*/ 775 w 1065"/>
              <a:gd name="T1" fmla="*/ 0 h 395"/>
              <a:gd name="T2" fmla="*/ 789 w 1065"/>
              <a:gd name="T3" fmla="*/ 5 h 395"/>
              <a:gd name="T4" fmla="*/ 1052 w 1065"/>
              <a:gd name="T5" fmla="*/ 182 h 395"/>
              <a:gd name="T6" fmla="*/ 1052 w 1065"/>
              <a:gd name="T7" fmla="*/ 213 h 395"/>
              <a:gd name="T8" fmla="*/ 788 w 1065"/>
              <a:gd name="T9" fmla="*/ 390 h 395"/>
              <a:gd name="T10" fmla="*/ 775 w 1065"/>
              <a:gd name="T11" fmla="*/ 395 h 395"/>
              <a:gd name="T12" fmla="*/ 765 w 1065"/>
              <a:gd name="T13" fmla="*/ 383 h 395"/>
              <a:gd name="T14" fmla="*/ 765 w 1065"/>
              <a:gd name="T15" fmla="*/ 345 h 395"/>
              <a:gd name="T16" fmla="*/ 81 w 1065"/>
              <a:gd name="T17" fmla="*/ 345 h 395"/>
              <a:gd name="T18" fmla="*/ 78 w 1065"/>
              <a:gd name="T19" fmla="*/ 345 h 395"/>
              <a:gd name="T20" fmla="*/ 2 w 1065"/>
              <a:gd name="T21" fmla="*/ 377 h 395"/>
              <a:gd name="T22" fmla="*/ 3 w 1065"/>
              <a:gd name="T23" fmla="*/ 89 h 395"/>
              <a:gd name="T24" fmla="*/ 60 w 1065"/>
              <a:gd name="T25" fmla="*/ 50 h 395"/>
              <a:gd name="T26" fmla="*/ 765 w 1065"/>
              <a:gd name="T27" fmla="*/ 50 h 395"/>
              <a:gd name="T28" fmla="*/ 765 w 1065"/>
              <a:gd name="T29" fmla="*/ 12 h 395"/>
              <a:gd name="T30" fmla="*/ 775 w 1065"/>
              <a:gd name="T31" fmla="*/ 0 h 3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65" h="395">
                <a:moveTo>
                  <a:pt x="775" y="0"/>
                </a:moveTo>
                <a:cubicBezTo>
                  <a:pt x="779" y="0"/>
                  <a:pt x="784" y="2"/>
                  <a:pt x="789" y="5"/>
                </a:cubicBezTo>
                <a:cubicBezTo>
                  <a:pt x="1052" y="182"/>
                  <a:pt x="1052" y="182"/>
                  <a:pt x="1052" y="182"/>
                </a:cubicBezTo>
                <a:cubicBezTo>
                  <a:pt x="1065" y="190"/>
                  <a:pt x="1065" y="205"/>
                  <a:pt x="1052" y="213"/>
                </a:cubicBezTo>
                <a:cubicBezTo>
                  <a:pt x="788" y="390"/>
                  <a:pt x="788" y="390"/>
                  <a:pt x="788" y="390"/>
                </a:cubicBezTo>
                <a:cubicBezTo>
                  <a:pt x="783" y="393"/>
                  <a:pt x="779" y="395"/>
                  <a:pt x="775" y="395"/>
                </a:cubicBezTo>
                <a:cubicBezTo>
                  <a:pt x="769" y="395"/>
                  <a:pt x="765" y="391"/>
                  <a:pt x="765" y="383"/>
                </a:cubicBezTo>
                <a:cubicBezTo>
                  <a:pt x="765" y="345"/>
                  <a:pt x="765" y="345"/>
                  <a:pt x="765" y="345"/>
                </a:cubicBezTo>
                <a:cubicBezTo>
                  <a:pt x="81" y="345"/>
                  <a:pt x="81" y="345"/>
                  <a:pt x="81" y="345"/>
                </a:cubicBezTo>
                <a:cubicBezTo>
                  <a:pt x="81" y="345"/>
                  <a:pt x="80" y="345"/>
                  <a:pt x="78" y="345"/>
                </a:cubicBezTo>
                <a:cubicBezTo>
                  <a:pt x="64" y="345"/>
                  <a:pt x="6" y="346"/>
                  <a:pt x="2" y="377"/>
                </a:cubicBezTo>
                <a:cubicBezTo>
                  <a:pt x="3" y="89"/>
                  <a:pt x="3" y="89"/>
                  <a:pt x="3" y="89"/>
                </a:cubicBezTo>
                <a:cubicBezTo>
                  <a:pt x="0" y="57"/>
                  <a:pt x="36" y="51"/>
                  <a:pt x="60" y="50"/>
                </a:cubicBezTo>
                <a:cubicBezTo>
                  <a:pt x="765" y="50"/>
                  <a:pt x="765" y="50"/>
                  <a:pt x="765" y="50"/>
                </a:cubicBezTo>
                <a:cubicBezTo>
                  <a:pt x="765" y="12"/>
                  <a:pt x="765" y="12"/>
                  <a:pt x="765" y="12"/>
                </a:cubicBezTo>
                <a:cubicBezTo>
                  <a:pt x="765" y="4"/>
                  <a:pt x="769" y="0"/>
                  <a:pt x="775" y="0"/>
                </a:cubicBezTo>
                <a:close/>
              </a:path>
            </a:pathLst>
          </a:custGeom>
          <a:solidFill>
            <a:srgbClr val="9AAB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7" name="Freeform 22">
            <a:extLst>
              <a:ext uri="{FF2B5EF4-FFF2-40B4-BE49-F238E27FC236}">
                <a16:creationId xmlns:a16="http://schemas.microsoft.com/office/drawing/2014/main" id="{F41FBDA5-918B-4463-894E-D59D91F9E111}"/>
              </a:ext>
            </a:extLst>
          </p:cNvPr>
          <p:cNvSpPr/>
          <p:nvPr/>
        </p:nvSpPr>
        <p:spPr bwMode="auto">
          <a:xfrm>
            <a:off x="5322209" y="1769904"/>
            <a:ext cx="1791203" cy="663845"/>
          </a:xfrm>
          <a:custGeom>
            <a:gdLst>
              <a:gd name="T0" fmla="*/ 288 w 1058"/>
              <a:gd name="T1" fmla="*/ 392 h 392"/>
              <a:gd name="T2" fmla="*/ 274 w 1058"/>
              <a:gd name="T3" fmla="*/ 387 h 392"/>
              <a:gd name="T4" fmla="*/ 13 w 1058"/>
              <a:gd name="T5" fmla="*/ 212 h 392"/>
              <a:gd name="T6" fmla="*/ 13 w 1058"/>
              <a:gd name="T7" fmla="*/ 180 h 392"/>
              <a:gd name="T8" fmla="*/ 275 w 1058"/>
              <a:gd name="T9" fmla="*/ 5 h 392"/>
              <a:gd name="T10" fmla="*/ 289 w 1058"/>
              <a:gd name="T11" fmla="*/ 0 h 392"/>
              <a:gd name="T12" fmla="*/ 299 w 1058"/>
              <a:gd name="T13" fmla="*/ 11 h 392"/>
              <a:gd name="T14" fmla="*/ 298 w 1058"/>
              <a:gd name="T15" fmla="*/ 50 h 392"/>
              <a:gd name="T16" fmla="*/ 978 w 1058"/>
              <a:gd name="T17" fmla="*/ 50 h 392"/>
              <a:gd name="T18" fmla="*/ 981 w 1058"/>
              <a:gd name="T19" fmla="*/ 50 h 392"/>
              <a:gd name="T20" fmla="*/ 1056 w 1058"/>
              <a:gd name="T21" fmla="*/ 18 h 392"/>
              <a:gd name="T22" fmla="*/ 1055 w 1058"/>
              <a:gd name="T23" fmla="*/ 303 h 392"/>
              <a:gd name="T24" fmla="*/ 998 w 1058"/>
              <a:gd name="T25" fmla="*/ 342 h 392"/>
              <a:gd name="T26" fmla="*/ 298 w 1058"/>
              <a:gd name="T27" fmla="*/ 342 h 392"/>
              <a:gd name="T28" fmla="*/ 298 w 1058"/>
              <a:gd name="T29" fmla="*/ 380 h 392"/>
              <a:gd name="T30" fmla="*/ 288 w 1058"/>
              <a:gd name="T31" fmla="*/ 392 h 39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8" h="392">
                <a:moveTo>
                  <a:pt x="288" y="392"/>
                </a:moveTo>
                <a:cubicBezTo>
                  <a:pt x="284" y="392"/>
                  <a:pt x="279" y="390"/>
                  <a:pt x="274" y="387"/>
                </a:cubicBezTo>
                <a:cubicBezTo>
                  <a:pt x="13" y="212"/>
                  <a:pt x="13" y="212"/>
                  <a:pt x="13" y="212"/>
                </a:cubicBezTo>
                <a:cubicBezTo>
                  <a:pt x="0" y="203"/>
                  <a:pt x="0" y="189"/>
                  <a:pt x="13" y="180"/>
                </a:cubicBezTo>
                <a:cubicBezTo>
                  <a:pt x="275" y="5"/>
                  <a:pt x="275" y="5"/>
                  <a:pt x="275" y="5"/>
                </a:cubicBezTo>
                <a:cubicBezTo>
                  <a:pt x="280" y="2"/>
                  <a:pt x="285" y="0"/>
                  <a:pt x="289" y="0"/>
                </a:cubicBezTo>
                <a:cubicBezTo>
                  <a:pt x="295" y="0"/>
                  <a:pt x="299" y="4"/>
                  <a:pt x="299" y="11"/>
                </a:cubicBezTo>
                <a:cubicBezTo>
                  <a:pt x="298" y="50"/>
                  <a:pt x="298" y="50"/>
                  <a:pt x="298" y="50"/>
                </a:cubicBezTo>
                <a:cubicBezTo>
                  <a:pt x="978" y="50"/>
                  <a:pt x="978" y="50"/>
                  <a:pt x="978" y="50"/>
                </a:cubicBezTo>
                <a:cubicBezTo>
                  <a:pt x="978" y="50"/>
                  <a:pt x="979" y="50"/>
                  <a:pt x="981" y="50"/>
                </a:cubicBezTo>
                <a:cubicBezTo>
                  <a:pt x="994" y="50"/>
                  <a:pt x="1052" y="48"/>
                  <a:pt x="1056" y="18"/>
                </a:cubicBezTo>
                <a:cubicBezTo>
                  <a:pt x="1055" y="303"/>
                  <a:pt x="1055" y="303"/>
                  <a:pt x="1055" y="303"/>
                </a:cubicBezTo>
                <a:cubicBezTo>
                  <a:pt x="1058" y="335"/>
                  <a:pt x="1022" y="341"/>
                  <a:pt x="998" y="342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298" y="380"/>
                  <a:pt x="298" y="380"/>
                  <a:pt x="298" y="380"/>
                </a:cubicBezTo>
                <a:cubicBezTo>
                  <a:pt x="298" y="388"/>
                  <a:pt x="294" y="392"/>
                  <a:pt x="288" y="392"/>
                </a:cubicBezTo>
                <a:close/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Inhaltsplatzhalter 4">
            <a:extLst>
              <a:ext uri="{FF2B5EF4-FFF2-40B4-BE49-F238E27FC236}">
                <a16:creationId xmlns:a16="http://schemas.microsoft.com/office/drawing/2014/main" id="{73F5EF51-2AD0-41C3-AD8B-4E6AD94166B8}"/>
              </a:ext>
            </a:extLst>
          </p:cNvPr>
          <p:cNvSpPr txBox="1"/>
          <p:nvPr/>
        </p:nvSpPr>
        <p:spPr>
          <a:xfrm>
            <a:off x="1171144" y="1588220"/>
            <a:ext cx="2821672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标题文本预设</a:t>
            </a:r>
            <a:b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Inhaltsplatzhalter 4">
            <a:extLst>
              <a:ext uri="{FF2B5EF4-FFF2-40B4-BE49-F238E27FC236}">
                <a16:creationId xmlns:a16="http://schemas.microsoft.com/office/drawing/2014/main" id="{BA1944F0-BCDA-4F5D-9748-C02B61EA15DD}"/>
              </a:ext>
            </a:extLst>
          </p:cNvPr>
          <p:cNvSpPr txBox="1"/>
          <p:nvPr/>
        </p:nvSpPr>
        <p:spPr>
          <a:xfrm>
            <a:off x="1171144" y="2975651"/>
            <a:ext cx="2821672" cy="9134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标题文本预设</a:t>
            </a:r>
            <a:b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Inhaltsplatzhalter 4">
            <a:extLst>
              <a:ext uri="{FF2B5EF4-FFF2-40B4-BE49-F238E27FC236}">
                <a16:creationId xmlns:a16="http://schemas.microsoft.com/office/drawing/2014/main" id="{14CF2481-EFAF-4868-A7F9-17CF818CFA17}"/>
              </a:ext>
            </a:extLst>
          </p:cNvPr>
          <p:cNvSpPr txBox="1"/>
          <p:nvPr/>
        </p:nvSpPr>
        <p:spPr>
          <a:xfrm>
            <a:off x="1171144" y="4314688"/>
            <a:ext cx="2821672" cy="9134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标题文本预设</a:t>
            </a:r>
            <a:b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1" name="Inhaltsplatzhalter 4">
            <a:extLst>
              <a:ext uri="{FF2B5EF4-FFF2-40B4-BE49-F238E27FC236}">
                <a16:creationId xmlns:a16="http://schemas.microsoft.com/office/drawing/2014/main" id="{D55B11DA-D632-465B-B113-0484362098E2}"/>
              </a:ext>
            </a:extLst>
          </p:cNvPr>
          <p:cNvSpPr txBox="1"/>
          <p:nvPr/>
        </p:nvSpPr>
        <p:spPr>
          <a:xfrm>
            <a:off x="8014641" y="3711616"/>
            <a:ext cx="2797214" cy="9103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标题文本预设</a:t>
            </a:r>
            <a:b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Inhaltsplatzhalter 4">
            <a:extLst>
              <a:ext uri="{FF2B5EF4-FFF2-40B4-BE49-F238E27FC236}">
                <a16:creationId xmlns:a16="http://schemas.microsoft.com/office/drawing/2014/main" id="{98A0D73F-AB75-4969-8EED-DF6650E584F6}"/>
              </a:ext>
            </a:extLst>
          </p:cNvPr>
          <p:cNvSpPr txBox="1"/>
          <p:nvPr/>
        </p:nvSpPr>
        <p:spPr>
          <a:xfrm>
            <a:off x="8014641" y="2370391"/>
            <a:ext cx="2797214" cy="906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标题文本预设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6C63E7"/>
                </a:solidFill>
                <a:effectLst/>
                <a:uLnTx/>
                <a:uFillTx/>
                <a:latin typeface="+mn-ea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43" name="Inhaltsplatzhalter 4">
            <a:extLst>
              <a:ext uri="{FF2B5EF4-FFF2-40B4-BE49-F238E27FC236}">
                <a16:creationId xmlns:a16="http://schemas.microsoft.com/office/drawing/2014/main" id="{5B904574-072D-46CF-9668-6785ECF82A0E}"/>
              </a:ext>
            </a:extLst>
          </p:cNvPr>
          <p:cNvSpPr txBox="1"/>
          <p:nvPr/>
        </p:nvSpPr>
        <p:spPr>
          <a:xfrm>
            <a:off x="8014641" y="5052841"/>
            <a:ext cx="2797214" cy="9103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标题文本预设</a:t>
            </a:r>
            <a:br>
              <a: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8" name="Inhaltsplatzhalter 4">
            <a:extLst>
              <a:ext uri="{FF2B5EF4-FFF2-40B4-BE49-F238E27FC236}">
                <a16:creationId xmlns:a16="http://schemas.microsoft.com/office/drawing/2014/main" id="{F74EAF43-A18F-4822-B999-C690216F2DAF}"/>
              </a:ext>
            </a:extLst>
          </p:cNvPr>
          <p:cNvSpPr txBox="1"/>
          <p:nvPr/>
        </p:nvSpPr>
        <p:spPr>
          <a:xfrm>
            <a:off x="5945464" y="1938346"/>
            <a:ext cx="8852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2014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9" name="Inhaltsplatzhalter 4">
            <a:extLst>
              <a:ext uri="{FF2B5EF4-FFF2-40B4-BE49-F238E27FC236}">
                <a16:creationId xmlns:a16="http://schemas.microsoft.com/office/drawing/2014/main" id="{E05F34B2-3B08-4E39-A712-9AEC4448EDDE}"/>
              </a:ext>
            </a:extLst>
          </p:cNvPr>
          <p:cNvSpPr txBox="1"/>
          <p:nvPr/>
        </p:nvSpPr>
        <p:spPr>
          <a:xfrm>
            <a:off x="6189394" y="2617632"/>
            <a:ext cx="8852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2015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0" name="Inhaltsplatzhalter 4">
            <a:extLst>
              <a:ext uri="{FF2B5EF4-FFF2-40B4-BE49-F238E27FC236}">
                <a16:creationId xmlns:a16="http://schemas.microsoft.com/office/drawing/2014/main" id="{4F7D50FC-D7AE-4D3F-A879-A30B276E60D9}"/>
              </a:ext>
            </a:extLst>
          </p:cNvPr>
          <p:cNvSpPr txBox="1"/>
          <p:nvPr/>
        </p:nvSpPr>
        <p:spPr>
          <a:xfrm>
            <a:off x="5945464" y="3296847"/>
            <a:ext cx="8852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2016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1" name="Inhaltsplatzhalter 4">
            <a:extLst>
              <a:ext uri="{FF2B5EF4-FFF2-40B4-BE49-F238E27FC236}">
                <a16:creationId xmlns:a16="http://schemas.microsoft.com/office/drawing/2014/main" id="{756B570F-D3D1-4233-93A2-8DADD67C5B2C}"/>
              </a:ext>
            </a:extLst>
          </p:cNvPr>
          <p:cNvSpPr txBox="1"/>
          <p:nvPr/>
        </p:nvSpPr>
        <p:spPr>
          <a:xfrm>
            <a:off x="6189394" y="3953666"/>
            <a:ext cx="8852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2017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2" name="Inhaltsplatzhalter 4">
            <a:extLst>
              <a:ext uri="{FF2B5EF4-FFF2-40B4-BE49-F238E27FC236}">
                <a16:creationId xmlns:a16="http://schemas.microsoft.com/office/drawing/2014/main" id="{3FD8D509-B90A-49C9-86B0-A25B8F786D11}"/>
              </a:ext>
            </a:extLst>
          </p:cNvPr>
          <p:cNvSpPr txBox="1"/>
          <p:nvPr/>
        </p:nvSpPr>
        <p:spPr>
          <a:xfrm>
            <a:off x="5945464" y="4645427"/>
            <a:ext cx="8852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2017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3" name="Inhaltsplatzhalter 4">
            <a:extLst>
              <a:ext uri="{FF2B5EF4-FFF2-40B4-BE49-F238E27FC236}">
                <a16:creationId xmlns:a16="http://schemas.microsoft.com/office/drawing/2014/main" id="{6F24DF8D-2987-4B33-A2BA-F345196D4DFA}"/>
              </a:ext>
            </a:extLst>
          </p:cNvPr>
          <p:cNvSpPr txBox="1"/>
          <p:nvPr/>
        </p:nvSpPr>
        <p:spPr>
          <a:xfrm>
            <a:off x="6189394" y="5309771"/>
            <a:ext cx="8852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12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2018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val="122041653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 animBg="1"/>
      <p:bldP spid="21" grpId="0" animBg="1"/>
      <p:bldP spid="2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338585"/>
            <a:ext cx="5394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04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工作实践</a:t>
            </a:r>
          </a:p>
        </p:txBody>
      </p:sp>
      <p:grpSp>
        <p:nvGrpSpPr>
          <p:cNvPr id="26" name="3">
            <a:extLst>
              <a:ext uri="{FF2B5EF4-FFF2-40B4-BE49-F238E27FC236}">
                <a16:creationId xmlns:a16="http://schemas.microsoft.com/office/drawing/2014/main" id="{B34EF1FB-25EA-485D-8974-9653FF85478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96576" y="2458600"/>
            <a:ext cx="3367709" cy="3857909"/>
            <a:chOff x="719138" y="2417158"/>
            <a:chExt cx="3367709" cy="3857909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141E470-DA20-4A8B-AE25-518E1AC27B0F}"/>
                </a:ext>
              </a:extLst>
            </p:cNvPr>
            <p:cNvSpPr/>
            <p:nvPr/>
          </p:nvSpPr>
          <p:spPr bwMode="auto">
            <a:xfrm>
              <a:off x="719138" y="2905419"/>
              <a:ext cx="3367708" cy="1281559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3E4573B-6479-4F38-BD4D-20D2F15CD2CE}"/>
                </a:ext>
              </a:extLst>
            </p:cNvPr>
            <p:cNvSpPr/>
            <p:nvPr/>
          </p:nvSpPr>
          <p:spPr bwMode="auto">
            <a:xfrm>
              <a:off x="719138" y="2417158"/>
              <a:ext cx="3367708" cy="435319"/>
            </a:xfrm>
            <a:prstGeom prst="rect">
              <a:avLst/>
            </a:prstGeom>
            <a:solidFill>
              <a:srgbClr val="9AABC8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输入标题文本</a:t>
              </a:r>
              <a:endParaRPr kumimoji="0" lang="zh-CN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3AF7D6F-0E96-4B39-9808-7BC4C50EC10E}"/>
                </a:ext>
              </a:extLst>
            </p:cNvPr>
            <p:cNvSpPr/>
            <p:nvPr/>
          </p:nvSpPr>
          <p:spPr>
            <a:xfrm>
              <a:off x="719139" y="4276584"/>
              <a:ext cx="3367708" cy="199848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000"/>
                </a:lnSpc>
              </a:pP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31" name="2">
            <a:extLst>
              <a:ext uri="{FF2B5EF4-FFF2-40B4-BE49-F238E27FC236}">
                <a16:creationId xmlns:a16="http://schemas.microsoft.com/office/drawing/2014/main" id="{55C4A108-D31B-4377-AC04-17163047A9F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394149" y="2023281"/>
            <a:ext cx="3367709" cy="3857909"/>
            <a:chOff x="4416711" y="1981839"/>
            <a:chExt cx="3367709" cy="3857909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2216F059-F282-41F2-8855-3E90079570B0}"/>
                </a:ext>
              </a:extLst>
            </p:cNvPr>
            <p:cNvSpPr/>
            <p:nvPr/>
          </p:nvSpPr>
          <p:spPr bwMode="auto">
            <a:xfrm>
              <a:off x="4416711" y="2470100"/>
              <a:ext cx="3367708" cy="1281559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9D0A814-9EE4-46F7-A23B-88BB3D63A88E}"/>
                </a:ext>
              </a:extLst>
            </p:cNvPr>
            <p:cNvSpPr/>
            <p:nvPr/>
          </p:nvSpPr>
          <p:spPr bwMode="auto">
            <a:xfrm>
              <a:off x="4416711" y="1981839"/>
              <a:ext cx="3367708" cy="435319"/>
            </a:xfrm>
            <a:prstGeom prst="rect">
              <a:avLst/>
            </a:prstGeom>
            <a:solidFill>
              <a:srgbClr val="9AABC8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输入标题文本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2246781A-B981-4774-9202-2426C26F6861}"/>
                </a:ext>
              </a:extLst>
            </p:cNvPr>
            <p:cNvSpPr/>
            <p:nvPr/>
          </p:nvSpPr>
          <p:spPr>
            <a:xfrm>
              <a:off x="4416712" y="3841265"/>
              <a:ext cx="3367708" cy="199848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000"/>
                </a:lnSpc>
              </a:pP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48" name="1">
            <a:extLst>
              <a:ext uri="{FF2B5EF4-FFF2-40B4-BE49-F238E27FC236}">
                <a16:creationId xmlns:a16="http://schemas.microsoft.com/office/drawing/2014/main" id="{E2658B9B-039F-4E80-8456-218BB4134258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074242" y="1598234"/>
            <a:ext cx="3376059" cy="3878993"/>
            <a:chOff x="8096804" y="1556792"/>
            <a:chExt cx="3376059" cy="3878993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68B78953-9CE8-4325-94AA-E0317E1A348C}"/>
                </a:ext>
              </a:extLst>
            </p:cNvPr>
            <p:cNvSpPr/>
            <p:nvPr/>
          </p:nvSpPr>
          <p:spPr bwMode="auto">
            <a:xfrm>
              <a:off x="8096855" y="2063385"/>
              <a:ext cx="3367605" cy="1281435"/>
            </a:xfrm>
            <a:prstGeom prst="rect">
              <a:avLst/>
            </a:prstGeom>
            <a:blipFill>
              <a:blip r:embed="rId8"/>
              <a:stretch>
                <a:fillRect t="-77" b="-77"/>
              </a:stretch>
            </a:blip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箭头: 五边形 49">
              <a:extLst>
                <a:ext uri="{FF2B5EF4-FFF2-40B4-BE49-F238E27FC236}">
                  <a16:creationId xmlns:a16="http://schemas.microsoft.com/office/drawing/2014/main" id="{F77CBE05-A67E-43C4-97E6-C81E2F2659DB}"/>
                </a:ext>
              </a:extLst>
            </p:cNvPr>
            <p:cNvSpPr/>
            <p:nvPr/>
          </p:nvSpPr>
          <p:spPr bwMode="auto">
            <a:xfrm>
              <a:off x="8114284" y="1556792"/>
              <a:ext cx="3358579" cy="435319"/>
            </a:xfrm>
            <a:prstGeom prst="homePlate">
              <a:avLst/>
            </a:prstGeom>
            <a:solidFill>
              <a:srgbClr val="9AABC8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输入标题文本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BF401C2-08FC-4827-9A64-D8027A86A290}"/>
                </a:ext>
              </a:extLst>
            </p:cNvPr>
            <p:cNvSpPr/>
            <p:nvPr/>
          </p:nvSpPr>
          <p:spPr>
            <a:xfrm>
              <a:off x="8096804" y="3437302"/>
              <a:ext cx="3367657" cy="199848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2000"/>
                </a:lnSpc>
              </a:pP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714418DD-85CC-4271-9560-FA38C921C81B}"/>
                </a:ext>
              </a:extLst>
            </p:cNvPr>
            <p:cNvSpPr/>
            <p:nvPr/>
          </p:nvSpPr>
          <p:spPr bwMode="auto">
            <a:xfrm>
              <a:off x="8096804" y="2063261"/>
              <a:ext cx="3367708" cy="1281559"/>
            </a:xfrm>
            <a:prstGeom prst="rect">
              <a:avLst/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val="331238916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447915" y="619418"/>
            <a:ext cx="5319488" cy="5319488"/>
          </a:xfrm>
          <a:prstGeom prst="ellipse">
            <a:avLst/>
          </a:prstGeom>
          <a:solidFill>
            <a:srgbClr val="CAB790"/>
          </a:solidFill>
          <a:ln>
            <a:noFill/>
          </a:ln>
          <a:effectLst>
            <a:outerShdw blurRad="2540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29849" y="3031937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prstClr val="white"/>
              </a:solidFill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805720" y="3115554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prstClr val="white"/>
              </a:solidFill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76428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prstClr val="white"/>
              </a:solidFill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052819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prstClr val="white"/>
              </a:solidFill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782694" y="3130066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prstClr val="white"/>
              </a:solidFill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854295" y="3023399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solidFill>
                <a:prstClr val="white"/>
              </a:solidFill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95343" y="2658681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>
                <a:solidFill>
                  <a:schemeClr val="bg1"/>
                </a:solidFill>
                <a:sym typeface="微软雅黑 Light" panose="020b0502040204020203" pitchFamily="34" charset="-122"/>
              </a:rPr>
              <a:t>感谢您的欣赏</a:t>
            </a:r>
            <a:endParaRPr lang="en-US" altLang="zh-CN" sz="6000">
              <a:solidFill>
                <a:schemeClr val="bg1"/>
              </a:solidFill>
              <a:sym typeface="微软雅黑 Light" panose="020b0502040204020203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6000">
                <a:solidFill>
                  <a:schemeClr val="bg1"/>
                </a:solidFill>
                <a:sym typeface="微软雅黑 Light" panose="020b0502040204020203" pitchFamily="34" charset="-122"/>
              </a:rPr>
              <a:t>THANKS</a:t>
            </a:r>
            <a:endParaRPr lang="zh-CN" altLang="en-US" sz="6000">
              <a:solidFill>
                <a:schemeClr val="bg1"/>
              </a:solidFill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val="76808492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4A03893-C50D-4C4C-9954-3DEF14ED2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EDF31887-18BD-498A-BF74-2DA4B4FE3842}"/>
              </a:ext>
            </a:extLst>
          </p:cNvPr>
          <p:cNvSpPr/>
          <p:nvPr/>
        </p:nvSpPr>
        <p:spPr>
          <a:xfrm>
            <a:off x="3447915" y="619418"/>
            <a:ext cx="5319488" cy="5319488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F3444B2-BC75-4BFB-96DA-06627F14845E}"/>
              </a:ext>
            </a:extLst>
          </p:cNvPr>
          <p:cNvSpPr/>
          <p:nvPr/>
        </p:nvSpPr>
        <p:spPr>
          <a:xfrm>
            <a:off x="529849" y="3031937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5638C7F-2D3D-479C-A9EB-D602C130A376}"/>
              </a:ext>
            </a:extLst>
          </p:cNvPr>
          <p:cNvSpPr/>
          <p:nvPr/>
        </p:nvSpPr>
        <p:spPr>
          <a:xfrm>
            <a:off x="1805720" y="3115554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2C7DBF4-711C-4C3E-B436-B1DC5F88061E}"/>
              </a:ext>
            </a:extLst>
          </p:cNvPr>
          <p:cNvSpPr/>
          <p:nvPr/>
        </p:nvSpPr>
        <p:spPr>
          <a:xfrm>
            <a:off x="2776428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7D0649-3E83-4AEB-9255-F2E8BC9955E6}"/>
              </a:ext>
            </a:extLst>
          </p:cNvPr>
          <p:cNvSpPr/>
          <p:nvPr/>
        </p:nvSpPr>
        <p:spPr>
          <a:xfrm>
            <a:off x="9052819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CA0CC7B-70BC-4BC9-A842-3E4D2496A1CE}"/>
              </a:ext>
            </a:extLst>
          </p:cNvPr>
          <p:cNvSpPr/>
          <p:nvPr/>
        </p:nvSpPr>
        <p:spPr>
          <a:xfrm>
            <a:off x="9782694" y="3130066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593D708-D65F-4857-BBBB-5DFB2DB85913}"/>
              </a:ext>
            </a:extLst>
          </p:cNvPr>
          <p:cNvSpPr/>
          <p:nvPr/>
        </p:nvSpPr>
        <p:spPr>
          <a:xfrm>
            <a:off x="10854295" y="3023399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168414-9143-41FD-BEB7-C7D95D80CE51}"/>
              </a:ext>
            </a:extLst>
          </p:cNvPr>
          <p:cNvGrpSpPr/>
          <p:nvPr/>
        </p:nvGrpSpPr>
        <p:grpSpPr>
          <a:xfrm>
            <a:off x="4577259" y="2420560"/>
            <a:ext cx="3331361" cy="1999802"/>
            <a:chOff x="4577259" y="1925247"/>
            <a:chExt cx="3331361" cy="199980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C3A0131-C952-45B8-BB16-7B4923132557}"/>
                </a:ext>
              </a:extLst>
            </p:cNvPr>
            <p:cNvSpPr txBox="1"/>
            <p:nvPr/>
          </p:nvSpPr>
          <p:spPr>
            <a:xfrm>
              <a:off x="4769864" y="3094052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18000">
                        <a:srgbClr val="F2E5CE"/>
                      </a:gs>
                      <a:gs pos="89000">
                        <a:srgbClr val="A0854A"/>
                      </a:gs>
                    </a:gsLst>
                    <a:lin ang="81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  <a:effectLst/>
                  <a:sym typeface="FZHei-B01S" panose="02010601030101010101" pitchFamily="2" charset="-122"/>
                </a:rPr>
                <a:t>个人简介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27D5C36-65A9-4BE8-9962-92C34D2B7F24}"/>
                </a:ext>
              </a:extLst>
            </p:cNvPr>
            <p:cNvGrpSpPr/>
            <p:nvPr/>
          </p:nvGrpSpPr>
          <p:grpSpPr>
            <a:xfrm>
              <a:off x="4577259" y="1925247"/>
              <a:ext cx="3331361" cy="1022951"/>
              <a:chOff x="4577259" y="2137005"/>
              <a:chExt cx="3331361" cy="1022951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AB19342-D552-44F6-80C0-93CCB33EF682}"/>
                  </a:ext>
                </a:extLst>
              </p:cNvPr>
              <p:cNvSpPr txBox="1"/>
              <p:nvPr/>
            </p:nvSpPr>
            <p:spPr>
              <a:xfrm>
                <a:off x="4577259" y="2137005"/>
                <a:ext cx="3331361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5400">
                    <a:solidFill>
                      <a:schemeClr val="bg1"/>
                    </a:solidFill>
                    <a:sym typeface="微软雅黑 Light" panose="020b0502040204020203" pitchFamily="34" charset="-122"/>
                  </a:rPr>
                  <a:t>PART ONE</a:t>
                </a:r>
                <a:endParaRPr lang="zh-CN" altLang="en-US" sz="5400">
                  <a:solidFill>
                    <a:schemeClr val="bg1"/>
                  </a:solidFill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39D13427-A833-409D-9131-CEFA1F6CF8C3}"/>
                  </a:ext>
                </a:extLst>
              </p:cNvPr>
              <p:cNvCxnSpPr/>
              <p:nvPr/>
            </p:nvCxnSpPr>
            <p:spPr>
              <a:xfrm>
                <a:off x="5459390" y="3159956"/>
                <a:ext cx="1296538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val="61221386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-317991"/>
            <a:ext cx="5394366" cy="11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>
              <a:lnSpc>
                <a:spcPts val="10000"/>
              </a:lnSpc>
            </a:pP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01 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基本信息</a:t>
            </a:r>
          </a:p>
        </p:txBody>
      </p:sp>
      <p:sp>
        <p:nvSpPr>
          <p:cNvPr id="6" name="矩形 5"/>
          <p:cNvSpPr/>
          <p:nvPr/>
        </p:nvSpPr>
        <p:spPr>
          <a:xfrm>
            <a:off x="3882886" y="1230795"/>
            <a:ext cx="7407966" cy="4962525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657BD53-9DD6-45F9-B263-41D3A4FA65EB}"/>
              </a:ext>
            </a:extLst>
          </p:cNvPr>
          <p:cNvGrpSpPr/>
          <p:nvPr/>
        </p:nvGrpSpPr>
        <p:grpSpPr>
          <a:xfrm>
            <a:off x="5564222" y="2464576"/>
            <a:ext cx="738582" cy="513429"/>
            <a:chOff x="5564222" y="2464576"/>
            <a:chExt cx="738582" cy="513429"/>
          </a:xfrm>
        </p:grpSpPr>
        <p:sp>
          <p:nvSpPr>
            <p:cNvPr id="9" name="矩形 46"/>
            <p:cNvSpPr>
              <a:spLocks noChangeArrowheads="1"/>
            </p:cNvSpPr>
            <p:nvPr/>
          </p:nvSpPr>
          <p:spPr bwMode="auto">
            <a:xfrm>
              <a:off x="5564222" y="2479833"/>
              <a:ext cx="738582" cy="498172"/>
            </a:xfrm>
            <a:prstGeom prst="rect">
              <a:avLst/>
            </a:prstGeom>
            <a:solidFill>
              <a:srgbClr val="CAB7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40678" y="2464576"/>
              <a:ext cx="585669" cy="490643"/>
            </a:xfrm>
            <a:prstGeom prst="rect">
              <a:avLst/>
            </a:prstGeom>
            <a:noFill/>
          </p:spPr>
          <p:txBody>
            <a:bodyPr wrap="none" lIns="120140" tIns="60069" rIns="120140" bIns="6006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01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F687451-B472-4611-BB8F-D81DF98C5F23}"/>
              </a:ext>
            </a:extLst>
          </p:cNvPr>
          <p:cNvGrpSpPr/>
          <p:nvPr/>
        </p:nvGrpSpPr>
        <p:grpSpPr>
          <a:xfrm>
            <a:off x="5564222" y="3568320"/>
            <a:ext cx="738582" cy="498172"/>
            <a:chOff x="5564222" y="3568320"/>
            <a:chExt cx="738582" cy="498172"/>
          </a:xfrm>
        </p:grpSpPr>
        <p:sp>
          <p:nvSpPr>
            <p:cNvPr id="12" name="矩形 46"/>
            <p:cNvSpPr>
              <a:spLocks noChangeArrowheads="1"/>
            </p:cNvSpPr>
            <p:nvPr/>
          </p:nvSpPr>
          <p:spPr bwMode="auto">
            <a:xfrm>
              <a:off x="5564222" y="3568320"/>
              <a:ext cx="738582" cy="49817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629803" y="3568320"/>
              <a:ext cx="585669" cy="490643"/>
            </a:xfrm>
            <a:prstGeom prst="rect">
              <a:avLst/>
            </a:prstGeom>
            <a:noFill/>
          </p:spPr>
          <p:txBody>
            <a:bodyPr wrap="none" lIns="120140" tIns="60069" rIns="120140" bIns="6006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02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948F791-ED0A-4CF5-B5EC-B1BD80DDAB6A}"/>
              </a:ext>
            </a:extLst>
          </p:cNvPr>
          <p:cNvGrpSpPr/>
          <p:nvPr/>
        </p:nvGrpSpPr>
        <p:grpSpPr>
          <a:xfrm>
            <a:off x="5564222" y="4639578"/>
            <a:ext cx="738582" cy="505701"/>
            <a:chOff x="5564222" y="4639578"/>
            <a:chExt cx="738582" cy="505701"/>
          </a:xfrm>
        </p:grpSpPr>
        <p:sp>
          <p:nvSpPr>
            <p:cNvPr id="15" name="矩形 46"/>
            <p:cNvSpPr>
              <a:spLocks noChangeArrowheads="1"/>
            </p:cNvSpPr>
            <p:nvPr/>
          </p:nvSpPr>
          <p:spPr bwMode="auto">
            <a:xfrm>
              <a:off x="5564222" y="4647107"/>
              <a:ext cx="738582" cy="4981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29803" y="4639578"/>
              <a:ext cx="585669" cy="490643"/>
            </a:xfrm>
            <a:prstGeom prst="rect">
              <a:avLst/>
            </a:prstGeom>
            <a:noFill/>
          </p:spPr>
          <p:txBody>
            <a:bodyPr wrap="none" lIns="120140" tIns="60069" rIns="120140" bIns="6006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03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20" name="TextBox 6"/>
          <p:cNvSpPr txBox="1"/>
          <p:nvPr/>
        </p:nvSpPr>
        <p:spPr>
          <a:xfrm>
            <a:off x="6609916" y="2295299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6609917" y="2585360"/>
            <a:ext cx="402177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6565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6609916" y="3388979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3" name="TextBox 9"/>
          <p:cNvSpPr txBox="1"/>
          <p:nvPr/>
        </p:nvSpPr>
        <p:spPr>
          <a:xfrm>
            <a:off x="6609917" y="3679040"/>
            <a:ext cx="402177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6565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6609916" y="4452923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6609917" y="4742984"/>
            <a:ext cx="4021771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6565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7C44AFF-75F6-4929-B251-8AA72ABEE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73" y="1617829"/>
            <a:ext cx="3817113" cy="41716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/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-317991"/>
            <a:ext cx="5394366" cy="11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>
              <a:lnSpc>
                <a:spcPts val="10000"/>
              </a:lnSpc>
            </a:pP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01 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个人履历</a:t>
            </a:r>
          </a:p>
        </p:txBody>
      </p:sp>
      <p:sp>
        <p:nvSpPr>
          <p:cNvPr id="78" name="Freeform 5">
            <a:extLst>
              <a:ext uri="{FF2B5EF4-FFF2-40B4-BE49-F238E27FC236}">
                <a16:creationId xmlns:a16="http://schemas.microsoft.com/office/drawing/2014/main" id="{6D8C87DC-198A-46C8-A457-379975F1B3DE}"/>
              </a:ext>
            </a:extLst>
          </p:cNvPr>
          <p:cNvSpPr/>
          <p:nvPr/>
        </p:nvSpPr>
        <p:spPr bwMode="auto">
          <a:xfrm>
            <a:off x="2643188" y="2180195"/>
            <a:ext cx="2057400" cy="712788"/>
          </a:xfrm>
          <a:custGeom>
            <a:gdLst>
              <a:gd name="T0" fmla="*/ 542 w 548"/>
              <a:gd name="T1" fmla="*/ 171 h 189"/>
              <a:gd name="T2" fmla="*/ 548 w 548"/>
              <a:gd name="T3" fmla="*/ 149 h 189"/>
              <a:gd name="T4" fmla="*/ 449 w 548"/>
              <a:gd name="T5" fmla="*/ 83 h 189"/>
              <a:gd name="T6" fmla="*/ 273 w 548"/>
              <a:gd name="T7" fmla="*/ 0 h 189"/>
              <a:gd name="T8" fmla="*/ 98 w 548"/>
              <a:gd name="T9" fmla="*/ 83 h 189"/>
              <a:gd name="T10" fmla="*/ 0 w 548"/>
              <a:gd name="T11" fmla="*/ 148 h 189"/>
              <a:gd name="T12" fmla="*/ 7 w 548"/>
              <a:gd name="T13" fmla="*/ 176 h 189"/>
              <a:gd name="T14" fmla="*/ 6 w 548"/>
              <a:gd name="T15" fmla="*/ 188 h 189"/>
              <a:gd name="T16" fmla="*/ 125 w 548"/>
              <a:gd name="T17" fmla="*/ 112 h 189"/>
              <a:gd name="T18" fmla="*/ 273 w 548"/>
              <a:gd name="T19" fmla="*/ 40 h 189"/>
              <a:gd name="T20" fmla="*/ 421 w 548"/>
              <a:gd name="T21" fmla="*/ 112 h 189"/>
              <a:gd name="T22" fmla="*/ 543 w 548"/>
              <a:gd name="T23" fmla="*/ 189 h 189"/>
              <a:gd name="T24" fmla="*/ 542 w 548"/>
              <a:gd name="T25" fmla="*/ 171 h 1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8" h="189">
                <a:moveTo>
                  <a:pt x="542" y="171"/>
                </a:moveTo>
                <a:cubicBezTo>
                  <a:pt x="542" y="163"/>
                  <a:pt x="545" y="156"/>
                  <a:pt x="548" y="149"/>
                </a:cubicBezTo>
                <a:cubicBezTo>
                  <a:pt x="506" y="138"/>
                  <a:pt x="479" y="112"/>
                  <a:pt x="449" y="83"/>
                </a:cubicBezTo>
                <a:cubicBezTo>
                  <a:pt x="408" y="44"/>
                  <a:pt x="362" y="0"/>
                  <a:pt x="273" y="0"/>
                </a:cubicBezTo>
                <a:cubicBezTo>
                  <a:pt x="184" y="0"/>
                  <a:pt x="138" y="44"/>
                  <a:pt x="98" y="83"/>
                </a:cubicBezTo>
                <a:cubicBezTo>
                  <a:pt x="68" y="111"/>
                  <a:pt x="41" y="137"/>
                  <a:pt x="0" y="148"/>
                </a:cubicBezTo>
                <a:cubicBezTo>
                  <a:pt x="5" y="157"/>
                  <a:pt x="7" y="166"/>
                  <a:pt x="7" y="176"/>
                </a:cubicBezTo>
                <a:cubicBezTo>
                  <a:pt x="7" y="180"/>
                  <a:pt x="7" y="184"/>
                  <a:pt x="6" y="188"/>
                </a:cubicBezTo>
                <a:cubicBezTo>
                  <a:pt x="60" y="174"/>
                  <a:pt x="94" y="142"/>
                  <a:pt x="125" y="112"/>
                </a:cubicBezTo>
                <a:cubicBezTo>
                  <a:pt x="165" y="73"/>
                  <a:pt x="200" y="40"/>
                  <a:pt x="273" y="40"/>
                </a:cubicBezTo>
                <a:cubicBezTo>
                  <a:pt x="346" y="40"/>
                  <a:pt x="381" y="73"/>
                  <a:pt x="421" y="112"/>
                </a:cubicBezTo>
                <a:cubicBezTo>
                  <a:pt x="452" y="142"/>
                  <a:pt x="487" y="176"/>
                  <a:pt x="543" y="189"/>
                </a:cubicBezTo>
                <a:cubicBezTo>
                  <a:pt x="542" y="183"/>
                  <a:pt x="541" y="177"/>
                  <a:pt x="542" y="171"/>
                </a:cubicBezTo>
                <a:close/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9" name="Freeform 6">
            <a:extLst>
              <a:ext uri="{FF2B5EF4-FFF2-40B4-BE49-F238E27FC236}">
                <a16:creationId xmlns:a16="http://schemas.microsoft.com/office/drawing/2014/main" id="{E9E16806-0375-4404-8E4B-5B355C775AEA}"/>
              </a:ext>
            </a:extLst>
          </p:cNvPr>
          <p:cNvSpPr/>
          <p:nvPr/>
        </p:nvSpPr>
        <p:spPr bwMode="auto">
          <a:xfrm>
            <a:off x="7470776" y="2180195"/>
            <a:ext cx="2055813" cy="719138"/>
          </a:xfrm>
          <a:custGeom>
            <a:gdLst>
              <a:gd name="T0" fmla="*/ 540 w 548"/>
              <a:gd name="T1" fmla="*/ 171 h 191"/>
              <a:gd name="T2" fmla="*/ 548 w 548"/>
              <a:gd name="T3" fmla="*/ 147 h 191"/>
              <a:gd name="T4" fmla="*/ 456 w 548"/>
              <a:gd name="T5" fmla="*/ 83 h 191"/>
              <a:gd name="T6" fmla="*/ 281 w 548"/>
              <a:gd name="T7" fmla="*/ 0 h 191"/>
              <a:gd name="T8" fmla="*/ 105 w 548"/>
              <a:gd name="T9" fmla="*/ 83 h 191"/>
              <a:gd name="T10" fmla="*/ 0 w 548"/>
              <a:gd name="T11" fmla="*/ 151 h 191"/>
              <a:gd name="T12" fmla="*/ 6 w 548"/>
              <a:gd name="T13" fmla="*/ 176 h 191"/>
              <a:gd name="T14" fmla="*/ 4 w 548"/>
              <a:gd name="T15" fmla="*/ 191 h 191"/>
              <a:gd name="T16" fmla="*/ 133 w 548"/>
              <a:gd name="T17" fmla="*/ 112 h 191"/>
              <a:gd name="T18" fmla="*/ 281 w 548"/>
              <a:gd name="T19" fmla="*/ 40 h 191"/>
              <a:gd name="T20" fmla="*/ 429 w 548"/>
              <a:gd name="T21" fmla="*/ 112 h 191"/>
              <a:gd name="T22" fmla="*/ 541 w 548"/>
              <a:gd name="T23" fmla="*/ 186 h 191"/>
              <a:gd name="T24" fmla="*/ 540 w 548"/>
              <a:gd name="T25" fmla="*/ 171 h 19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8" h="191">
                <a:moveTo>
                  <a:pt x="540" y="171"/>
                </a:moveTo>
                <a:cubicBezTo>
                  <a:pt x="541" y="162"/>
                  <a:pt x="544" y="154"/>
                  <a:pt x="548" y="147"/>
                </a:cubicBezTo>
                <a:cubicBezTo>
                  <a:pt x="510" y="135"/>
                  <a:pt x="485" y="110"/>
                  <a:pt x="456" y="83"/>
                </a:cubicBezTo>
                <a:cubicBezTo>
                  <a:pt x="416" y="44"/>
                  <a:pt x="370" y="0"/>
                  <a:pt x="281" y="0"/>
                </a:cubicBezTo>
                <a:cubicBezTo>
                  <a:pt x="192" y="0"/>
                  <a:pt x="146" y="44"/>
                  <a:pt x="105" y="83"/>
                </a:cubicBezTo>
                <a:cubicBezTo>
                  <a:pt x="74" y="113"/>
                  <a:pt x="46" y="140"/>
                  <a:pt x="0" y="151"/>
                </a:cubicBezTo>
                <a:cubicBezTo>
                  <a:pt x="4" y="158"/>
                  <a:pt x="6" y="167"/>
                  <a:pt x="6" y="176"/>
                </a:cubicBezTo>
                <a:cubicBezTo>
                  <a:pt x="6" y="181"/>
                  <a:pt x="5" y="186"/>
                  <a:pt x="4" y="191"/>
                </a:cubicBezTo>
                <a:cubicBezTo>
                  <a:pt x="64" y="178"/>
                  <a:pt x="100" y="143"/>
                  <a:pt x="133" y="112"/>
                </a:cubicBezTo>
                <a:cubicBezTo>
                  <a:pt x="173" y="73"/>
                  <a:pt x="208" y="40"/>
                  <a:pt x="281" y="40"/>
                </a:cubicBezTo>
                <a:cubicBezTo>
                  <a:pt x="354" y="40"/>
                  <a:pt x="388" y="73"/>
                  <a:pt x="429" y="112"/>
                </a:cubicBezTo>
                <a:cubicBezTo>
                  <a:pt x="458" y="140"/>
                  <a:pt x="491" y="172"/>
                  <a:pt x="541" y="186"/>
                </a:cubicBezTo>
                <a:cubicBezTo>
                  <a:pt x="540" y="181"/>
                  <a:pt x="540" y="176"/>
                  <a:pt x="540" y="171"/>
                </a:cubicBezTo>
                <a:close/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80" name="Freeform 7">
            <a:extLst>
              <a:ext uri="{FF2B5EF4-FFF2-40B4-BE49-F238E27FC236}">
                <a16:creationId xmlns:a16="http://schemas.microsoft.com/office/drawing/2014/main" id="{48BF2309-A2DA-4F0F-9FE9-2FDBEC6D99F0}"/>
              </a:ext>
            </a:extLst>
          </p:cNvPr>
          <p:cNvSpPr/>
          <p:nvPr/>
        </p:nvSpPr>
        <p:spPr bwMode="auto">
          <a:xfrm>
            <a:off x="9921876" y="2180195"/>
            <a:ext cx="1106488" cy="712788"/>
          </a:xfrm>
          <a:custGeom>
            <a:gdLst>
              <a:gd name="T0" fmla="*/ 275 w 295"/>
              <a:gd name="T1" fmla="*/ 0 h 189"/>
              <a:gd name="T2" fmla="*/ 99 w 295"/>
              <a:gd name="T3" fmla="*/ 83 h 189"/>
              <a:gd name="T4" fmla="*/ 0 w 295"/>
              <a:gd name="T5" fmla="*/ 149 h 189"/>
              <a:gd name="T6" fmla="*/ 6 w 295"/>
              <a:gd name="T7" fmla="*/ 176 h 189"/>
              <a:gd name="T8" fmla="*/ 5 w 295"/>
              <a:gd name="T9" fmla="*/ 189 h 189"/>
              <a:gd name="T10" fmla="*/ 127 w 295"/>
              <a:gd name="T11" fmla="*/ 112 h 189"/>
              <a:gd name="T12" fmla="*/ 275 w 295"/>
              <a:gd name="T13" fmla="*/ 40 h 189"/>
              <a:gd name="T14" fmla="*/ 295 w 295"/>
              <a:gd name="T15" fmla="*/ 20 h 189"/>
              <a:gd name="T16" fmla="*/ 275 w 295"/>
              <a:gd name="T17" fmla="*/ 0 h 1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5" h="189">
                <a:moveTo>
                  <a:pt x="275" y="0"/>
                </a:moveTo>
                <a:cubicBezTo>
                  <a:pt x="186" y="0"/>
                  <a:pt x="140" y="44"/>
                  <a:pt x="99" y="83"/>
                </a:cubicBezTo>
                <a:cubicBezTo>
                  <a:pt x="69" y="112"/>
                  <a:pt x="42" y="138"/>
                  <a:pt x="0" y="149"/>
                </a:cubicBezTo>
                <a:cubicBezTo>
                  <a:pt x="4" y="157"/>
                  <a:pt x="6" y="166"/>
                  <a:pt x="6" y="176"/>
                </a:cubicBezTo>
                <a:cubicBezTo>
                  <a:pt x="6" y="181"/>
                  <a:pt x="6" y="185"/>
                  <a:pt x="5" y="189"/>
                </a:cubicBezTo>
                <a:cubicBezTo>
                  <a:pt x="60" y="176"/>
                  <a:pt x="95" y="142"/>
                  <a:pt x="127" y="112"/>
                </a:cubicBezTo>
                <a:cubicBezTo>
                  <a:pt x="167" y="73"/>
                  <a:pt x="202" y="40"/>
                  <a:pt x="275" y="40"/>
                </a:cubicBezTo>
                <a:cubicBezTo>
                  <a:pt x="286" y="40"/>
                  <a:pt x="295" y="31"/>
                  <a:pt x="295" y="20"/>
                </a:cubicBezTo>
                <a:cubicBezTo>
                  <a:pt x="295" y="9"/>
                  <a:pt x="286" y="0"/>
                  <a:pt x="275" y="0"/>
                </a:cubicBezTo>
                <a:close/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81" name="Freeform 8">
            <a:extLst>
              <a:ext uri="{FF2B5EF4-FFF2-40B4-BE49-F238E27FC236}">
                <a16:creationId xmlns:a16="http://schemas.microsoft.com/office/drawing/2014/main" id="{24D303FB-3096-4D45-BE3F-41C48CB61B88}"/>
              </a:ext>
            </a:extLst>
          </p:cNvPr>
          <p:cNvSpPr/>
          <p:nvPr/>
        </p:nvSpPr>
        <p:spPr bwMode="auto">
          <a:xfrm>
            <a:off x="5094288" y="2180195"/>
            <a:ext cx="1985963" cy="701675"/>
          </a:xfrm>
          <a:custGeom>
            <a:gdLst>
              <a:gd name="T0" fmla="*/ 520 w 529"/>
              <a:gd name="T1" fmla="*/ 171 h 186"/>
              <a:gd name="T2" fmla="*/ 529 w 529"/>
              <a:gd name="T3" fmla="*/ 145 h 186"/>
              <a:gd name="T4" fmla="*/ 442 w 529"/>
              <a:gd name="T5" fmla="*/ 83 h 186"/>
              <a:gd name="T6" fmla="*/ 267 w 529"/>
              <a:gd name="T7" fmla="*/ 0 h 186"/>
              <a:gd name="T8" fmla="*/ 91 w 529"/>
              <a:gd name="T9" fmla="*/ 83 h 186"/>
              <a:gd name="T10" fmla="*/ 0 w 529"/>
              <a:gd name="T11" fmla="*/ 147 h 186"/>
              <a:gd name="T12" fmla="*/ 8 w 529"/>
              <a:gd name="T13" fmla="*/ 176 h 186"/>
              <a:gd name="T14" fmla="*/ 7 w 529"/>
              <a:gd name="T15" fmla="*/ 186 h 186"/>
              <a:gd name="T16" fmla="*/ 119 w 529"/>
              <a:gd name="T17" fmla="*/ 112 h 186"/>
              <a:gd name="T18" fmla="*/ 267 w 529"/>
              <a:gd name="T19" fmla="*/ 40 h 186"/>
              <a:gd name="T20" fmla="*/ 415 w 529"/>
              <a:gd name="T21" fmla="*/ 112 h 186"/>
              <a:gd name="T22" fmla="*/ 520 w 529"/>
              <a:gd name="T23" fmla="*/ 184 h 186"/>
              <a:gd name="T24" fmla="*/ 520 w 529"/>
              <a:gd name="T25" fmla="*/ 171 h 18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86">
                <a:moveTo>
                  <a:pt x="520" y="171"/>
                </a:moveTo>
                <a:cubicBezTo>
                  <a:pt x="521" y="162"/>
                  <a:pt x="524" y="153"/>
                  <a:pt x="529" y="145"/>
                </a:cubicBezTo>
                <a:cubicBezTo>
                  <a:pt x="494" y="132"/>
                  <a:pt x="469" y="109"/>
                  <a:pt x="442" y="83"/>
                </a:cubicBezTo>
                <a:cubicBezTo>
                  <a:pt x="402" y="44"/>
                  <a:pt x="356" y="0"/>
                  <a:pt x="267" y="0"/>
                </a:cubicBezTo>
                <a:cubicBezTo>
                  <a:pt x="178" y="0"/>
                  <a:pt x="132" y="44"/>
                  <a:pt x="91" y="83"/>
                </a:cubicBezTo>
                <a:cubicBezTo>
                  <a:pt x="63" y="110"/>
                  <a:pt x="38" y="135"/>
                  <a:pt x="0" y="147"/>
                </a:cubicBezTo>
                <a:cubicBezTo>
                  <a:pt x="5" y="155"/>
                  <a:pt x="8" y="165"/>
                  <a:pt x="8" y="176"/>
                </a:cubicBezTo>
                <a:cubicBezTo>
                  <a:pt x="8" y="180"/>
                  <a:pt x="7" y="183"/>
                  <a:pt x="7" y="186"/>
                </a:cubicBezTo>
                <a:cubicBezTo>
                  <a:pt x="57" y="172"/>
                  <a:pt x="89" y="140"/>
                  <a:pt x="119" y="112"/>
                </a:cubicBezTo>
                <a:cubicBezTo>
                  <a:pt x="159" y="73"/>
                  <a:pt x="194" y="40"/>
                  <a:pt x="267" y="40"/>
                </a:cubicBezTo>
                <a:cubicBezTo>
                  <a:pt x="340" y="40"/>
                  <a:pt x="374" y="73"/>
                  <a:pt x="415" y="112"/>
                </a:cubicBezTo>
                <a:cubicBezTo>
                  <a:pt x="443" y="139"/>
                  <a:pt x="474" y="169"/>
                  <a:pt x="520" y="184"/>
                </a:cubicBezTo>
                <a:cubicBezTo>
                  <a:pt x="520" y="180"/>
                  <a:pt x="520" y="176"/>
                  <a:pt x="520" y="171"/>
                </a:cubicBezTo>
                <a:close/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82" name="Freeform 9">
            <a:extLst>
              <a:ext uri="{FF2B5EF4-FFF2-40B4-BE49-F238E27FC236}">
                <a16:creationId xmlns:a16="http://schemas.microsoft.com/office/drawing/2014/main" id="{1F882127-77B7-480E-A0DB-7E73302E422F}"/>
              </a:ext>
            </a:extLst>
          </p:cNvPr>
          <p:cNvSpPr/>
          <p:nvPr/>
        </p:nvSpPr>
        <p:spPr bwMode="auto">
          <a:xfrm>
            <a:off x="1163638" y="2180195"/>
            <a:ext cx="1085850" cy="704850"/>
          </a:xfrm>
          <a:custGeom>
            <a:gdLst>
              <a:gd name="T0" fmla="*/ 282 w 289"/>
              <a:gd name="T1" fmla="*/ 171 h 187"/>
              <a:gd name="T2" fmla="*/ 289 w 289"/>
              <a:gd name="T3" fmla="*/ 147 h 187"/>
              <a:gd name="T4" fmla="*/ 196 w 289"/>
              <a:gd name="T5" fmla="*/ 83 h 187"/>
              <a:gd name="T6" fmla="*/ 20 w 289"/>
              <a:gd name="T7" fmla="*/ 0 h 187"/>
              <a:gd name="T8" fmla="*/ 0 w 289"/>
              <a:gd name="T9" fmla="*/ 20 h 187"/>
              <a:gd name="T10" fmla="*/ 20 w 289"/>
              <a:gd name="T11" fmla="*/ 40 h 187"/>
              <a:gd name="T12" fmla="*/ 168 w 289"/>
              <a:gd name="T13" fmla="*/ 112 h 187"/>
              <a:gd name="T14" fmla="*/ 283 w 289"/>
              <a:gd name="T15" fmla="*/ 187 h 187"/>
              <a:gd name="T16" fmla="*/ 282 w 289"/>
              <a:gd name="T17" fmla="*/ 171 h 1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9" h="187">
                <a:moveTo>
                  <a:pt x="282" y="171"/>
                </a:moveTo>
                <a:cubicBezTo>
                  <a:pt x="283" y="163"/>
                  <a:pt x="286" y="155"/>
                  <a:pt x="289" y="147"/>
                </a:cubicBezTo>
                <a:cubicBezTo>
                  <a:pt x="251" y="135"/>
                  <a:pt x="225" y="111"/>
                  <a:pt x="196" y="83"/>
                </a:cubicBezTo>
                <a:cubicBezTo>
                  <a:pt x="155" y="44"/>
                  <a:pt x="109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93" y="40"/>
                  <a:pt x="128" y="73"/>
                  <a:pt x="168" y="112"/>
                </a:cubicBezTo>
                <a:cubicBezTo>
                  <a:pt x="198" y="141"/>
                  <a:pt x="232" y="173"/>
                  <a:pt x="283" y="187"/>
                </a:cubicBezTo>
                <a:cubicBezTo>
                  <a:pt x="282" y="182"/>
                  <a:pt x="282" y="177"/>
                  <a:pt x="282" y="171"/>
                </a:cubicBezTo>
                <a:close/>
              </a:path>
            </a:pathLst>
          </a:custGeom>
          <a:solidFill>
            <a:srgbClr val="CAB79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83" name="Group 15">
            <a:extLst>
              <a:ext uri="{FF2B5EF4-FFF2-40B4-BE49-F238E27FC236}">
                <a16:creationId xmlns:a16="http://schemas.microsoft.com/office/drawing/2014/main" id="{6435404E-DFA3-43AD-8048-EEB1D4423DBF}"/>
              </a:ext>
            </a:extLst>
          </p:cNvPr>
          <p:cNvGrpSpPr/>
          <p:nvPr/>
        </p:nvGrpSpPr>
        <p:grpSpPr>
          <a:xfrm>
            <a:off x="1854201" y="2643745"/>
            <a:ext cx="1182688" cy="2146300"/>
            <a:chOff x="1854201" y="2590800"/>
            <a:chExt cx="1182688" cy="2146300"/>
          </a:xfrm>
          <a:solidFill>
            <a:srgbClr val="A0854A"/>
          </a:solidFill>
        </p:grpSpPr>
        <p:sp>
          <p:nvSpPr>
            <p:cNvPr id="84" name="Freeform 10">
              <a:extLst>
                <a:ext uri="{FF2B5EF4-FFF2-40B4-BE49-F238E27FC236}">
                  <a16:creationId xmlns:a16="http://schemas.microsoft.com/office/drawing/2014/main" id="{F0034B8D-BEA9-4B99-AB43-5284E8A069D2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85" name="Rectangle 11">
              <a:extLst>
                <a:ext uri="{FF2B5EF4-FFF2-40B4-BE49-F238E27FC236}">
                  <a16:creationId xmlns:a16="http://schemas.microsoft.com/office/drawing/2014/main" id="{EC52AC78-672D-40E6-B330-B1C83F8FA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rgbClr val="CAB7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86" name="Freeform 12">
              <a:extLst>
                <a:ext uri="{FF2B5EF4-FFF2-40B4-BE49-F238E27FC236}">
                  <a16:creationId xmlns:a16="http://schemas.microsoft.com/office/drawing/2014/main" id="{3101A81B-FD67-4E34-80FD-CFEABF9A09D3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87" name="Freeform 13">
              <a:extLst>
                <a:ext uri="{FF2B5EF4-FFF2-40B4-BE49-F238E27FC236}">
                  <a16:creationId xmlns:a16="http://schemas.microsoft.com/office/drawing/2014/main" id="{2D55577F-8D8C-433C-B79A-AEE6E236F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88" name="Freeform 14">
              <a:extLst>
                <a:ext uri="{FF2B5EF4-FFF2-40B4-BE49-F238E27FC236}">
                  <a16:creationId xmlns:a16="http://schemas.microsoft.com/office/drawing/2014/main" id="{24B1B844-AFA5-41C6-A921-128A3655155A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89" name="Freeform 15">
              <a:extLst>
                <a:ext uri="{FF2B5EF4-FFF2-40B4-BE49-F238E27FC236}">
                  <a16:creationId xmlns:a16="http://schemas.microsoft.com/office/drawing/2014/main" id="{CB93BC07-5A7A-48D3-97C0-DE3C56322F17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90" name="Group 16">
            <a:extLst>
              <a:ext uri="{FF2B5EF4-FFF2-40B4-BE49-F238E27FC236}">
                <a16:creationId xmlns:a16="http://schemas.microsoft.com/office/drawing/2014/main" id="{E99068AE-8283-4D02-9AFB-4E3F3775C836}"/>
              </a:ext>
            </a:extLst>
          </p:cNvPr>
          <p:cNvGrpSpPr/>
          <p:nvPr/>
        </p:nvGrpSpPr>
        <p:grpSpPr>
          <a:xfrm>
            <a:off x="4304507" y="2643745"/>
            <a:ext cx="1182688" cy="2146300"/>
            <a:chOff x="1854201" y="2590800"/>
            <a:chExt cx="1182688" cy="2146300"/>
          </a:xfrm>
          <a:solidFill>
            <a:srgbClr val="9E8348"/>
          </a:solidFill>
        </p:grpSpPr>
        <p:sp>
          <p:nvSpPr>
            <p:cNvPr id="91" name="Freeform 10">
              <a:extLst>
                <a:ext uri="{FF2B5EF4-FFF2-40B4-BE49-F238E27FC236}">
                  <a16:creationId xmlns:a16="http://schemas.microsoft.com/office/drawing/2014/main" id="{A336A21B-386E-48FC-B32B-8ED70B4D839B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2" name="Rectangle 11">
              <a:extLst>
                <a:ext uri="{FF2B5EF4-FFF2-40B4-BE49-F238E27FC236}">
                  <a16:creationId xmlns:a16="http://schemas.microsoft.com/office/drawing/2014/main" id="{8B1A2456-52A7-4D5A-A809-58ECD0E034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rgbClr val="CAB7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3" name="Freeform 12">
              <a:extLst>
                <a:ext uri="{FF2B5EF4-FFF2-40B4-BE49-F238E27FC236}">
                  <a16:creationId xmlns:a16="http://schemas.microsoft.com/office/drawing/2014/main" id="{C5DD95FE-9CE4-489B-8BB4-F54B7682DFC3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4" name="Freeform 13">
              <a:extLst>
                <a:ext uri="{FF2B5EF4-FFF2-40B4-BE49-F238E27FC236}">
                  <a16:creationId xmlns:a16="http://schemas.microsoft.com/office/drawing/2014/main" id="{2965EEE8-0955-4AFF-9411-AB48EBD81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5" name="Freeform 14">
              <a:extLst>
                <a:ext uri="{FF2B5EF4-FFF2-40B4-BE49-F238E27FC236}">
                  <a16:creationId xmlns:a16="http://schemas.microsoft.com/office/drawing/2014/main" id="{388C0A16-5131-4CED-9608-4DA6F583DD5F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6" name="Freeform 15">
              <a:extLst>
                <a:ext uri="{FF2B5EF4-FFF2-40B4-BE49-F238E27FC236}">
                  <a16:creationId xmlns:a16="http://schemas.microsoft.com/office/drawing/2014/main" id="{CDBF700F-0295-449C-B1FB-0A6D812D3F9A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97" name="Group 23">
            <a:extLst>
              <a:ext uri="{FF2B5EF4-FFF2-40B4-BE49-F238E27FC236}">
                <a16:creationId xmlns:a16="http://schemas.microsoft.com/office/drawing/2014/main" id="{0FC94BF9-BF07-42FC-A838-24AEBEAE856C}"/>
              </a:ext>
            </a:extLst>
          </p:cNvPr>
          <p:cNvGrpSpPr/>
          <p:nvPr/>
        </p:nvGrpSpPr>
        <p:grpSpPr>
          <a:xfrm>
            <a:off x="6678613" y="2643745"/>
            <a:ext cx="1182688" cy="2146300"/>
            <a:chOff x="1854201" y="2590800"/>
            <a:chExt cx="1182688" cy="2146300"/>
          </a:xfrm>
          <a:solidFill>
            <a:srgbClr val="9E8348"/>
          </a:solidFill>
        </p:grpSpPr>
        <p:sp>
          <p:nvSpPr>
            <p:cNvPr id="98" name="Freeform 10">
              <a:extLst>
                <a:ext uri="{FF2B5EF4-FFF2-40B4-BE49-F238E27FC236}">
                  <a16:creationId xmlns:a16="http://schemas.microsoft.com/office/drawing/2014/main" id="{38F8CE23-378C-43CC-8916-C98D674F51C7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9" name="Rectangle 11">
              <a:extLst>
                <a:ext uri="{FF2B5EF4-FFF2-40B4-BE49-F238E27FC236}">
                  <a16:creationId xmlns:a16="http://schemas.microsoft.com/office/drawing/2014/main" id="{9EBFCD30-E08A-4C07-B629-8F8DFB22F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rgbClr val="CAB7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0" name="Freeform 12">
              <a:extLst>
                <a:ext uri="{FF2B5EF4-FFF2-40B4-BE49-F238E27FC236}">
                  <a16:creationId xmlns:a16="http://schemas.microsoft.com/office/drawing/2014/main" id="{4E5C70C1-4B99-4A7E-9EF2-4A8EA0345DD0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1" name="Freeform 13">
              <a:extLst>
                <a:ext uri="{FF2B5EF4-FFF2-40B4-BE49-F238E27FC236}">
                  <a16:creationId xmlns:a16="http://schemas.microsoft.com/office/drawing/2014/main" id="{973339AB-0C1D-43B1-B145-743C7C3EFE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2" name="Freeform 14">
              <a:extLst>
                <a:ext uri="{FF2B5EF4-FFF2-40B4-BE49-F238E27FC236}">
                  <a16:creationId xmlns:a16="http://schemas.microsoft.com/office/drawing/2014/main" id="{33C65191-EEA5-477A-8C7E-E9C81AC78578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3" name="Freeform 15">
              <a:extLst>
                <a:ext uri="{FF2B5EF4-FFF2-40B4-BE49-F238E27FC236}">
                  <a16:creationId xmlns:a16="http://schemas.microsoft.com/office/drawing/2014/main" id="{EA4793B4-0BBF-48DE-A7B3-9CE5105BE002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104" name="Group 30">
            <a:extLst>
              <a:ext uri="{FF2B5EF4-FFF2-40B4-BE49-F238E27FC236}">
                <a16:creationId xmlns:a16="http://schemas.microsoft.com/office/drawing/2014/main" id="{C8B3BB59-36DB-43E9-AD43-8CC7AB20852D}"/>
              </a:ext>
            </a:extLst>
          </p:cNvPr>
          <p:cNvGrpSpPr/>
          <p:nvPr/>
        </p:nvGrpSpPr>
        <p:grpSpPr>
          <a:xfrm>
            <a:off x="9132889" y="2643745"/>
            <a:ext cx="1182688" cy="2146300"/>
            <a:chOff x="1854201" y="2590800"/>
            <a:chExt cx="1182688" cy="2146300"/>
          </a:xfrm>
          <a:solidFill>
            <a:srgbClr val="9E8348"/>
          </a:solidFill>
        </p:grpSpPr>
        <p:sp>
          <p:nvSpPr>
            <p:cNvPr id="105" name="Freeform 10">
              <a:extLst>
                <a:ext uri="{FF2B5EF4-FFF2-40B4-BE49-F238E27FC236}">
                  <a16:creationId xmlns:a16="http://schemas.microsoft.com/office/drawing/2014/main" id="{C1ABE55B-3A27-4C53-80BC-45F72BF0D286}"/>
                </a:ext>
              </a:extLst>
            </p:cNvPr>
            <p:cNvSpPr/>
            <p:nvPr/>
          </p:nvSpPr>
          <p:spPr bwMode="auto">
            <a:xfrm>
              <a:off x="1854201" y="3660775"/>
              <a:ext cx="1182688" cy="1076325"/>
            </a:xfrm>
            <a:custGeom>
              <a:gdLst>
                <a:gd name="T0" fmla="*/ 315 w 315"/>
                <a:gd name="T1" fmla="*/ 230 h 286"/>
                <a:gd name="T2" fmla="*/ 315 w 315"/>
                <a:gd name="T3" fmla="*/ 0 h 286"/>
                <a:gd name="T4" fmla="*/ 0 w 315"/>
                <a:gd name="T5" fmla="*/ 0 h 286"/>
                <a:gd name="T6" fmla="*/ 0 w 315"/>
                <a:gd name="T7" fmla="*/ 230 h 286"/>
                <a:gd name="T8" fmla="*/ 56 w 315"/>
                <a:gd name="T9" fmla="*/ 286 h 286"/>
                <a:gd name="T10" fmla="*/ 259 w 315"/>
                <a:gd name="T11" fmla="*/ 286 h 286"/>
                <a:gd name="T12" fmla="*/ 315 w 315"/>
                <a:gd name="T13" fmla="*/ 230 h 2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86">
                  <a:moveTo>
                    <a:pt x="315" y="230"/>
                  </a:moveTo>
                  <a:cubicBezTo>
                    <a:pt x="315" y="0"/>
                    <a:pt x="315" y="0"/>
                    <a:pt x="3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61"/>
                    <a:pt x="25" y="286"/>
                    <a:pt x="56" y="286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290" y="286"/>
                    <a:pt x="315" y="261"/>
                    <a:pt x="315" y="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6" name="Rectangle 11">
              <a:extLst>
                <a:ext uri="{FF2B5EF4-FFF2-40B4-BE49-F238E27FC236}">
                  <a16:creationId xmlns:a16="http://schemas.microsoft.com/office/drawing/2014/main" id="{B2BE0F03-AC3B-4C8D-A792-71E5D0895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1" y="3660775"/>
              <a:ext cx="1182688" cy="176213"/>
            </a:xfrm>
            <a:prstGeom prst="rect">
              <a:avLst/>
            </a:prstGeom>
            <a:solidFill>
              <a:srgbClr val="CAB79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7" name="Freeform 12">
              <a:extLst>
                <a:ext uri="{FF2B5EF4-FFF2-40B4-BE49-F238E27FC236}">
                  <a16:creationId xmlns:a16="http://schemas.microsoft.com/office/drawing/2014/main" id="{EAF7D9D2-07E0-45CB-B034-6DF04C8F9142}"/>
                </a:ext>
              </a:extLst>
            </p:cNvPr>
            <p:cNvSpPr/>
            <p:nvPr/>
          </p:nvSpPr>
          <p:spPr bwMode="auto">
            <a:xfrm>
              <a:off x="2360613" y="2703513"/>
              <a:ext cx="173038" cy="173038"/>
            </a:xfrm>
            <a:custGeom>
              <a:gdLst>
                <a:gd name="T0" fmla="*/ 23 w 46"/>
                <a:gd name="T1" fmla="*/ 46 h 46"/>
                <a:gd name="T2" fmla="*/ 23 w 46"/>
                <a:gd name="T3" fmla="*/ 46 h 46"/>
                <a:gd name="T4" fmla="*/ 0 w 46"/>
                <a:gd name="T5" fmla="*/ 23 h 46"/>
                <a:gd name="T6" fmla="*/ 0 w 46"/>
                <a:gd name="T7" fmla="*/ 23 h 46"/>
                <a:gd name="T8" fmla="*/ 23 w 46"/>
                <a:gd name="T9" fmla="*/ 0 h 46"/>
                <a:gd name="T10" fmla="*/ 23 w 46"/>
                <a:gd name="T11" fmla="*/ 0 h 46"/>
                <a:gd name="T12" fmla="*/ 46 w 46"/>
                <a:gd name="T13" fmla="*/ 23 h 46"/>
                <a:gd name="T14" fmla="*/ 46 w 46"/>
                <a:gd name="T15" fmla="*/ 23 h 46"/>
                <a:gd name="T16" fmla="*/ 23 w 46"/>
                <a:gd name="T17" fmla="*/ 46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6"/>
                    <a:pt x="35" y="46"/>
                    <a:pt x="23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8" name="Freeform 13">
              <a:extLst>
                <a:ext uri="{FF2B5EF4-FFF2-40B4-BE49-F238E27FC236}">
                  <a16:creationId xmlns:a16="http://schemas.microsoft.com/office/drawing/2014/main" id="{135BE0EA-4797-4A67-942F-5EE2FE4FA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1551" y="2590800"/>
              <a:ext cx="404813" cy="1174750"/>
            </a:xfrm>
            <a:custGeom>
              <a:gdLst>
                <a:gd name="T0" fmla="*/ 45 w 108"/>
                <a:gd name="T1" fmla="*/ 312 h 312"/>
                <a:gd name="T2" fmla="*/ 45 w 108"/>
                <a:gd name="T3" fmla="*/ 147 h 312"/>
                <a:gd name="T4" fmla="*/ 20 w 108"/>
                <a:gd name="T5" fmla="*/ 94 h 312"/>
                <a:gd name="T6" fmla="*/ 1 w 108"/>
                <a:gd name="T7" fmla="*/ 49 h 312"/>
                <a:gd name="T8" fmla="*/ 49 w 108"/>
                <a:gd name="T9" fmla="*/ 0 h 312"/>
                <a:gd name="T10" fmla="*/ 55 w 108"/>
                <a:gd name="T11" fmla="*/ 0 h 312"/>
                <a:gd name="T12" fmla="*/ 108 w 108"/>
                <a:gd name="T13" fmla="*/ 53 h 312"/>
                <a:gd name="T14" fmla="*/ 89 w 108"/>
                <a:gd name="T15" fmla="*/ 95 h 312"/>
                <a:gd name="T16" fmla="*/ 64 w 108"/>
                <a:gd name="T17" fmla="*/ 147 h 312"/>
                <a:gd name="T18" fmla="*/ 64 w 108"/>
                <a:gd name="T19" fmla="*/ 312 h 312"/>
                <a:gd name="T20" fmla="*/ 45 w 108"/>
                <a:gd name="T21" fmla="*/ 312 h 312"/>
                <a:gd name="T22" fmla="*/ 55 w 108"/>
                <a:gd name="T23" fmla="*/ 19 h 312"/>
                <a:gd name="T24" fmla="*/ 20 w 108"/>
                <a:gd name="T25" fmla="*/ 53 h 312"/>
                <a:gd name="T26" fmla="*/ 55 w 108"/>
                <a:gd name="T27" fmla="*/ 88 h 312"/>
                <a:gd name="T28" fmla="*/ 89 w 108"/>
                <a:gd name="T29" fmla="*/ 53 h 312"/>
                <a:gd name="T30" fmla="*/ 55 w 108"/>
                <a:gd name="T31" fmla="*/ 19 h 3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312">
                  <a:moveTo>
                    <a:pt x="45" y="312"/>
                  </a:moveTo>
                  <a:cubicBezTo>
                    <a:pt x="45" y="147"/>
                    <a:pt x="45" y="147"/>
                    <a:pt x="45" y="147"/>
                  </a:cubicBezTo>
                  <a:cubicBezTo>
                    <a:pt x="45" y="127"/>
                    <a:pt x="36" y="108"/>
                    <a:pt x="20" y="94"/>
                  </a:cubicBezTo>
                  <a:cubicBezTo>
                    <a:pt x="7" y="83"/>
                    <a:pt x="0" y="66"/>
                    <a:pt x="1" y="49"/>
                  </a:cubicBezTo>
                  <a:cubicBezTo>
                    <a:pt x="3" y="23"/>
                    <a:pt x="23" y="3"/>
                    <a:pt x="49" y="0"/>
                  </a:cubicBezTo>
                  <a:cubicBezTo>
                    <a:pt x="51" y="0"/>
                    <a:pt x="53" y="0"/>
                    <a:pt x="55" y="0"/>
                  </a:cubicBezTo>
                  <a:cubicBezTo>
                    <a:pt x="84" y="0"/>
                    <a:pt x="108" y="24"/>
                    <a:pt x="108" y="53"/>
                  </a:cubicBezTo>
                  <a:cubicBezTo>
                    <a:pt x="108" y="69"/>
                    <a:pt x="101" y="84"/>
                    <a:pt x="89" y="95"/>
                  </a:cubicBezTo>
                  <a:cubicBezTo>
                    <a:pt x="73" y="107"/>
                    <a:pt x="64" y="126"/>
                    <a:pt x="64" y="147"/>
                  </a:cubicBezTo>
                  <a:cubicBezTo>
                    <a:pt x="64" y="312"/>
                    <a:pt x="64" y="312"/>
                    <a:pt x="64" y="312"/>
                  </a:cubicBezTo>
                  <a:lnTo>
                    <a:pt x="45" y="312"/>
                  </a:lnTo>
                  <a:close/>
                  <a:moveTo>
                    <a:pt x="55" y="19"/>
                  </a:moveTo>
                  <a:cubicBezTo>
                    <a:pt x="36" y="19"/>
                    <a:pt x="20" y="34"/>
                    <a:pt x="20" y="53"/>
                  </a:cubicBezTo>
                  <a:cubicBezTo>
                    <a:pt x="20" y="72"/>
                    <a:pt x="36" y="88"/>
                    <a:pt x="55" y="88"/>
                  </a:cubicBezTo>
                  <a:cubicBezTo>
                    <a:pt x="74" y="88"/>
                    <a:pt x="89" y="72"/>
                    <a:pt x="89" y="53"/>
                  </a:cubicBezTo>
                  <a:cubicBezTo>
                    <a:pt x="89" y="34"/>
                    <a:pt x="74" y="1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09" name="Freeform 14">
              <a:extLst>
                <a:ext uri="{FF2B5EF4-FFF2-40B4-BE49-F238E27FC236}">
                  <a16:creationId xmlns:a16="http://schemas.microsoft.com/office/drawing/2014/main" id="{D15CB26E-F92A-4E03-AB36-CB7C1C1C1462}"/>
                </a:ext>
              </a:extLst>
            </p:cNvPr>
            <p:cNvSpPr/>
            <p:nvPr/>
          </p:nvSpPr>
          <p:spPr bwMode="auto">
            <a:xfrm>
              <a:off x="2387601" y="3683000"/>
              <a:ext cx="120650" cy="120650"/>
            </a:xfrm>
            <a:custGeom>
              <a:gdLst>
                <a:gd name="T0" fmla="*/ 16 w 32"/>
                <a:gd name="T1" fmla="*/ 32 h 32"/>
                <a:gd name="T2" fmla="*/ 16 w 32"/>
                <a:gd name="T3" fmla="*/ 32 h 32"/>
                <a:gd name="T4" fmla="*/ 0 w 32"/>
                <a:gd name="T5" fmla="*/ 16 h 32"/>
                <a:gd name="T6" fmla="*/ 0 w 32"/>
                <a:gd name="T7" fmla="*/ 16 h 32"/>
                <a:gd name="T8" fmla="*/ 16 w 32"/>
                <a:gd name="T9" fmla="*/ 0 h 32"/>
                <a:gd name="T10" fmla="*/ 16 w 32"/>
                <a:gd name="T11" fmla="*/ 0 h 32"/>
                <a:gd name="T12" fmla="*/ 32 w 32"/>
                <a:gd name="T13" fmla="*/ 16 h 32"/>
                <a:gd name="T14" fmla="*/ 32 w 32"/>
                <a:gd name="T15" fmla="*/ 16 h 32"/>
                <a:gd name="T16" fmla="*/ 16 w 32"/>
                <a:gd name="T17" fmla="*/ 32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0" name="Freeform 15">
              <a:extLst>
                <a:ext uri="{FF2B5EF4-FFF2-40B4-BE49-F238E27FC236}">
                  <a16:creationId xmlns:a16="http://schemas.microsoft.com/office/drawing/2014/main" id="{1E1026DB-5D62-4A82-9057-E33BD223C4AB}"/>
                </a:ext>
              </a:extLst>
            </p:cNvPr>
            <p:cNvSpPr/>
            <p:nvPr/>
          </p:nvSpPr>
          <p:spPr bwMode="auto">
            <a:xfrm>
              <a:off x="2417763" y="3713163"/>
              <a:ext cx="60325" cy="63500"/>
            </a:xfrm>
            <a:custGeom>
              <a:gdLst>
                <a:gd name="T0" fmla="*/ 8 w 16"/>
                <a:gd name="T1" fmla="*/ 17 h 17"/>
                <a:gd name="T2" fmla="*/ 8 w 16"/>
                <a:gd name="T3" fmla="*/ 17 h 17"/>
                <a:gd name="T4" fmla="*/ 0 w 16"/>
                <a:gd name="T5" fmla="*/ 8 h 17"/>
                <a:gd name="T6" fmla="*/ 0 w 16"/>
                <a:gd name="T7" fmla="*/ 8 h 17"/>
                <a:gd name="T8" fmla="*/ 8 w 16"/>
                <a:gd name="T9" fmla="*/ 0 h 17"/>
                <a:gd name="T10" fmla="*/ 8 w 16"/>
                <a:gd name="T11" fmla="*/ 0 h 17"/>
                <a:gd name="T12" fmla="*/ 16 w 16"/>
                <a:gd name="T13" fmla="*/ 8 h 17"/>
                <a:gd name="T14" fmla="*/ 16 w 16"/>
                <a:gd name="T15" fmla="*/ 8 h 17"/>
                <a:gd name="T16" fmla="*/ 8 w 16"/>
                <a:gd name="T17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sp>
        <p:nvSpPr>
          <p:cNvPr id="111" name="Inhaltsplatzhalter 4">
            <a:extLst>
              <a:ext uri="{FF2B5EF4-FFF2-40B4-BE49-F238E27FC236}">
                <a16:creationId xmlns:a16="http://schemas.microsoft.com/office/drawing/2014/main" id="{513B81E8-2841-4C45-9C02-0F819635CFB8}"/>
              </a:ext>
            </a:extLst>
          </p:cNvPr>
          <p:cNvSpPr txBox="1"/>
          <p:nvPr/>
        </p:nvSpPr>
        <p:spPr>
          <a:xfrm>
            <a:off x="1389861" y="4986419"/>
            <a:ext cx="2108192" cy="90326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br>
              <a:rPr 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12" name="Inhaltsplatzhalter 4">
            <a:extLst>
              <a:ext uri="{FF2B5EF4-FFF2-40B4-BE49-F238E27FC236}">
                <a16:creationId xmlns:a16="http://schemas.microsoft.com/office/drawing/2014/main" id="{4F8518A2-15E9-402D-BCCC-774667CB3655}"/>
              </a:ext>
            </a:extLst>
          </p:cNvPr>
          <p:cNvSpPr txBox="1"/>
          <p:nvPr/>
        </p:nvSpPr>
        <p:spPr>
          <a:xfrm>
            <a:off x="6242319" y="4986419"/>
            <a:ext cx="2108192" cy="90326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b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13" name="Inhaltsplatzhalter 4">
            <a:extLst>
              <a:ext uri="{FF2B5EF4-FFF2-40B4-BE49-F238E27FC236}">
                <a16:creationId xmlns:a16="http://schemas.microsoft.com/office/drawing/2014/main" id="{48482822-A09D-4459-A0BF-3BCC5CD7478E}"/>
              </a:ext>
            </a:extLst>
          </p:cNvPr>
          <p:cNvSpPr txBox="1"/>
          <p:nvPr/>
        </p:nvSpPr>
        <p:spPr>
          <a:xfrm>
            <a:off x="3816090" y="4986419"/>
            <a:ext cx="2108192" cy="90326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b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14" name="Inhaltsplatzhalter 4">
            <a:extLst>
              <a:ext uri="{FF2B5EF4-FFF2-40B4-BE49-F238E27FC236}">
                <a16:creationId xmlns:a16="http://schemas.microsoft.com/office/drawing/2014/main" id="{99EA3325-F2DB-4A48-8865-3D223433BBF9}"/>
              </a:ext>
            </a:extLst>
          </p:cNvPr>
          <p:cNvSpPr txBox="1"/>
          <p:nvPr/>
        </p:nvSpPr>
        <p:spPr>
          <a:xfrm>
            <a:off x="8668549" y="4986419"/>
            <a:ext cx="2108192" cy="90326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800"/>
              </a:lnSpc>
              <a:spcAft>
                <a:spcPts val="1200"/>
              </a:spcAft>
              <a:buNone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  <a:b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</a:b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grpSp>
        <p:nvGrpSpPr>
          <p:cNvPr id="115" name="Group 46">
            <a:extLst>
              <a:ext uri="{FF2B5EF4-FFF2-40B4-BE49-F238E27FC236}">
                <a16:creationId xmlns:a16="http://schemas.microsoft.com/office/drawing/2014/main" id="{913583F0-3D92-498A-B335-A012D87DAC47}"/>
              </a:ext>
            </a:extLst>
          </p:cNvPr>
          <p:cNvGrpSpPr/>
          <p:nvPr/>
        </p:nvGrpSpPr>
        <p:grpSpPr>
          <a:xfrm>
            <a:off x="2120407" y="3986376"/>
            <a:ext cx="647100" cy="650656"/>
            <a:chOff x="5402263" y="3448050"/>
            <a:chExt cx="577849" cy="581025"/>
          </a:xfrm>
          <a:solidFill>
            <a:sysClr val="window" lastClr="FFFFFF"/>
          </a:solidFill>
        </p:grpSpPr>
        <p:sp>
          <p:nvSpPr>
            <p:cNvPr id="116" name="Freeform 217">
              <a:extLst>
                <a:ext uri="{FF2B5EF4-FFF2-40B4-BE49-F238E27FC236}">
                  <a16:creationId xmlns:a16="http://schemas.microsoft.com/office/drawing/2014/main" id="{DA5295F3-2AF7-43D6-B4D8-AD276F874619}"/>
                </a:ext>
              </a:extLst>
            </p:cNvPr>
            <p:cNvSpPr/>
            <p:nvPr/>
          </p:nvSpPr>
          <p:spPr bwMode="auto">
            <a:xfrm>
              <a:off x="5402263" y="3636963"/>
              <a:ext cx="77787" cy="28575"/>
            </a:xfrm>
            <a:custGeom>
              <a:gdLst>
                <a:gd name="T0" fmla="*/ 88 w 494"/>
                <a:gd name="T1" fmla="*/ 0 h 177"/>
                <a:gd name="T2" fmla="*/ 406 w 494"/>
                <a:gd name="T3" fmla="*/ 0 h 177"/>
                <a:gd name="T4" fmla="*/ 429 w 494"/>
                <a:gd name="T5" fmla="*/ 3 h 177"/>
                <a:gd name="T6" fmla="*/ 450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0 w 494"/>
                <a:gd name="T23" fmla="*/ 165 h 177"/>
                <a:gd name="T24" fmla="*/ 429 w 494"/>
                <a:gd name="T25" fmla="*/ 174 h 177"/>
                <a:gd name="T26" fmla="*/ 406 w 494"/>
                <a:gd name="T27" fmla="*/ 177 h 177"/>
                <a:gd name="T28" fmla="*/ 88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5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5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8 w 494"/>
                <a:gd name="T53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2" h="177">
                  <a:moveTo>
                    <a:pt x="88" y="0"/>
                  </a:moveTo>
                  <a:lnTo>
                    <a:pt x="406" y="0"/>
                  </a:lnTo>
                  <a:lnTo>
                    <a:pt x="429" y="3"/>
                  </a:lnTo>
                  <a:lnTo>
                    <a:pt x="450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0" y="165"/>
                  </a:lnTo>
                  <a:lnTo>
                    <a:pt x="429" y="174"/>
                  </a:lnTo>
                  <a:lnTo>
                    <a:pt x="406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5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7" name="Freeform 218">
              <a:extLst>
                <a:ext uri="{FF2B5EF4-FFF2-40B4-BE49-F238E27FC236}">
                  <a16:creationId xmlns:a16="http://schemas.microsoft.com/office/drawing/2014/main" id="{56F21C5E-92EB-4D90-8263-67E12CBC15E1}"/>
                </a:ext>
              </a:extLst>
            </p:cNvPr>
            <p:cNvSpPr/>
            <p:nvPr/>
          </p:nvSpPr>
          <p:spPr bwMode="auto">
            <a:xfrm>
              <a:off x="5902325" y="3636963"/>
              <a:ext cx="77787" cy="28575"/>
            </a:xfrm>
            <a:custGeom>
              <a:gdLst>
                <a:gd name="T0" fmla="*/ 89 w 494"/>
                <a:gd name="T1" fmla="*/ 0 h 177"/>
                <a:gd name="T2" fmla="*/ 407 w 494"/>
                <a:gd name="T3" fmla="*/ 0 h 177"/>
                <a:gd name="T4" fmla="*/ 430 w 494"/>
                <a:gd name="T5" fmla="*/ 3 h 177"/>
                <a:gd name="T6" fmla="*/ 451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1 w 494"/>
                <a:gd name="T23" fmla="*/ 165 h 177"/>
                <a:gd name="T24" fmla="*/ 430 w 494"/>
                <a:gd name="T25" fmla="*/ 174 h 177"/>
                <a:gd name="T26" fmla="*/ 407 w 494"/>
                <a:gd name="T27" fmla="*/ 177 h 177"/>
                <a:gd name="T28" fmla="*/ 89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7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7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9 w 494"/>
                <a:gd name="T53" fmla="*/ 0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2" h="177">
                  <a:moveTo>
                    <a:pt x="89" y="0"/>
                  </a:moveTo>
                  <a:lnTo>
                    <a:pt x="407" y="0"/>
                  </a:lnTo>
                  <a:lnTo>
                    <a:pt x="430" y="3"/>
                  </a:lnTo>
                  <a:lnTo>
                    <a:pt x="451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1" y="165"/>
                  </a:lnTo>
                  <a:lnTo>
                    <a:pt x="430" y="174"/>
                  </a:lnTo>
                  <a:lnTo>
                    <a:pt x="407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7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8" name="Freeform 219">
              <a:extLst>
                <a:ext uri="{FF2B5EF4-FFF2-40B4-BE49-F238E27FC236}">
                  <a16:creationId xmlns:a16="http://schemas.microsoft.com/office/drawing/2014/main" id="{A6E3DF86-BA1A-4E71-A9A7-A4936D14782F}"/>
                </a:ext>
              </a:extLst>
            </p:cNvPr>
            <p:cNvSpPr/>
            <p:nvPr/>
          </p:nvSpPr>
          <p:spPr bwMode="auto">
            <a:xfrm>
              <a:off x="5464175" y="3814763"/>
              <a:ext cx="65087" cy="65088"/>
            </a:xfrm>
            <a:custGeom>
              <a:gdLst>
                <a:gd name="T0" fmla="*/ 310 w 407"/>
                <a:gd name="T1" fmla="*/ 0 h 408"/>
                <a:gd name="T2" fmla="*/ 329 w 407"/>
                <a:gd name="T3" fmla="*/ 0 h 408"/>
                <a:gd name="T4" fmla="*/ 348 w 407"/>
                <a:gd name="T5" fmla="*/ 3 h 408"/>
                <a:gd name="T6" fmla="*/ 366 w 407"/>
                <a:gd name="T7" fmla="*/ 12 h 408"/>
                <a:gd name="T8" fmla="*/ 382 w 407"/>
                <a:gd name="T9" fmla="*/ 24 h 408"/>
                <a:gd name="T10" fmla="*/ 394 w 407"/>
                <a:gd name="T11" fmla="*/ 41 h 408"/>
                <a:gd name="T12" fmla="*/ 403 w 407"/>
                <a:gd name="T13" fmla="*/ 59 h 408"/>
                <a:gd name="T14" fmla="*/ 407 w 407"/>
                <a:gd name="T15" fmla="*/ 78 h 408"/>
                <a:gd name="T16" fmla="*/ 407 w 407"/>
                <a:gd name="T17" fmla="*/ 98 h 408"/>
                <a:gd name="T18" fmla="*/ 403 w 407"/>
                <a:gd name="T19" fmla="*/ 116 h 408"/>
                <a:gd name="T20" fmla="*/ 394 w 407"/>
                <a:gd name="T21" fmla="*/ 134 h 408"/>
                <a:gd name="T22" fmla="*/ 382 w 407"/>
                <a:gd name="T23" fmla="*/ 150 h 408"/>
                <a:gd name="T24" fmla="*/ 151 w 407"/>
                <a:gd name="T25" fmla="*/ 381 h 408"/>
                <a:gd name="T26" fmla="*/ 137 w 407"/>
                <a:gd name="T27" fmla="*/ 394 h 408"/>
                <a:gd name="T28" fmla="*/ 122 w 407"/>
                <a:gd name="T29" fmla="*/ 401 h 408"/>
                <a:gd name="T30" fmla="*/ 105 w 407"/>
                <a:gd name="T31" fmla="*/ 406 h 408"/>
                <a:gd name="T32" fmla="*/ 89 w 407"/>
                <a:gd name="T33" fmla="*/ 408 h 408"/>
                <a:gd name="T34" fmla="*/ 71 w 407"/>
                <a:gd name="T35" fmla="*/ 406 h 408"/>
                <a:gd name="T36" fmla="*/ 56 w 407"/>
                <a:gd name="T37" fmla="*/ 401 h 408"/>
                <a:gd name="T38" fmla="*/ 40 w 407"/>
                <a:gd name="T39" fmla="*/ 394 h 408"/>
                <a:gd name="T40" fmla="*/ 26 w 407"/>
                <a:gd name="T41" fmla="*/ 381 h 408"/>
                <a:gd name="T42" fmla="*/ 14 w 407"/>
                <a:gd name="T43" fmla="*/ 366 h 408"/>
                <a:gd name="T44" fmla="*/ 5 w 407"/>
                <a:gd name="T45" fmla="*/ 348 h 408"/>
                <a:gd name="T46" fmla="*/ 0 w 407"/>
                <a:gd name="T47" fmla="*/ 329 h 408"/>
                <a:gd name="T48" fmla="*/ 0 w 407"/>
                <a:gd name="T49" fmla="*/ 309 h 408"/>
                <a:gd name="T50" fmla="*/ 5 w 407"/>
                <a:gd name="T51" fmla="*/ 290 h 408"/>
                <a:gd name="T52" fmla="*/ 14 w 407"/>
                <a:gd name="T53" fmla="*/ 273 h 408"/>
                <a:gd name="T54" fmla="*/ 26 w 407"/>
                <a:gd name="T55" fmla="*/ 256 h 408"/>
                <a:gd name="T56" fmla="*/ 257 w 407"/>
                <a:gd name="T57" fmla="*/ 24 h 408"/>
                <a:gd name="T58" fmla="*/ 273 w 407"/>
                <a:gd name="T59" fmla="*/ 12 h 408"/>
                <a:gd name="T60" fmla="*/ 291 w 407"/>
                <a:gd name="T61" fmla="*/ 3 h 408"/>
                <a:gd name="T62" fmla="*/ 310 w 407"/>
                <a:gd name="T6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408">
                  <a:moveTo>
                    <a:pt x="310" y="0"/>
                  </a:moveTo>
                  <a:lnTo>
                    <a:pt x="329" y="0"/>
                  </a:lnTo>
                  <a:lnTo>
                    <a:pt x="348" y="3"/>
                  </a:lnTo>
                  <a:lnTo>
                    <a:pt x="366" y="12"/>
                  </a:lnTo>
                  <a:lnTo>
                    <a:pt x="382" y="24"/>
                  </a:lnTo>
                  <a:lnTo>
                    <a:pt x="394" y="41"/>
                  </a:lnTo>
                  <a:lnTo>
                    <a:pt x="403" y="59"/>
                  </a:lnTo>
                  <a:lnTo>
                    <a:pt x="407" y="78"/>
                  </a:lnTo>
                  <a:lnTo>
                    <a:pt x="407" y="98"/>
                  </a:lnTo>
                  <a:lnTo>
                    <a:pt x="403" y="116"/>
                  </a:lnTo>
                  <a:lnTo>
                    <a:pt x="394" y="134"/>
                  </a:lnTo>
                  <a:lnTo>
                    <a:pt x="382" y="150"/>
                  </a:lnTo>
                  <a:lnTo>
                    <a:pt x="151" y="381"/>
                  </a:lnTo>
                  <a:lnTo>
                    <a:pt x="137" y="394"/>
                  </a:lnTo>
                  <a:lnTo>
                    <a:pt x="122" y="401"/>
                  </a:lnTo>
                  <a:lnTo>
                    <a:pt x="105" y="406"/>
                  </a:lnTo>
                  <a:lnTo>
                    <a:pt x="89" y="408"/>
                  </a:lnTo>
                  <a:lnTo>
                    <a:pt x="71" y="406"/>
                  </a:lnTo>
                  <a:lnTo>
                    <a:pt x="56" y="401"/>
                  </a:lnTo>
                  <a:lnTo>
                    <a:pt x="40" y="394"/>
                  </a:lnTo>
                  <a:lnTo>
                    <a:pt x="26" y="381"/>
                  </a:lnTo>
                  <a:lnTo>
                    <a:pt x="14" y="366"/>
                  </a:lnTo>
                  <a:lnTo>
                    <a:pt x="5" y="348"/>
                  </a:lnTo>
                  <a:lnTo>
                    <a:pt x="0" y="329"/>
                  </a:lnTo>
                  <a:lnTo>
                    <a:pt x="0" y="309"/>
                  </a:lnTo>
                  <a:lnTo>
                    <a:pt x="5" y="290"/>
                  </a:lnTo>
                  <a:lnTo>
                    <a:pt x="14" y="273"/>
                  </a:lnTo>
                  <a:lnTo>
                    <a:pt x="26" y="256"/>
                  </a:lnTo>
                  <a:lnTo>
                    <a:pt x="257" y="24"/>
                  </a:lnTo>
                  <a:lnTo>
                    <a:pt x="273" y="12"/>
                  </a:lnTo>
                  <a:lnTo>
                    <a:pt x="291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9" name="Freeform 220">
              <a:extLst>
                <a:ext uri="{FF2B5EF4-FFF2-40B4-BE49-F238E27FC236}">
                  <a16:creationId xmlns:a16="http://schemas.microsoft.com/office/drawing/2014/main" id="{0FD0E1E6-A043-41D7-916A-39DDB55C96FC}"/>
                </a:ext>
              </a:extLst>
            </p:cNvPr>
            <p:cNvSpPr/>
            <p:nvPr/>
          </p:nvSpPr>
          <p:spPr bwMode="auto">
            <a:xfrm>
              <a:off x="5829300" y="3448050"/>
              <a:ext cx="63500" cy="63500"/>
            </a:xfrm>
            <a:custGeom>
              <a:gdLst>
                <a:gd name="T0" fmla="*/ 303 w 401"/>
                <a:gd name="T1" fmla="*/ 0 h 403"/>
                <a:gd name="T2" fmla="*/ 322 w 401"/>
                <a:gd name="T3" fmla="*/ 0 h 403"/>
                <a:gd name="T4" fmla="*/ 341 w 401"/>
                <a:gd name="T5" fmla="*/ 4 h 403"/>
                <a:gd name="T6" fmla="*/ 360 w 401"/>
                <a:gd name="T7" fmla="*/ 13 h 403"/>
                <a:gd name="T8" fmla="*/ 375 w 401"/>
                <a:gd name="T9" fmla="*/ 26 h 403"/>
                <a:gd name="T10" fmla="*/ 387 w 401"/>
                <a:gd name="T11" fmla="*/ 42 h 403"/>
                <a:gd name="T12" fmla="*/ 396 w 401"/>
                <a:gd name="T13" fmla="*/ 60 h 403"/>
                <a:gd name="T14" fmla="*/ 401 w 401"/>
                <a:gd name="T15" fmla="*/ 79 h 403"/>
                <a:gd name="T16" fmla="*/ 401 w 401"/>
                <a:gd name="T17" fmla="*/ 99 h 403"/>
                <a:gd name="T18" fmla="*/ 396 w 401"/>
                <a:gd name="T19" fmla="*/ 118 h 403"/>
                <a:gd name="T20" fmla="*/ 387 w 401"/>
                <a:gd name="T21" fmla="*/ 135 h 403"/>
                <a:gd name="T22" fmla="*/ 375 w 401"/>
                <a:gd name="T23" fmla="*/ 151 h 403"/>
                <a:gd name="T24" fmla="*/ 151 w 401"/>
                <a:gd name="T25" fmla="*/ 377 h 403"/>
                <a:gd name="T26" fmla="*/ 136 w 401"/>
                <a:gd name="T27" fmla="*/ 388 h 403"/>
                <a:gd name="T28" fmla="*/ 121 w 401"/>
                <a:gd name="T29" fmla="*/ 396 h 403"/>
                <a:gd name="T30" fmla="*/ 105 w 401"/>
                <a:gd name="T31" fmla="*/ 400 h 403"/>
                <a:gd name="T32" fmla="*/ 88 w 401"/>
                <a:gd name="T33" fmla="*/ 403 h 403"/>
                <a:gd name="T34" fmla="*/ 71 w 401"/>
                <a:gd name="T35" fmla="*/ 400 h 403"/>
                <a:gd name="T36" fmla="*/ 55 w 401"/>
                <a:gd name="T37" fmla="*/ 396 h 403"/>
                <a:gd name="T38" fmla="*/ 39 w 401"/>
                <a:gd name="T39" fmla="*/ 388 h 403"/>
                <a:gd name="T40" fmla="*/ 26 w 401"/>
                <a:gd name="T41" fmla="*/ 377 h 403"/>
                <a:gd name="T42" fmla="*/ 13 w 401"/>
                <a:gd name="T43" fmla="*/ 360 h 403"/>
                <a:gd name="T44" fmla="*/ 5 w 401"/>
                <a:gd name="T45" fmla="*/ 343 h 403"/>
                <a:gd name="T46" fmla="*/ 0 w 401"/>
                <a:gd name="T47" fmla="*/ 324 h 403"/>
                <a:gd name="T48" fmla="*/ 0 w 401"/>
                <a:gd name="T49" fmla="*/ 304 h 403"/>
                <a:gd name="T50" fmla="*/ 5 w 401"/>
                <a:gd name="T51" fmla="*/ 285 h 403"/>
                <a:gd name="T52" fmla="*/ 13 w 401"/>
                <a:gd name="T53" fmla="*/ 267 h 403"/>
                <a:gd name="T54" fmla="*/ 26 w 401"/>
                <a:gd name="T55" fmla="*/ 252 h 403"/>
                <a:gd name="T56" fmla="*/ 250 w 401"/>
                <a:gd name="T57" fmla="*/ 26 h 403"/>
                <a:gd name="T58" fmla="*/ 267 w 401"/>
                <a:gd name="T59" fmla="*/ 13 h 403"/>
                <a:gd name="T60" fmla="*/ 285 w 401"/>
                <a:gd name="T61" fmla="*/ 4 h 403"/>
                <a:gd name="T62" fmla="*/ 303 w 401"/>
                <a:gd name="T63" fmla="*/ 0 h 4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1" h="402">
                  <a:moveTo>
                    <a:pt x="303" y="0"/>
                  </a:moveTo>
                  <a:lnTo>
                    <a:pt x="322" y="0"/>
                  </a:lnTo>
                  <a:lnTo>
                    <a:pt x="341" y="4"/>
                  </a:lnTo>
                  <a:lnTo>
                    <a:pt x="360" y="13"/>
                  </a:lnTo>
                  <a:lnTo>
                    <a:pt x="375" y="26"/>
                  </a:lnTo>
                  <a:lnTo>
                    <a:pt x="387" y="42"/>
                  </a:lnTo>
                  <a:lnTo>
                    <a:pt x="396" y="60"/>
                  </a:lnTo>
                  <a:lnTo>
                    <a:pt x="401" y="79"/>
                  </a:lnTo>
                  <a:lnTo>
                    <a:pt x="401" y="99"/>
                  </a:lnTo>
                  <a:lnTo>
                    <a:pt x="396" y="118"/>
                  </a:lnTo>
                  <a:lnTo>
                    <a:pt x="387" y="135"/>
                  </a:lnTo>
                  <a:lnTo>
                    <a:pt x="375" y="151"/>
                  </a:lnTo>
                  <a:lnTo>
                    <a:pt x="151" y="377"/>
                  </a:lnTo>
                  <a:lnTo>
                    <a:pt x="136" y="388"/>
                  </a:lnTo>
                  <a:lnTo>
                    <a:pt x="121" y="396"/>
                  </a:lnTo>
                  <a:lnTo>
                    <a:pt x="105" y="400"/>
                  </a:lnTo>
                  <a:lnTo>
                    <a:pt x="88" y="403"/>
                  </a:lnTo>
                  <a:lnTo>
                    <a:pt x="71" y="400"/>
                  </a:lnTo>
                  <a:lnTo>
                    <a:pt x="55" y="396"/>
                  </a:lnTo>
                  <a:lnTo>
                    <a:pt x="39" y="388"/>
                  </a:lnTo>
                  <a:lnTo>
                    <a:pt x="26" y="377"/>
                  </a:lnTo>
                  <a:lnTo>
                    <a:pt x="13" y="360"/>
                  </a:lnTo>
                  <a:lnTo>
                    <a:pt x="5" y="343"/>
                  </a:lnTo>
                  <a:lnTo>
                    <a:pt x="0" y="324"/>
                  </a:lnTo>
                  <a:lnTo>
                    <a:pt x="0" y="304"/>
                  </a:lnTo>
                  <a:lnTo>
                    <a:pt x="5" y="285"/>
                  </a:lnTo>
                  <a:lnTo>
                    <a:pt x="13" y="267"/>
                  </a:lnTo>
                  <a:lnTo>
                    <a:pt x="26" y="252"/>
                  </a:lnTo>
                  <a:lnTo>
                    <a:pt x="250" y="26"/>
                  </a:lnTo>
                  <a:lnTo>
                    <a:pt x="267" y="13"/>
                  </a:lnTo>
                  <a:lnTo>
                    <a:pt x="285" y="4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0" name="Freeform 221">
              <a:extLst>
                <a:ext uri="{FF2B5EF4-FFF2-40B4-BE49-F238E27FC236}">
                  <a16:creationId xmlns:a16="http://schemas.microsoft.com/office/drawing/2014/main" id="{F3A086C8-564D-4B61-B51D-1DAF5DC8427B}"/>
                </a:ext>
              </a:extLst>
            </p:cNvPr>
            <p:cNvSpPr/>
            <p:nvPr/>
          </p:nvSpPr>
          <p:spPr bwMode="auto">
            <a:xfrm>
              <a:off x="5489575" y="3448050"/>
              <a:ext cx="63500" cy="63500"/>
            </a:xfrm>
            <a:custGeom>
              <a:gdLst>
                <a:gd name="T0" fmla="*/ 97 w 400"/>
                <a:gd name="T1" fmla="*/ 0 h 402"/>
                <a:gd name="T2" fmla="*/ 117 w 400"/>
                <a:gd name="T3" fmla="*/ 3 h 402"/>
                <a:gd name="T4" fmla="*/ 135 w 400"/>
                <a:gd name="T5" fmla="*/ 12 h 402"/>
                <a:gd name="T6" fmla="*/ 150 w 400"/>
                <a:gd name="T7" fmla="*/ 25 h 402"/>
                <a:gd name="T8" fmla="*/ 375 w 400"/>
                <a:gd name="T9" fmla="*/ 251 h 402"/>
                <a:gd name="T10" fmla="*/ 388 w 400"/>
                <a:gd name="T11" fmla="*/ 266 h 402"/>
                <a:gd name="T12" fmla="*/ 396 w 400"/>
                <a:gd name="T13" fmla="*/ 284 h 402"/>
                <a:gd name="T14" fmla="*/ 400 w 400"/>
                <a:gd name="T15" fmla="*/ 303 h 402"/>
                <a:gd name="T16" fmla="*/ 400 w 400"/>
                <a:gd name="T17" fmla="*/ 323 h 402"/>
                <a:gd name="T18" fmla="*/ 396 w 400"/>
                <a:gd name="T19" fmla="*/ 342 h 402"/>
                <a:gd name="T20" fmla="*/ 388 w 400"/>
                <a:gd name="T21" fmla="*/ 359 h 402"/>
                <a:gd name="T22" fmla="*/ 375 w 400"/>
                <a:gd name="T23" fmla="*/ 375 h 402"/>
                <a:gd name="T24" fmla="*/ 361 w 400"/>
                <a:gd name="T25" fmla="*/ 387 h 402"/>
                <a:gd name="T26" fmla="*/ 346 w 400"/>
                <a:gd name="T27" fmla="*/ 395 h 402"/>
                <a:gd name="T28" fmla="*/ 329 w 400"/>
                <a:gd name="T29" fmla="*/ 399 h 402"/>
                <a:gd name="T30" fmla="*/ 313 w 400"/>
                <a:gd name="T31" fmla="*/ 402 h 402"/>
                <a:gd name="T32" fmla="*/ 296 w 400"/>
                <a:gd name="T33" fmla="*/ 399 h 402"/>
                <a:gd name="T34" fmla="*/ 280 w 400"/>
                <a:gd name="T35" fmla="*/ 395 h 402"/>
                <a:gd name="T36" fmla="*/ 264 w 400"/>
                <a:gd name="T37" fmla="*/ 387 h 402"/>
                <a:gd name="T38" fmla="*/ 250 w 400"/>
                <a:gd name="T39" fmla="*/ 375 h 402"/>
                <a:gd name="T40" fmla="*/ 25 w 400"/>
                <a:gd name="T41" fmla="*/ 150 h 402"/>
                <a:gd name="T42" fmla="*/ 13 w 400"/>
                <a:gd name="T43" fmla="*/ 134 h 402"/>
                <a:gd name="T44" fmla="*/ 4 w 400"/>
                <a:gd name="T45" fmla="*/ 117 h 402"/>
                <a:gd name="T46" fmla="*/ 0 w 400"/>
                <a:gd name="T47" fmla="*/ 98 h 402"/>
                <a:gd name="T48" fmla="*/ 0 w 400"/>
                <a:gd name="T49" fmla="*/ 78 h 402"/>
                <a:gd name="T50" fmla="*/ 4 w 400"/>
                <a:gd name="T51" fmla="*/ 59 h 402"/>
                <a:gd name="T52" fmla="*/ 13 w 400"/>
                <a:gd name="T53" fmla="*/ 41 h 402"/>
                <a:gd name="T54" fmla="*/ 25 w 400"/>
                <a:gd name="T55" fmla="*/ 25 h 402"/>
                <a:gd name="T56" fmla="*/ 42 w 400"/>
                <a:gd name="T57" fmla="*/ 12 h 402"/>
                <a:gd name="T58" fmla="*/ 59 w 400"/>
                <a:gd name="T59" fmla="*/ 3 h 402"/>
                <a:gd name="T60" fmla="*/ 78 w 400"/>
                <a:gd name="T61" fmla="*/ 0 h 402"/>
                <a:gd name="T62" fmla="*/ 97 w 400"/>
                <a:gd name="T63" fmla="*/ 0 h 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2">
                  <a:moveTo>
                    <a:pt x="97" y="0"/>
                  </a:moveTo>
                  <a:lnTo>
                    <a:pt x="117" y="3"/>
                  </a:lnTo>
                  <a:lnTo>
                    <a:pt x="135" y="12"/>
                  </a:lnTo>
                  <a:lnTo>
                    <a:pt x="150" y="25"/>
                  </a:lnTo>
                  <a:lnTo>
                    <a:pt x="375" y="251"/>
                  </a:lnTo>
                  <a:lnTo>
                    <a:pt x="388" y="266"/>
                  </a:lnTo>
                  <a:lnTo>
                    <a:pt x="396" y="284"/>
                  </a:lnTo>
                  <a:lnTo>
                    <a:pt x="400" y="303"/>
                  </a:lnTo>
                  <a:lnTo>
                    <a:pt x="400" y="323"/>
                  </a:lnTo>
                  <a:lnTo>
                    <a:pt x="396" y="342"/>
                  </a:lnTo>
                  <a:lnTo>
                    <a:pt x="388" y="359"/>
                  </a:lnTo>
                  <a:lnTo>
                    <a:pt x="375" y="375"/>
                  </a:lnTo>
                  <a:lnTo>
                    <a:pt x="361" y="387"/>
                  </a:lnTo>
                  <a:lnTo>
                    <a:pt x="346" y="395"/>
                  </a:lnTo>
                  <a:lnTo>
                    <a:pt x="329" y="399"/>
                  </a:lnTo>
                  <a:lnTo>
                    <a:pt x="313" y="402"/>
                  </a:lnTo>
                  <a:lnTo>
                    <a:pt x="296" y="399"/>
                  </a:lnTo>
                  <a:lnTo>
                    <a:pt x="280" y="395"/>
                  </a:lnTo>
                  <a:lnTo>
                    <a:pt x="264" y="387"/>
                  </a:lnTo>
                  <a:lnTo>
                    <a:pt x="250" y="375"/>
                  </a:lnTo>
                  <a:lnTo>
                    <a:pt x="25" y="150"/>
                  </a:lnTo>
                  <a:lnTo>
                    <a:pt x="13" y="134"/>
                  </a:lnTo>
                  <a:lnTo>
                    <a:pt x="4" y="117"/>
                  </a:lnTo>
                  <a:lnTo>
                    <a:pt x="0" y="98"/>
                  </a:lnTo>
                  <a:lnTo>
                    <a:pt x="0" y="78"/>
                  </a:lnTo>
                  <a:lnTo>
                    <a:pt x="4" y="59"/>
                  </a:lnTo>
                  <a:lnTo>
                    <a:pt x="13" y="41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59" y="3"/>
                  </a:lnTo>
                  <a:lnTo>
                    <a:pt x="78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1" name="Freeform 222">
              <a:extLst>
                <a:ext uri="{FF2B5EF4-FFF2-40B4-BE49-F238E27FC236}">
                  <a16:creationId xmlns:a16="http://schemas.microsoft.com/office/drawing/2014/main" id="{E0C87C7D-DBA1-48BC-A79F-64F827C473AC}"/>
                </a:ext>
              </a:extLst>
            </p:cNvPr>
            <p:cNvSpPr/>
            <p:nvPr/>
          </p:nvSpPr>
          <p:spPr bwMode="auto">
            <a:xfrm>
              <a:off x="5854700" y="3814763"/>
              <a:ext cx="65087" cy="65088"/>
            </a:xfrm>
            <a:custGeom>
              <a:gdLst>
                <a:gd name="T0" fmla="*/ 98 w 406"/>
                <a:gd name="T1" fmla="*/ 0 h 408"/>
                <a:gd name="T2" fmla="*/ 116 w 406"/>
                <a:gd name="T3" fmla="*/ 4 h 408"/>
                <a:gd name="T4" fmla="*/ 135 w 406"/>
                <a:gd name="T5" fmla="*/ 13 h 408"/>
                <a:gd name="T6" fmla="*/ 151 w 406"/>
                <a:gd name="T7" fmla="*/ 25 h 408"/>
                <a:gd name="T8" fmla="*/ 381 w 406"/>
                <a:gd name="T9" fmla="*/ 256 h 408"/>
                <a:gd name="T10" fmla="*/ 394 w 406"/>
                <a:gd name="T11" fmla="*/ 273 h 408"/>
                <a:gd name="T12" fmla="*/ 402 w 406"/>
                <a:gd name="T13" fmla="*/ 290 h 408"/>
                <a:gd name="T14" fmla="*/ 406 w 406"/>
                <a:gd name="T15" fmla="*/ 309 h 408"/>
                <a:gd name="T16" fmla="*/ 406 w 406"/>
                <a:gd name="T17" fmla="*/ 329 h 408"/>
                <a:gd name="T18" fmla="*/ 402 w 406"/>
                <a:gd name="T19" fmla="*/ 348 h 408"/>
                <a:gd name="T20" fmla="*/ 394 w 406"/>
                <a:gd name="T21" fmla="*/ 366 h 408"/>
                <a:gd name="T22" fmla="*/ 381 w 406"/>
                <a:gd name="T23" fmla="*/ 381 h 408"/>
                <a:gd name="T24" fmla="*/ 368 w 406"/>
                <a:gd name="T25" fmla="*/ 394 h 408"/>
                <a:gd name="T26" fmla="*/ 352 w 406"/>
                <a:gd name="T27" fmla="*/ 401 h 408"/>
                <a:gd name="T28" fmla="*/ 335 w 406"/>
                <a:gd name="T29" fmla="*/ 406 h 408"/>
                <a:gd name="T30" fmla="*/ 319 w 406"/>
                <a:gd name="T31" fmla="*/ 408 h 408"/>
                <a:gd name="T32" fmla="*/ 301 w 406"/>
                <a:gd name="T33" fmla="*/ 406 h 408"/>
                <a:gd name="T34" fmla="*/ 286 w 406"/>
                <a:gd name="T35" fmla="*/ 401 h 408"/>
                <a:gd name="T36" fmla="*/ 270 w 406"/>
                <a:gd name="T37" fmla="*/ 394 h 408"/>
                <a:gd name="T38" fmla="*/ 256 w 406"/>
                <a:gd name="T39" fmla="*/ 381 h 408"/>
                <a:gd name="T40" fmla="*/ 26 w 406"/>
                <a:gd name="T41" fmla="*/ 151 h 408"/>
                <a:gd name="T42" fmla="*/ 14 w 406"/>
                <a:gd name="T43" fmla="*/ 135 h 408"/>
                <a:gd name="T44" fmla="*/ 5 w 406"/>
                <a:gd name="T45" fmla="*/ 117 h 408"/>
                <a:gd name="T46" fmla="*/ 0 w 406"/>
                <a:gd name="T47" fmla="*/ 98 h 408"/>
                <a:gd name="T48" fmla="*/ 0 w 406"/>
                <a:gd name="T49" fmla="*/ 79 h 408"/>
                <a:gd name="T50" fmla="*/ 5 w 406"/>
                <a:gd name="T51" fmla="*/ 60 h 408"/>
                <a:gd name="T52" fmla="*/ 14 w 406"/>
                <a:gd name="T53" fmla="*/ 42 h 408"/>
                <a:gd name="T54" fmla="*/ 26 w 406"/>
                <a:gd name="T55" fmla="*/ 25 h 408"/>
                <a:gd name="T56" fmla="*/ 42 w 406"/>
                <a:gd name="T57" fmla="*/ 13 h 408"/>
                <a:gd name="T58" fmla="*/ 60 w 406"/>
                <a:gd name="T59" fmla="*/ 4 h 408"/>
                <a:gd name="T60" fmla="*/ 79 w 406"/>
                <a:gd name="T61" fmla="*/ 0 h 408"/>
                <a:gd name="T62" fmla="*/ 98 w 406"/>
                <a:gd name="T6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08">
                  <a:moveTo>
                    <a:pt x="98" y="0"/>
                  </a:moveTo>
                  <a:lnTo>
                    <a:pt x="116" y="4"/>
                  </a:lnTo>
                  <a:lnTo>
                    <a:pt x="135" y="13"/>
                  </a:lnTo>
                  <a:lnTo>
                    <a:pt x="151" y="25"/>
                  </a:lnTo>
                  <a:lnTo>
                    <a:pt x="381" y="256"/>
                  </a:lnTo>
                  <a:lnTo>
                    <a:pt x="394" y="273"/>
                  </a:lnTo>
                  <a:lnTo>
                    <a:pt x="402" y="290"/>
                  </a:lnTo>
                  <a:lnTo>
                    <a:pt x="406" y="309"/>
                  </a:lnTo>
                  <a:lnTo>
                    <a:pt x="406" y="329"/>
                  </a:lnTo>
                  <a:lnTo>
                    <a:pt x="402" y="348"/>
                  </a:lnTo>
                  <a:lnTo>
                    <a:pt x="394" y="366"/>
                  </a:lnTo>
                  <a:lnTo>
                    <a:pt x="381" y="381"/>
                  </a:lnTo>
                  <a:lnTo>
                    <a:pt x="368" y="394"/>
                  </a:lnTo>
                  <a:lnTo>
                    <a:pt x="352" y="401"/>
                  </a:lnTo>
                  <a:lnTo>
                    <a:pt x="335" y="406"/>
                  </a:lnTo>
                  <a:lnTo>
                    <a:pt x="319" y="408"/>
                  </a:lnTo>
                  <a:lnTo>
                    <a:pt x="301" y="406"/>
                  </a:lnTo>
                  <a:lnTo>
                    <a:pt x="286" y="401"/>
                  </a:lnTo>
                  <a:lnTo>
                    <a:pt x="270" y="394"/>
                  </a:lnTo>
                  <a:lnTo>
                    <a:pt x="256" y="381"/>
                  </a:lnTo>
                  <a:lnTo>
                    <a:pt x="26" y="151"/>
                  </a:lnTo>
                  <a:lnTo>
                    <a:pt x="14" y="135"/>
                  </a:lnTo>
                  <a:lnTo>
                    <a:pt x="5" y="117"/>
                  </a:lnTo>
                  <a:lnTo>
                    <a:pt x="0" y="98"/>
                  </a:lnTo>
                  <a:lnTo>
                    <a:pt x="0" y="79"/>
                  </a:lnTo>
                  <a:lnTo>
                    <a:pt x="5" y="60"/>
                  </a:lnTo>
                  <a:lnTo>
                    <a:pt x="14" y="42"/>
                  </a:lnTo>
                  <a:lnTo>
                    <a:pt x="26" y="25"/>
                  </a:lnTo>
                  <a:lnTo>
                    <a:pt x="42" y="13"/>
                  </a:lnTo>
                  <a:lnTo>
                    <a:pt x="60" y="4"/>
                  </a:lnTo>
                  <a:lnTo>
                    <a:pt x="79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2" name="Freeform 223">
              <a:extLst>
                <a:ext uri="{FF2B5EF4-FFF2-40B4-BE49-F238E27FC236}">
                  <a16:creationId xmlns:a16="http://schemas.microsoft.com/office/drawing/2014/main" id="{96BB8809-4EBB-482B-97D8-499F44BFF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6563" y="3486150"/>
              <a:ext cx="350837" cy="542925"/>
            </a:xfrm>
            <a:custGeom>
              <a:gdLst>
                <a:gd name="T0" fmla="*/ 1130 w 2214"/>
                <a:gd name="T1" fmla="*/ 2952 h 3419"/>
                <a:gd name="T2" fmla="*/ 1192 w 2214"/>
                <a:gd name="T3" fmla="*/ 3014 h 3419"/>
                <a:gd name="T4" fmla="*/ 1169 w 2214"/>
                <a:gd name="T5" fmla="*/ 3101 h 3419"/>
                <a:gd name="T6" fmla="*/ 685 w 2214"/>
                <a:gd name="T7" fmla="*/ 3126 h 3419"/>
                <a:gd name="T8" fmla="*/ 1527 w 2214"/>
                <a:gd name="T9" fmla="*/ 2833 h 3419"/>
                <a:gd name="T10" fmla="*/ 988 w 2214"/>
                <a:gd name="T11" fmla="*/ 1606 h 3419"/>
                <a:gd name="T12" fmla="*/ 1222 w 2214"/>
                <a:gd name="T13" fmla="*/ 1621 h 3419"/>
                <a:gd name="T14" fmla="*/ 865 w 2214"/>
                <a:gd name="T15" fmla="*/ 1337 h 3419"/>
                <a:gd name="T16" fmla="*/ 883 w 2214"/>
                <a:gd name="T17" fmla="*/ 205 h 3419"/>
                <a:gd name="T18" fmla="*/ 617 w 2214"/>
                <a:gd name="T19" fmla="*/ 325 h 3419"/>
                <a:gd name="T20" fmla="*/ 400 w 2214"/>
                <a:gd name="T21" fmla="*/ 521 h 3419"/>
                <a:gd name="T22" fmla="*/ 248 w 2214"/>
                <a:gd name="T23" fmla="*/ 778 h 3419"/>
                <a:gd name="T24" fmla="*/ 179 w 2214"/>
                <a:gd name="T25" fmla="*/ 1080 h 3419"/>
                <a:gd name="T26" fmla="*/ 201 w 2214"/>
                <a:gd name="T27" fmla="*/ 1399 h 3419"/>
                <a:gd name="T28" fmla="*/ 307 w 2214"/>
                <a:gd name="T29" fmla="*/ 1718 h 3419"/>
                <a:gd name="T30" fmla="*/ 485 w 2214"/>
                <a:gd name="T31" fmla="*/ 2013 h 3419"/>
                <a:gd name="T32" fmla="*/ 630 w 2214"/>
                <a:gd name="T33" fmla="*/ 2328 h 3419"/>
                <a:gd name="T34" fmla="*/ 685 w 2214"/>
                <a:gd name="T35" fmla="*/ 2656 h 3419"/>
                <a:gd name="T36" fmla="*/ 639 w 2214"/>
                <a:gd name="T37" fmla="*/ 1265 h 3419"/>
                <a:gd name="T38" fmla="*/ 665 w 2214"/>
                <a:gd name="T39" fmla="*/ 1184 h 3419"/>
                <a:gd name="T40" fmla="*/ 1487 w 2214"/>
                <a:gd name="T41" fmla="*/ 1160 h 3419"/>
                <a:gd name="T42" fmla="*/ 1561 w 2214"/>
                <a:gd name="T43" fmla="*/ 1201 h 3419"/>
                <a:gd name="T44" fmla="*/ 1567 w 2214"/>
                <a:gd name="T45" fmla="*/ 1286 h 3419"/>
                <a:gd name="T46" fmla="*/ 1533 w 2214"/>
                <a:gd name="T47" fmla="*/ 2573 h 3419"/>
                <a:gd name="T48" fmla="*/ 1611 w 2214"/>
                <a:gd name="T49" fmla="*/ 2247 h 3419"/>
                <a:gd name="T50" fmla="*/ 1778 w 2214"/>
                <a:gd name="T51" fmla="*/ 1937 h 3419"/>
                <a:gd name="T52" fmla="*/ 1940 w 2214"/>
                <a:gd name="T53" fmla="*/ 1640 h 3419"/>
                <a:gd name="T54" fmla="*/ 2026 w 2214"/>
                <a:gd name="T55" fmla="*/ 1318 h 3419"/>
                <a:gd name="T56" fmla="*/ 2025 w 2214"/>
                <a:gd name="T57" fmla="*/ 1001 h 3419"/>
                <a:gd name="T58" fmla="*/ 1933 w 2214"/>
                <a:gd name="T59" fmla="*/ 708 h 3419"/>
                <a:gd name="T60" fmla="*/ 1764 w 2214"/>
                <a:gd name="T61" fmla="*/ 465 h 3419"/>
                <a:gd name="T62" fmla="*/ 1534 w 2214"/>
                <a:gd name="T63" fmla="*/ 287 h 3419"/>
                <a:gd name="T64" fmla="*/ 1257 w 2214"/>
                <a:gd name="T65" fmla="*/ 189 h 3419"/>
                <a:gd name="T66" fmla="*/ 1193 w 2214"/>
                <a:gd name="T67" fmla="*/ 3 h 3419"/>
                <a:gd name="T68" fmla="*/ 1518 w 2214"/>
                <a:gd name="T69" fmla="*/ 83 h 3419"/>
                <a:gd name="T70" fmla="*/ 1798 w 2214"/>
                <a:gd name="T71" fmla="*/ 255 h 3419"/>
                <a:gd name="T72" fmla="*/ 2018 w 2214"/>
                <a:gd name="T73" fmla="*/ 503 h 3419"/>
                <a:gd name="T74" fmla="*/ 2162 w 2214"/>
                <a:gd name="T75" fmla="*/ 810 h 3419"/>
                <a:gd name="T76" fmla="*/ 2214 w 2214"/>
                <a:gd name="T77" fmla="*/ 1161 h 3419"/>
                <a:gd name="T78" fmla="*/ 2164 w 2214"/>
                <a:gd name="T79" fmla="*/ 1524 h 3419"/>
                <a:gd name="T80" fmla="*/ 2024 w 2214"/>
                <a:gd name="T81" fmla="*/ 1877 h 3419"/>
                <a:gd name="T82" fmla="*/ 1828 w 2214"/>
                <a:gd name="T83" fmla="*/ 2195 h 3419"/>
                <a:gd name="T84" fmla="*/ 1718 w 2214"/>
                <a:gd name="T85" fmla="*/ 2520 h 3419"/>
                <a:gd name="T86" fmla="*/ 1702 w 2214"/>
                <a:gd name="T87" fmla="*/ 3274 h 3419"/>
                <a:gd name="T88" fmla="*/ 1641 w 2214"/>
                <a:gd name="T89" fmla="*/ 3377 h 3419"/>
                <a:gd name="T90" fmla="*/ 1527 w 2214"/>
                <a:gd name="T91" fmla="*/ 3419 h 3419"/>
                <a:gd name="T92" fmla="*/ 596 w 2214"/>
                <a:gd name="T93" fmla="*/ 3395 h 3419"/>
                <a:gd name="T94" fmla="*/ 519 w 2214"/>
                <a:gd name="T95" fmla="*/ 3304 h 3419"/>
                <a:gd name="T96" fmla="*/ 505 w 2214"/>
                <a:gd name="T97" fmla="*/ 2602 h 3419"/>
                <a:gd name="T98" fmla="*/ 422 w 2214"/>
                <a:gd name="T99" fmla="*/ 2274 h 3419"/>
                <a:gd name="T100" fmla="*/ 237 w 2214"/>
                <a:gd name="T101" fmla="*/ 1961 h 3419"/>
                <a:gd name="T102" fmla="*/ 76 w 2214"/>
                <a:gd name="T103" fmla="*/ 1615 h 3419"/>
                <a:gd name="T104" fmla="*/ 2 w 2214"/>
                <a:gd name="T105" fmla="*/ 1251 h 3419"/>
                <a:gd name="T106" fmla="*/ 28 w 2214"/>
                <a:gd name="T107" fmla="*/ 895 h 3419"/>
                <a:gd name="T108" fmla="*/ 150 w 2214"/>
                <a:gd name="T109" fmla="*/ 575 h 3419"/>
                <a:gd name="T110" fmla="*/ 352 w 2214"/>
                <a:gd name="T111" fmla="*/ 310 h 3419"/>
                <a:gd name="T112" fmla="*/ 620 w 2214"/>
                <a:gd name="T113" fmla="*/ 117 h 3419"/>
                <a:gd name="T114" fmla="*/ 935 w 2214"/>
                <a:gd name="T115" fmla="*/ 13 h 34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4" h="3419">
                  <a:moveTo>
                    <a:pt x="685" y="2833"/>
                  </a:moveTo>
                  <a:lnTo>
                    <a:pt x="685" y="2949"/>
                  </a:lnTo>
                  <a:lnTo>
                    <a:pt x="1107" y="2949"/>
                  </a:lnTo>
                  <a:lnTo>
                    <a:pt x="1130" y="2952"/>
                  </a:lnTo>
                  <a:lnTo>
                    <a:pt x="1151" y="2961"/>
                  </a:lnTo>
                  <a:lnTo>
                    <a:pt x="1169" y="2975"/>
                  </a:lnTo>
                  <a:lnTo>
                    <a:pt x="1183" y="2993"/>
                  </a:lnTo>
                  <a:lnTo>
                    <a:pt x="1192" y="3014"/>
                  </a:lnTo>
                  <a:lnTo>
                    <a:pt x="1194" y="3037"/>
                  </a:lnTo>
                  <a:lnTo>
                    <a:pt x="1192" y="3061"/>
                  </a:lnTo>
                  <a:lnTo>
                    <a:pt x="1183" y="3082"/>
                  </a:lnTo>
                  <a:lnTo>
                    <a:pt x="1169" y="3101"/>
                  </a:lnTo>
                  <a:lnTo>
                    <a:pt x="1151" y="3114"/>
                  </a:lnTo>
                  <a:lnTo>
                    <a:pt x="1130" y="3123"/>
                  </a:lnTo>
                  <a:lnTo>
                    <a:pt x="1107" y="3126"/>
                  </a:lnTo>
                  <a:lnTo>
                    <a:pt x="685" y="3126"/>
                  </a:lnTo>
                  <a:lnTo>
                    <a:pt x="685" y="3242"/>
                  </a:lnTo>
                  <a:lnTo>
                    <a:pt x="1527" y="3242"/>
                  </a:lnTo>
                  <a:lnTo>
                    <a:pt x="1528" y="3242"/>
                  </a:lnTo>
                  <a:lnTo>
                    <a:pt x="1527" y="2833"/>
                  </a:lnTo>
                  <a:lnTo>
                    <a:pt x="685" y="2833"/>
                  </a:lnTo>
                  <a:close/>
                  <a:moveTo>
                    <a:pt x="865" y="1337"/>
                  </a:moveTo>
                  <a:lnTo>
                    <a:pt x="983" y="1590"/>
                  </a:lnTo>
                  <a:lnTo>
                    <a:pt x="988" y="1606"/>
                  </a:lnTo>
                  <a:lnTo>
                    <a:pt x="991" y="1621"/>
                  </a:lnTo>
                  <a:lnTo>
                    <a:pt x="1059" y="2656"/>
                  </a:lnTo>
                  <a:lnTo>
                    <a:pt x="1153" y="2656"/>
                  </a:lnTo>
                  <a:lnTo>
                    <a:pt x="1222" y="1621"/>
                  </a:lnTo>
                  <a:lnTo>
                    <a:pt x="1225" y="1606"/>
                  </a:lnTo>
                  <a:lnTo>
                    <a:pt x="1231" y="1590"/>
                  </a:lnTo>
                  <a:lnTo>
                    <a:pt x="1348" y="1337"/>
                  </a:lnTo>
                  <a:lnTo>
                    <a:pt x="865" y="1337"/>
                  </a:lnTo>
                  <a:close/>
                  <a:moveTo>
                    <a:pt x="1107" y="176"/>
                  </a:moveTo>
                  <a:lnTo>
                    <a:pt x="1030" y="179"/>
                  </a:lnTo>
                  <a:lnTo>
                    <a:pt x="955" y="189"/>
                  </a:lnTo>
                  <a:lnTo>
                    <a:pt x="883" y="205"/>
                  </a:lnTo>
                  <a:lnTo>
                    <a:pt x="813" y="227"/>
                  </a:lnTo>
                  <a:lnTo>
                    <a:pt x="744" y="254"/>
                  </a:lnTo>
                  <a:lnTo>
                    <a:pt x="679" y="287"/>
                  </a:lnTo>
                  <a:lnTo>
                    <a:pt x="617" y="325"/>
                  </a:lnTo>
                  <a:lnTo>
                    <a:pt x="557" y="367"/>
                  </a:lnTo>
                  <a:lnTo>
                    <a:pt x="501" y="413"/>
                  </a:lnTo>
                  <a:lnTo>
                    <a:pt x="449" y="465"/>
                  </a:lnTo>
                  <a:lnTo>
                    <a:pt x="400" y="521"/>
                  </a:lnTo>
                  <a:lnTo>
                    <a:pt x="356" y="580"/>
                  </a:lnTo>
                  <a:lnTo>
                    <a:pt x="315" y="643"/>
                  </a:lnTo>
                  <a:lnTo>
                    <a:pt x="279" y="708"/>
                  </a:lnTo>
                  <a:lnTo>
                    <a:pt x="248" y="778"/>
                  </a:lnTo>
                  <a:lnTo>
                    <a:pt x="223" y="850"/>
                  </a:lnTo>
                  <a:lnTo>
                    <a:pt x="203" y="925"/>
                  </a:lnTo>
                  <a:lnTo>
                    <a:pt x="188" y="1001"/>
                  </a:lnTo>
                  <a:lnTo>
                    <a:pt x="179" y="1080"/>
                  </a:lnTo>
                  <a:lnTo>
                    <a:pt x="175" y="1161"/>
                  </a:lnTo>
                  <a:lnTo>
                    <a:pt x="179" y="1240"/>
                  </a:lnTo>
                  <a:lnTo>
                    <a:pt x="187" y="1318"/>
                  </a:lnTo>
                  <a:lnTo>
                    <a:pt x="201" y="1399"/>
                  </a:lnTo>
                  <a:lnTo>
                    <a:pt x="220" y="1480"/>
                  </a:lnTo>
                  <a:lnTo>
                    <a:pt x="244" y="1560"/>
                  </a:lnTo>
                  <a:lnTo>
                    <a:pt x="274" y="1640"/>
                  </a:lnTo>
                  <a:lnTo>
                    <a:pt x="307" y="1718"/>
                  </a:lnTo>
                  <a:lnTo>
                    <a:pt x="346" y="1794"/>
                  </a:lnTo>
                  <a:lnTo>
                    <a:pt x="388" y="1867"/>
                  </a:lnTo>
                  <a:lnTo>
                    <a:pt x="434" y="1937"/>
                  </a:lnTo>
                  <a:lnTo>
                    <a:pt x="485" y="2013"/>
                  </a:lnTo>
                  <a:lnTo>
                    <a:pt x="529" y="2089"/>
                  </a:lnTo>
                  <a:lnTo>
                    <a:pt x="568" y="2167"/>
                  </a:lnTo>
                  <a:lnTo>
                    <a:pt x="602" y="2247"/>
                  </a:lnTo>
                  <a:lnTo>
                    <a:pt x="630" y="2328"/>
                  </a:lnTo>
                  <a:lnTo>
                    <a:pt x="652" y="2409"/>
                  </a:lnTo>
                  <a:lnTo>
                    <a:pt x="669" y="2491"/>
                  </a:lnTo>
                  <a:lnTo>
                    <a:pt x="680" y="2573"/>
                  </a:lnTo>
                  <a:lnTo>
                    <a:pt x="685" y="2656"/>
                  </a:lnTo>
                  <a:lnTo>
                    <a:pt x="882" y="2656"/>
                  </a:lnTo>
                  <a:lnTo>
                    <a:pt x="816" y="1650"/>
                  </a:lnTo>
                  <a:lnTo>
                    <a:pt x="646" y="1286"/>
                  </a:lnTo>
                  <a:lnTo>
                    <a:pt x="639" y="1265"/>
                  </a:lnTo>
                  <a:lnTo>
                    <a:pt x="638" y="1243"/>
                  </a:lnTo>
                  <a:lnTo>
                    <a:pt x="642" y="1221"/>
                  </a:lnTo>
                  <a:lnTo>
                    <a:pt x="651" y="1201"/>
                  </a:lnTo>
                  <a:lnTo>
                    <a:pt x="665" y="1184"/>
                  </a:lnTo>
                  <a:lnTo>
                    <a:pt x="683" y="1171"/>
                  </a:lnTo>
                  <a:lnTo>
                    <a:pt x="703" y="1163"/>
                  </a:lnTo>
                  <a:lnTo>
                    <a:pt x="725" y="1160"/>
                  </a:lnTo>
                  <a:lnTo>
                    <a:pt x="1487" y="1160"/>
                  </a:lnTo>
                  <a:lnTo>
                    <a:pt x="1509" y="1163"/>
                  </a:lnTo>
                  <a:lnTo>
                    <a:pt x="1529" y="1171"/>
                  </a:lnTo>
                  <a:lnTo>
                    <a:pt x="1547" y="1184"/>
                  </a:lnTo>
                  <a:lnTo>
                    <a:pt x="1561" y="1201"/>
                  </a:lnTo>
                  <a:lnTo>
                    <a:pt x="1571" y="1221"/>
                  </a:lnTo>
                  <a:lnTo>
                    <a:pt x="1576" y="1243"/>
                  </a:lnTo>
                  <a:lnTo>
                    <a:pt x="1574" y="1265"/>
                  </a:lnTo>
                  <a:lnTo>
                    <a:pt x="1567" y="1286"/>
                  </a:lnTo>
                  <a:lnTo>
                    <a:pt x="1398" y="1650"/>
                  </a:lnTo>
                  <a:lnTo>
                    <a:pt x="1330" y="2656"/>
                  </a:lnTo>
                  <a:lnTo>
                    <a:pt x="1528" y="2656"/>
                  </a:lnTo>
                  <a:lnTo>
                    <a:pt x="1533" y="2573"/>
                  </a:lnTo>
                  <a:lnTo>
                    <a:pt x="1544" y="2491"/>
                  </a:lnTo>
                  <a:lnTo>
                    <a:pt x="1560" y="2409"/>
                  </a:lnTo>
                  <a:lnTo>
                    <a:pt x="1582" y="2328"/>
                  </a:lnTo>
                  <a:lnTo>
                    <a:pt x="1611" y="2247"/>
                  </a:lnTo>
                  <a:lnTo>
                    <a:pt x="1644" y="2167"/>
                  </a:lnTo>
                  <a:lnTo>
                    <a:pt x="1684" y="2089"/>
                  </a:lnTo>
                  <a:lnTo>
                    <a:pt x="1728" y="2013"/>
                  </a:lnTo>
                  <a:lnTo>
                    <a:pt x="1778" y="1937"/>
                  </a:lnTo>
                  <a:lnTo>
                    <a:pt x="1825" y="1867"/>
                  </a:lnTo>
                  <a:lnTo>
                    <a:pt x="1868" y="1794"/>
                  </a:lnTo>
                  <a:lnTo>
                    <a:pt x="1905" y="1718"/>
                  </a:lnTo>
                  <a:lnTo>
                    <a:pt x="1940" y="1640"/>
                  </a:lnTo>
                  <a:lnTo>
                    <a:pt x="1968" y="1560"/>
                  </a:lnTo>
                  <a:lnTo>
                    <a:pt x="1993" y="1480"/>
                  </a:lnTo>
                  <a:lnTo>
                    <a:pt x="2012" y="1399"/>
                  </a:lnTo>
                  <a:lnTo>
                    <a:pt x="2026" y="1318"/>
                  </a:lnTo>
                  <a:lnTo>
                    <a:pt x="2035" y="1240"/>
                  </a:lnTo>
                  <a:lnTo>
                    <a:pt x="2037" y="1161"/>
                  </a:lnTo>
                  <a:lnTo>
                    <a:pt x="2034" y="1080"/>
                  </a:lnTo>
                  <a:lnTo>
                    <a:pt x="2025" y="1001"/>
                  </a:lnTo>
                  <a:lnTo>
                    <a:pt x="2010" y="925"/>
                  </a:lnTo>
                  <a:lnTo>
                    <a:pt x="1989" y="850"/>
                  </a:lnTo>
                  <a:lnTo>
                    <a:pt x="1964" y="778"/>
                  </a:lnTo>
                  <a:lnTo>
                    <a:pt x="1933" y="708"/>
                  </a:lnTo>
                  <a:lnTo>
                    <a:pt x="1898" y="643"/>
                  </a:lnTo>
                  <a:lnTo>
                    <a:pt x="1858" y="580"/>
                  </a:lnTo>
                  <a:lnTo>
                    <a:pt x="1812" y="521"/>
                  </a:lnTo>
                  <a:lnTo>
                    <a:pt x="1764" y="465"/>
                  </a:lnTo>
                  <a:lnTo>
                    <a:pt x="1712" y="413"/>
                  </a:lnTo>
                  <a:lnTo>
                    <a:pt x="1655" y="367"/>
                  </a:lnTo>
                  <a:lnTo>
                    <a:pt x="1597" y="325"/>
                  </a:lnTo>
                  <a:lnTo>
                    <a:pt x="1534" y="287"/>
                  </a:lnTo>
                  <a:lnTo>
                    <a:pt x="1468" y="254"/>
                  </a:lnTo>
                  <a:lnTo>
                    <a:pt x="1400" y="227"/>
                  </a:lnTo>
                  <a:lnTo>
                    <a:pt x="1330" y="205"/>
                  </a:lnTo>
                  <a:lnTo>
                    <a:pt x="1257" y="189"/>
                  </a:lnTo>
                  <a:lnTo>
                    <a:pt x="1183" y="179"/>
                  </a:lnTo>
                  <a:lnTo>
                    <a:pt x="1107" y="176"/>
                  </a:lnTo>
                  <a:close/>
                  <a:moveTo>
                    <a:pt x="1107" y="0"/>
                  </a:moveTo>
                  <a:lnTo>
                    <a:pt x="1193" y="3"/>
                  </a:lnTo>
                  <a:lnTo>
                    <a:pt x="1277" y="13"/>
                  </a:lnTo>
                  <a:lnTo>
                    <a:pt x="1360" y="31"/>
                  </a:lnTo>
                  <a:lnTo>
                    <a:pt x="1441" y="53"/>
                  </a:lnTo>
                  <a:lnTo>
                    <a:pt x="1518" y="83"/>
                  </a:lnTo>
                  <a:lnTo>
                    <a:pt x="1593" y="117"/>
                  </a:lnTo>
                  <a:lnTo>
                    <a:pt x="1665" y="158"/>
                  </a:lnTo>
                  <a:lnTo>
                    <a:pt x="1734" y="204"/>
                  </a:lnTo>
                  <a:lnTo>
                    <a:pt x="1798" y="255"/>
                  </a:lnTo>
                  <a:lnTo>
                    <a:pt x="1860" y="310"/>
                  </a:lnTo>
                  <a:lnTo>
                    <a:pt x="1918" y="370"/>
                  </a:lnTo>
                  <a:lnTo>
                    <a:pt x="1971" y="434"/>
                  </a:lnTo>
                  <a:lnTo>
                    <a:pt x="2018" y="503"/>
                  </a:lnTo>
                  <a:lnTo>
                    <a:pt x="2062" y="575"/>
                  </a:lnTo>
                  <a:lnTo>
                    <a:pt x="2101" y="651"/>
                  </a:lnTo>
                  <a:lnTo>
                    <a:pt x="2134" y="729"/>
                  </a:lnTo>
                  <a:lnTo>
                    <a:pt x="2162" y="810"/>
                  </a:lnTo>
                  <a:lnTo>
                    <a:pt x="2184" y="895"/>
                  </a:lnTo>
                  <a:lnTo>
                    <a:pt x="2201" y="981"/>
                  </a:lnTo>
                  <a:lnTo>
                    <a:pt x="2211" y="1070"/>
                  </a:lnTo>
                  <a:lnTo>
                    <a:pt x="2214" y="1161"/>
                  </a:lnTo>
                  <a:lnTo>
                    <a:pt x="2211" y="1251"/>
                  </a:lnTo>
                  <a:lnTo>
                    <a:pt x="2201" y="1342"/>
                  </a:lnTo>
                  <a:lnTo>
                    <a:pt x="2185" y="1433"/>
                  </a:lnTo>
                  <a:lnTo>
                    <a:pt x="2164" y="1524"/>
                  </a:lnTo>
                  <a:lnTo>
                    <a:pt x="2138" y="1615"/>
                  </a:lnTo>
                  <a:lnTo>
                    <a:pt x="2104" y="1703"/>
                  </a:lnTo>
                  <a:lnTo>
                    <a:pt x="2067" y="1791"/>
                  </a:lnTo>
                  <a:lnTo>
                    <a:pt x="2024" y="1877"/>
                  </a:lnTo>
                  <a:lnTo>
                    <a:pt x="1975" y="1961"/>
                  </a:lnTo>
                  <a:lnTo>
                    <a:pt x="1922" y="2040"/>
                  </a:lnTo>
                  <a:lnTo>
                    <a:pt x="1872" y="2116"/>
                  </a:lnTo>
                  <a:lnTo>
                    <a:pt x="1828" y="2195"/>
                  </a:lnTo>
                  <a:lnTo>
                    <a:pt x="1790" y="2274"/>
                  </a:lnTo>
                  <a:lnTo>
                    <a:pt x="1759" y="2354"/>
                  </a:lnTo>
                  <a:lnTo>
                    <a:pt x="1735" y="2436"/>
                  </a:lnTo>
                  <a:lnTo>
                    <a:pt x="1718" y="2520"/>
                  </a:lnTo>
                  <a:lnTo>
                    <a:pt x="1707" y="2602"/>
                  </a:lnTo>
                  <a:lnTo>
                    <a:pt x="1704" y="2685"/>
                  </a:lnTo>
                  <a:lnTo>
                    <a:pt x="1704" y="3242"/>
                  </a:lnTo>
                  <a:lnTo>
                    <a:pt x="1702" y="3274"/>
                  </a:lnTo>
                  <a:lnTo>
                    <a:pt x="1693" y="3304"/>
                  </a:lnTo>
                  <a:lnTo>
                    <a:pt x="1680" y="3331"/>
                  </a:lnTo>
                  <a:lnTo>
                    <a:pt x="1663" y="3356"/>
                  </a:lnTo>
                  <a:lnTo>
                    <a:pt x="1641" y="3377"/>
                  </a:lnTo>
                  <a:lnTo>
                    <a:pt x="1617" y="3395"/>
                  </a:lnTo>
                  <a:lnTo>
                    <a:pt x="1589" y="3408"/>
                  </a:lnTo>
                  <a:lnTo>
                    <a:pt x="1559" y="3416"/>
                  </a:lnTo>
                  <a:lnTo>
                    <a:pt x="1527" y="3419"/>
                  </a:lnTo>
                  <a:lnTo>
                    <a:pt x="685" y="3419"/>
                  </a:lnTo>
                  <a:lnTo>
                    <a:pt x="653" y="3416"/>
                  </a:lnTo>
                  <a:lnTo>
                    <a:pt x="623" y="3408"/>
                  </a:lnTo>
                  <a:lnTo>
                    <a:pt x="596" y="3395"/>
                  </a:lnTo>
                  <a:lnTo>
                    <a:pt x="571" y="3377"/>
                  </a:lnTo>
                  <a:lnTo>
                    <a:pt x="550" y="3356"/>
                  </a:lnTo>
                  <a:lnTo>
                    <a:pt x="533" y="3331"/>
                  </a:lnTo>
                  <a:lnTo>
                    <a:pt x="519" y="3304"/>
                  </a:lnTo>
                  <a:lnTo>
                    <a:pt x="512" y="3274"/>
                  </a:lnTo>
                  <a:lnTo>
                    <a:pt x="508" y="3242"/>
                  </a:lnTo>
                  <a:lnTo>
                    <a:pt x="508" y="2685"/>
                  </a:lnTo>
                  <a:lnTo>
                    <a:pt x="505" y="2602"/>
                  </a:lnTo>
                  <a:lnTo>
                    <a:pt x="495" y="2520"/>
                  </a:lnTo>
                  <a:lnTo>
                    <a:pt x="477" y="2436"/>
                  </a:lnTo>
                  <a:lnTo>
                    <a:pt x="453" y="2354"/>
                  </a:lnTo>
                  <a:lnTo>
                    <a:pt x="422" y="2274"/>
                  </a:lnTo>
                  <a:lnTo>
                    <a:pt x="385" y="2195"/>
                  </a:lnTo>
                  <a:lnTo>
                    <a:pt x="341" y="2116"/>
                  </a:lnTo>
                  <a:lnTo>
                    <a:pt x="291" y="2040"/>
                  </a:lnTo>
                  <a:lnTo>
                    <a:pt x="237" y="1961"/>
                  </a:lnTo>
                  <a:lnTo>
                    <a:pt x="190" y="1877"/>
                  </a:lnTo>
                  <a:lnTo>
                    <a:pt x="146" y="1791"/>
                  </a:lnTo>
                  <a:lnTo>
                    <a:pt x="108" y="1703"/>
                  </a:lnTo>
                  <a:lnTo>
                    <a:pt x="76" y="1615"/>
                  </a:lnTo>
                  <a:lnTo>
                    <a:pt x="48" y="1524"/>
                  </a:lnTo>
                  <a:lnTo>
                    <a:pt x="27" y="1433"/>
                  </a:lnTo>
                  <a:lnTo>
                    <a:pt x="12" y="1342"/>
                  </a:lnTo>
                  <a:lnTo>
                    <a:pt x="2" y="1251"/>
                  </a:lnTo>
                  <a:lnTo>
                    <a:pt x="0" y="1161"/>
                  </a:lnTo>
                  <a:lnTo>
                    <a:pt x="3" y="1070"/>
                  </a:lnTo>
                  <a:lnTo>
                    <a:pt x="12" y="981"/>
                  </a:lnTo>
                  <a:lnTo>
                    <a:pt x="28" y="895"/>
                  </a:lnTo>
                  <a:lnTo>
                    <a:pt x="51" y="810"/>
                  </a:lnTo>
                  <a:lnTo>
                    <a:pt x="78" y="729"/>
                  </a:lnTo>
                  <a:lnTo>
                    <a:pt x="111" y="651"/>
                  </a:lnTo>
                  <a:lnTo>
                    <a:pt x="150" y="575"/>
                  </a:lnTo>
                  <a:lnTo>
                    <a:pt x="194" y="503"/>
                  </a:lnTo>
                  <a:lnTo>
                    <a:pt x="243" y="434"/>
                  </a:lnTo>
                  <a:lnTo>
                    <a:pt x="296" y="370"/>
                  </a:lnTo>
                  <a:lnTo>
                    <a:pt x="352" y="310"/>
                  </a:lnTo>
                  <a:lnTo>
                    <a:pt x="414" y="255"/>
                  </a:lnTo>
                  <a:lnTo>
                    <a:pt x="480" y="204"/>
                  </a:lnTo>
                  <a:lnTo>
                    <a:pt x="548" y="158"/>
                  </a:lnTo>
                  <a:lnTo>
                    <a:pt x="620" y="117"/>
                  </a:lnTo>
                  <a:lnTo>
                    <a:pt x="695" y="83"/>
                  </a:lnTo>
                  <a:lnTo>
                    <a:pt x="773" y="53"/>
                  </a:lnTo>
                  <a:lnTo>
                    <a:pt x="852" y="31"/>
                  </a:lnTo>
                  <a:lnTo>
                    <a:pt x="935" y="13"/>
                  </a:lnTo>
                  <a:lnTo>
                    <a:pt x="1021" y="3"/>
                  </a:lnTo>
                  <a:lnTo>
                    <a:pt x="1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sp>
        <p:nvSpPr>
          <p:cNvPr id="123" name="Freeform 124">
            <a:extLst>
              <a:ext uri="{FF2B5EF4-FFF2-40B4-BE49-F238E27FC236}">
                <a16:creationId xmlns:a16="http://schemas.microsoft.com/office/drawing/2014/main" id="{389CCEDF-6898-46E0-BE9F-221746B92346}"/>
              </a:ext>
            </a:extLst>
          </p:cNvPr>
          <p:cNvSpPr>
            <a:spLocks noEditPoints="1"/>
          </p:cNvSpPr>
          <p:nvPr/>
        </p:nvSpPr>
        <p:spPr bwMode="auto">
          <a:xfrm>
            <a:off x="4557068" y="4007096"/>
            <a:ext cx="671930" cy="592770"/>
          </a:xfrm>
          <a:custGeom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3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124" name="Group 55">
            <a:extLst>
              <a:ext uri="{FF2B5EF4-FFF2-40B4-BE49-F238E27FC236}">
                <a16:creationId xmlns:a16="http://schemas.microsoft.com/office/drawing/2014/main" id="{57C4E7FB-6EE3-401E-8797-F3A193C23ED2}"/>
              </a:ext>
            </a:extLst>
          </p:cNvPr>
          <p:cNvGrpSpPr/>
          <p:nvPr/>
        </p:nvGrpSpPr>
        <p:grpSpPr>
          <a:xfrm>
            <a:off x="6929521" y="4108027"/>
            <a:ext cx="677696" cy="453648"/>
            <a:chOff x="666750" y="3544888"/>
            <a:chExt cx="581025" cy="388938"/>
          </a:xfrm>
          <a:solidFill>
            <a:sysClr val="window" lastClr="FFFFFF"/>
          </a:solidFill>
        </p:grpSpPr>
        <p:sp>
          <p:nvSpPr>
            <p:cNvPr id="125" name="Freeform 256">
              <a:extLst>
                <a:ext uri="{FF2B5EF4-FFF2-40B4-BE49-F238E27FC236}">
                  <a16:creationId xmlns:a16="http://schemas.microsoft.com/office/drawing/2014/main" id="{CB8D3565-1253-47C0-BD40-A773898D20AF}"/>
                </a:ext>
              </a:extLst>
            </p:cNvPr>
            <p:cNvSpPr/>
            <p:nvPr/>
          </p:nvSpPr>
          <p:spPr bwMode="auto">
            <a:xfrm>
              <a:off x="755650" y="3598863"/>
              <a:ext cx="403225" cy="214313"/>
            </a:xfrm>
            <a:custGeom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6" name="Freeform 257">
              <a:extLst>
                <a:ext uri="{FF2B5EF4-FFF2-40B4-BE49-F238E27FC236}">
                  <a16:creationId xmlns:a16="http://schemas.microsoft.com/office/drawing/2014/main" id="{80165B0A-75FF-4E9F-9EE9-0082B3D59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7" name="Freeform 258">
              <a:extLst>
                <a:ext uri="{FF2B5EF4-FFF2-40B4-BE49-F238E27FC236}">
                  <a16:creationId xmlns:a16="http://schemas.microsoft.com/office/drawing/2014/main" id="{5EF4C1BB-2F8F-4981-8C59-0EE664D2E4B0}"/>
                </a:ext>
              </a:extLst>
            </p:cNvPr>
            <p:cNvSpPr/>
            <p:nvPr/>
          </p:nvSpPr>
          <p:spPr bwMode="auto">
            <a:xfrm>
              <a:off x="876300" y="3667125"/>
              <a:ext cx="103188" cy="104775"/>
            </a:xfrm>
            <a:custGeom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8" name="Freeform 259">
              <a:extLst>
                <a:ext uri="{FF2B5EF4-FFF2-40B4-BE49-F238E27FC236}">
                  <a16:creationId xmlns:a16="http://schemas.microsoft.com/office/drawing/2014/main" id="{652769F3-0774-4975-9ED1-78E76C914CB4}"/>
                </a:ext>
              </a:extLst>
            </p:cNvPr>
            <p:cNvSpPr/>
            <p:nvPr/>
          </p:nvSpPr>
          <p:spPr bwMode="auto">
            <a:xfrm>
              <a:off x="969963" y="3713163"/>
              <a:ext cx="55563" cy="57150"/>
            </a:xfrm>
            <a:custGeom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sp>
        <p:nvSpPr>
          <p:cNvPr id="129" name="Freeform 29">
            <a:extLst>
              <a:ext uri="{FF2B5EF4-FFF2-40B4-BE49-F238E27FC236}">
                <a16:creationId xmlns:a16="http://schemas.microsoft.com/office/drawing/2014/main" id="{6DFF86DC-C253-4644-B885-20DD9025138A}"/>
              </a:ext>
            </a:extLst>
          </p:cNvPr>
          <p:cNvSpPr>
            <a:spLocks noEditPoints="1"/>
          </p:cNvSpPr>
          <p:nvPr/>
        </p:nvSpPr>
        <p:spPr bwMode="auto">
          <a:xfrm>
            <a:off x="9467489" y="4039123"/>
            <a:ext cx="510312" cy="547106"/>
          </a:xfrm>
          <a:custGeom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5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30" name="Inhaltsplatzhalter 4">
            <a:extLst>
              <a:ext uri="{FF2B5EF4-FFF2-40B4-BE49-F238E27FC236}">
                <a16:creationId xmlns:a16="http://schemas.microsoft.com/office/drawing/2014/main" id="{47CA1BCB-CEA4-4E06-81B8-54456F086EB2}"/>
              </a:ext>
            </a:extLst>
          </p:cNvPr>
          <p:cNvSpPr txBox="1"/>
          <p:nvPr/>
        </p:nvSpPr>
        <p:spPr>
          <a:xfrm>
            <a:off x="2001336" y="200947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2013</a:t>
            </a:r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1" name="Inhaltsplatzhalter 4">
            <a:extLst>
              <a:ext uri="{FF2B5EF4-FFF2-40B4-BE49-F238E27FC236}">
                <a16:creationId xmlns:a16="http://schemas.microsoft.com/office/drawing/2014/main" id="{B7258D59-249B-47FD-9DE5-E31DD3EB0E58}"/>
              </a:ext>
            </a:extLst>
          </p:cNvPr>
          <p:cNvSpPr txBox="1"/>
          <p:nvPr/>
        </p:nvSpPr>
        <p:spPr>
          <a:xfrm>
            <a:off x="4425448" y="200947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2015</a:t>
            </a:r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2" name="Inhaltsplatzhalter 4">
            <a:extLst>
              <a:ext uri="{FF2B5EF4-FFF2-40B4-BE49-F238E27FC236}">
                <a16:creationId xmlns:a16="http://schemas.microsoft.com/office/drawing/2014/main" id="{EB4A214E-7514-4893-9D32-39BD25C6BFD2}"/>
              </a:ext>
            </a:extLst>
          </p:cNvPr>
          <p:cNvSpPr txBox="1"/>
          <p:nvPr/>
        </p:nvSpPr>
        <p:spPr>
          <a:xfrm>
            <a:off x="6791493" y="200947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2017</a:t>
            </a:r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3" name="Inhaltsplatzhalter 4">
            <a:extLst>
              <a:ext uri="{FF2B5EF4-FFF2-40B4-BE49-F238E27FC236}">
                <a16:creationId xmlns:a16="http://schemas.microsoft.com/office/drawing/2014/main" id="{38FDA9A6-B8F2-4B0C-BA19-89DF3E3866C6}"/>
              </a:ext>
            </a:extLst>
          </p:cNvPr>
          <p:cNvSpPr txBox="1"/>
          <p:nvPr/>
        </p:nvSpPr>
        <p:spPr>
          <a:xfrm>
            <a:off x="9286375" y="200947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None/>
            </a:pPr>
            <a:r>
              <a:rPr 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2019</a:t>
            </a:r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val="140440214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8" grpId="0" animBg="1"/>
      <p:bldP spid="79" grpId="0" animBg="1"/>
      <p:bldP spid="80" grpId="0" animBg="1"/>
      <p:bldP spid="81" grpId="0" animBg="1"/>
      <p:bldP spid="82" grpId="0" animBg="1"/>
      <p:bldP spid="111" grpId="0"/>
      <p:bldP spid="112" grpId="0"/>
      <p:bldP spid="113" grpId="0"/>
      <p:bldP spid="114" grpId="0"/>
      <p:bldP spid="123" grpId="0" animBg="1"/>
      <p:bldP spid="129" grpId="0" animBg="1"/>
      <p:bldP spid="130" grpId="0"/>
      <p:bldP spid="131" grpId="0"/>
      <p:bldP spid="132" grpId="0"/>
      <p:bldP spid="1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-317991"/>
            <a:ext cx="5394366" cy="1176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>
              <a:lnSpc>
                <a:spcPts val="10000"/>
              </a:lnSpc>
            </a:pP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01 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个人信息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092442" y="2064985"/>
            <a:ext cx="3611195" cy="844660"/>
            <a:chOff x="2661872" y="1947672"/>
            <a:chExt cx="2901474" cy="890901"/>
          </a:xfrm>
        </p:grpSpPr>
        <p:sp>
          <p:nvSpPr>
            <p:cNvPr id="17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defTabSz="608965"/>
              <a:endParaRPr lang="en-US" altLang="zh-CN" sz="110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lstStyle/>
            <a:p>
              <a:pPr defTabSz="608965"/>
              <a:r>
                <a:rPr lang="zh-CN" altLang="en-US" sz="1705" b="1">
                  <a:solidFill>
                    <a:prstClr val="black">
                      <a:lumMod val="85000"/>
                      <a:lumOff val="15000"/>
                    </a:prstClr>
                  </a:solidFill>
                  <a:ea typeface="微软雅黑" panose="020b0503020204020204" pitchFamily="34" charset="-122"/>
                </a:rPr>
                <a:t>点击添加</a:t>
              </a:r>
              <a:endParaRPr lang="en-US" altLang="zh-CN" sz="1705" b="1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8310537-993E-4016-97AC-81B4772531A5}"/>
              </a:ext>
            </a:extLst>
          </p:cNvPr>
          <p:cNvGrpSpPr/>
          <p:nvPr/>
        </p:nvGrpSpPr>
        <p:grpSpPr>
          <a:xfrm>
            <a:off x="1065804" y="3140926"/>
            <a:ext cx="3611195" cy="844660"/>
            <a:chOff x="2661872" y="1947672"/>
            <a:chExt cx="2901474" cy="890901"/>
          </a:xfrm>
        </p:grpSpPr>
        <p:sp>
          <p:nvSpPr>
            <p:cNvPr id="32" name="Rectangle 42">
              <a:extLst>
                <a:ext uri="{FF2B5EF4-FFF2-40B4-BE49-F238E27FC236}">
                  <a16:creationId xmlns:a16="http://schemas.microsoft.com/office/drawing/2014/main" id="{26254AB2-34DD-446C-8E19-32428FED21D8}"/>
                </a:ext>
              </a:extLst>
            </p:cNvPr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defTabSz="608965"/>
              <a:endParaRPr lang="en-US" altLang="zh-CN" sz="110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42">
              <a:extLst>
                <a:ext uri="{FF2B5EF4-FFF2-40B4-BE49-F238E27FC236}">
                  <a16:creationId xmlns:a16="http://schemas.microsoft.com/office/drawing/2014/main" id="{522E0520-6232-4B9B-B226-A3B5D5819A5D}"/>
                </a:ext>
              </a:extLst>
            </p:cNvPr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lstStyle/>
            <a:p>
              <a:pPr defTabSz="608965"/>
              <a:r>
                <a:rPr lang="zh-CN" altLang="en-US" sz="1705" b="1">
                  <a:solidFill>
                    <a:prstClr val="black">
                      <a:lumMod val="85000"/>
                      <a:lumOff val="15000"/>
                    </a:prstClr>
                  </a:solidFill>
                  <a:ea typeface="微软雅黑" panose="020b0503020204020204" pitchFamily="34" charset="-122"/>
                </a:rPr>
                <a:t>点击添加</a:t>
              </a:r>
              <a:endParaRPr lang="en-US" altLang="zh-CN" sz="1705" b="1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574DFC3-19BD-49A5-A167-18FA735890D9}"/>
              </a:ext>
            </a:extLst>
          </p:cNvPr>
          <p:cNvGrpSpPr/>
          <p:nvPr/>
        </p:nvGrpSpPr>
        <p:grpSpPr>
          <a:xfrm>
            <a:off x="1065804" y="4080149"/>
            <a:ext cx="3611195" cy="844660"/>
            <a:chOff x="2661872" y="1947672"/>
            <a:chExt cx="2901474" cy="890901"/>
          </a:xfrm>
        </p:grpSpPr>
        <p:sp>
          <p:nvSpPr>
            <p:cNvPr id="35" name="Rectangle 42">
              <a:extLst>
                <a:ext uri="{FF2B5EF4-FFF2-40B4-BE49-F238E27FC236}">
                  <a16:creationId xmlns:a16="http://schemas.microsoft.com/office/drawing/2014/main" id="{203FA964-FCF3-4D3E-B8F4-775F160850AA}"/>
                </a:ext>
              </a:extLst>
            </p:cNvPr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defTabSz="608965"/>
              <a:endParaRPr lang="en-US" altLang="zh-CN" sz="110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42">
              <a:extLst>
                <a:ext uri="{FF2B5EF4-FFF2-40B4-BE49-F238E27FC236}">
                  <a16:creationId xmlns:a16="http://schemas.microsoft.com/office/drawing/2014/main" id="{C36A5DAC-AD49-4C68-B483-C68744F50ED7}"/>
                </a:ext>
              </a:extLst>
            </p:cNvPr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lstStyle/>
            <a:p>
              <a:pPr defTabSz="608965"/>
              <a:r>
                <a:rPr lang="zh-CN" altLang="en-US" sz="1705" b="1">
                  <a:solidFill>
                    <a:prstClr val="black">
                      <a:lumMod val="85000"/>
                      <a:lumOff val="15000"/>
                    </a:prstClr>
                  </a:solidFill>
                  <a:ea typeface="微软雅黑" panose="020b0503020204020204" pitchFamily="34" charset="-122"/>
                </a:rPr>
                <a:t>点击添加</a:t>
              </a:r>
              <a:endParaRPr lang="en-US" altLang="zh-CN" sz="1705" b="1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1AE1242-7BAB-48B7-B091-6B510992409B}"/>
              </a:ext>
            </a:extLst>
          </p:cNvPr>
          <p:cNvGrpSpPr/>
          <p:nvPr/>
        </p:nvGrpSpPr>
        <p:grpSpPr>
          <a:xfrm>
            <a:off x="1039166" y="5156090"/>
            <a:ext cx="3611195" cy="844660"/>
            <a:chOff x="2661872" y="1947672"/>
            <a:chExt cx="2901474" cy="890901"/>
          </a:xfrm>
        </p:grpSpPr>
        <p:sp>
          <p:nvSpPr>
            <p:cNvPr id="38" name="Rectangle 42">
              <a:extLst>
                <a:ext uri="{FF2B5EF4-FFF2-40B4-BE49-F238E27FC236}">
                  <a16:creationId xmlns:a16="http://schemas.microsoft.com/office/drawing/2014/main" id="{7911D33A-AB93-490E-9942-3D6EDB4458C1}"/>
                </a:ext>
              </a:extLst>
            </p:cNvPr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defTabSz="608965"/>
              <a:endParaRPr lang="en-US" altLang="zh-CN" sz="110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42">
              <a:extLst>
                <a:ext uri="{FF2B5EF4-FFF2-40B4-BE49-F238E27FC236}">
                  <a16:creationId xmlns:a16="http://schemas.microsoft.com/office/drawing/2014/main" id="{2AC3733E-D5BF-42D4-BB96-5AF3D5454C14}"/>
                </a:ext>
              </a:extLst>
            </p:cNvPr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lstStyle/>
            <a:p>
              <a:pPr defTabSz="608965"/>
              <a:r>
                <a:rPr lang="zh-CN" altLang="en-US" sz="1705" b="1">
                  <a:solidFill>
                    <a:prstClr val="black">
                      <a:lumMod val="85000"/>
                      <a:lumOff val="15000"/>
                    </a:prstClr>
                  </a:solidFill>
                  <a:ea typeface="微软雅黑" panose="020b0503020204020204" pitchFamily="34" charset="-122"/>
                </a:rPr>
                <a:t>点击添加</a:t>
              </a:r>
              <a:endParaRPr lang="en-US" altLang="zh-CN" sz="1705" b="1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71AAC41-9A6A-4CD5-98D6-3F82012E0E38}"/>
              </a:ext>
            </a:extLst>
          </p:cNvPr>
          <p:cNvGrpSpPr/>
          <p:nvPr/>
        </p:nvGrpSpPr>
        <p:grpSpPr>
          <a:xfrm flipH="1">
            <a:off x="5402782" y="2055470"/>
            <a:ext cx="5596027" cy="4049358"/>
            <a:chOff x="5485244" y="2176652"/>
            <a:chExt cx="5596027" cy="4049358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06F5407-3A4F-40D2-9049-AB0A56EC0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61672" y="2176652"/>
              <a:ext cx="2719599" cy="193153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F1825C3D-4EA3-4D01-862C-A18D5BD5D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03530" y="2176652"/>
              <a:ext cx="2701313" cy="193004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046C26DA-E6C5-407B-9863-EC18A8F12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85244" y="4294476"/>
              <a:ext cx="2719599" cy="193153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C4A5F786-6506-4191-94CC-4890AFE37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70816" y="4294476"/>
              <a:ext cx="2701313" cy="193004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val="288434462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-317991"/>
            <a:ext cx="5394366" cy="11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>
              <a:lnSpc>
                <a:spcPts val="10000"/>
              </a:lnSpc>
            </a:pP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01 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语言能力</a:t>
            </a:r>
          </a:p>
        </p:txBody>
      </p:sp>
      <p:sp>
        <p:nvSpPr>
          <p:cNvPr id="6" name="Hexagon 3"/>
          <p:cNvSpPr/>
          <p:nvPr/>
        </p:nvSpPr>
        <p:spPr>
          <a:xfrm rot="19944452">
            <a:off x="5267481" y="2912175"/>
            <a:ext cx="1700132" cy="1465631"/>
          </a:xfrm>
          <a:prstGeom prst="hexagon">
            <a:avLst/>
          </a:prstGeom>
          <a:solidFill>
            <a:srgbClr val="9E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965"/>
            <a:endParaRPr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7" name="Group 4"/>
          <p:cNvGrpSpPr/>
          <p:nvPr/>
        </p:nvGrpSpPr>
        <p:grpSpPr>
          <a:xfrm rot="14469289">
            <a:off x="4681484" y="1352999"/>
            <a:ext cx="442256" cy="2213480"/>
            <a:chOff x="2117759" y="1650038"/>
            <a:chExt cx="333788" cy="1670603"/>
          </a:xfrm>
          <a:solidFill>
            <a:srgbClr val="CAB790"/>
          </a:solidFill>
        </p:grpSpPr>
        <p:sp>
          <p:nvSpPr>
            <p:cNvPr id="8" name="Rectangle: Rounded Corners 5"/>
            <p:cNvSpPr/>
            <p:nvPr/>
          </p:nvSpPr>
          <p:spPr>
            <a:xfrm>
              <a:off x="2184756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/>
              <a:endParaRPr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2117759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10" name="Oval 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" name="Oval 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2" name="Group 9"/>
          <p:cNvGrpSpPr/>
          <p:nvPr/>
        </p:nvGrpSpPr>
        <p:grpSpPr>
          <a:xfrm rot="10800000">
            <a:off x="4284468" y="3024200"/>
            <a:ext cx="442256" cy="2213481"/>
            <a:chOff x="1485809" y="1650038"/>
            <a:chExt cx="333788" cy="1670603"/>
          </a:xfrm>
          <a:solidFill>
            <a:srgbClr val="9EBAD6"/>
          </a:solidFill>
        </p:grpSpPr>
        <p:sp>
          <p:nvSpPr>
            <p:cNvPr id="13" name="Rectangle: Rounded Corners 10"/>
            <p:cNvSpPr/>
            <p:nvPr/>
          </p:nvSpPr>
          <p:spPr>
            <a:xfrm>
              <a:off x="1552806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/>
              <a:endParaRPr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14" name="Group 11"/>
            <p:cNvGrpSpPr/>
            <p:nvPr/>
          </p:nvGrpSpPr>
          <p:grpSpPr>
            <a:xfrm>
              <a:off x="1485809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15" name="Oval 1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Oval 1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7" name="Group 14"/>
          <p:cNvGrpSpPr/>
          <p:nvPr/>
        </p:nvGrpSpPr>
        <p:grpSpPr>
          <a:xfrm rot="7518191">
            <a:off x="5475983" y="4098296"/>
            <a:ext cx="442256" cy="2213480"/>
            <a:chOff x="760548" y="1650038"/>
            <a:chExt cx="333788" cy="1670603"/>
          </a:xfrm>
          <a:solidFill>
            <a:srgbClr val="CAB790"/>
          </a:solidFill>
        </p:grpSpPr>
        <p:sp>
          <p:nvSpPr>
            <p:cNvPr id="18" name="Rectangle: Rounded Corners 15"/>
            <p:cNvSpPr/>
            <p:nvPr/>
          </p:nvSpPr>
          <p:spPr>
            <a:xfrm>
              <a:off x="827545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/>
              <a:endParaRPr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19" name="Group 16"/>
            <p:cNvGrpSpPr/>
            <p:nvPr/>
          </p:nvGrpSpPr>
          <p:grpSpPr>
            <a:xfrm>
              <a:off x="760548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20" name="Oval 1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1" name="Oval 1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2" name="Group 19"/>
          <p:cNvGrpSpPr/>
          <p:nvPr/>
        </p:nvGrpSpPr>
        <p:grpSpPr>
          <a:xfrm rot="3647897">
            <a:off x="7133136" y="3653229"/>
            <a:ext cx="442256" cy="2213480"/>
            <a:chOff x="2648116" y="1650038"/>
            <a:chExt cx="333788" cy="1670603"/>
          </a:xfrm>
          <a:solidFill>
            <a:srgbClr val="9EBAD6"/>
          </a:solidFill>
        </p:grpSpPr>
        <p:sp>
          <p:nvSpPr>
            <p:cNvPr id="23" name="Rectangle: Rounded Corners 20"/>
            <p:cNvSpPr/>
            <p:nvPr/>
          </p:nvSpPr>
          <p:spPr>
            <a:xfrm>
              <a:off x="2715113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/>
              <a:endParaRPr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24" name="Group 21"/>
            <p:cNvGrpSpPr/>
            <p:nvPr/>
          </p:nvGrpSpPr>
          <p:grpSpPr>
            <a:xfrm>
              <a:off x="2648116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25" name="Oval 2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" name="Oval 2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7" name="Group 24"/>
          <p:cNvGrpSpPr/>
          <p:nvPr/>
        </p:nvGrpSpPr>
        <p:grpSpPr>
          <a:xfrm>
            <a:off x="7566547" y="1985072"/>
            <a:ext cx="442256" cy="2213481"/>
            <a:chOff x="5982866" y="1650038"/>
            <a:chExt cx="333788" cy="1670603"/>
          </a:xfrm>
          <a:solidFill>
            <a:srgbClr val="CAB790"/>
          </a:solidFill>
        </p:grpSpPr>
        <p:sp>
          <p:nvSpPr>
            <p:cNvPr id="28" name="Rectangle: Rounded Corners 25"/>
            <p:cNvSpPr/>
            <p:nvPr/>
          </p:nvSpPr>
          <p:spPr>
            <a:xfrm>
              <a:off x="6049863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/>
              <a:endParaRPr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29" name="Group 26"/>
            <p:cNvGrpSpPr/>
            <p:nvPr/>
          </p:nvGrpSpPr>
          <p:grpSpPr>
            <a:xfrm>
              <a:off x="5982866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30" name="Oval 27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1" name="Oval 28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32" name="Group 29"/>
          <p:cNvGrpSpPr/>
          <p:nvPr/>
        </p:nvGrpSpPr>
        <p:grpSpPr>
          <a:xfrm rot="18356644">
            <a:off x="6401112" y="917947"/>
            <a:ext cx="442256" cy="2213480"/>
            <a:chOff x="5982866" y="1650038"/>
            <a:chExt cx="333788" cy="1670603"/>
          </a:xfrm>
          <a:solidFill>
            <a:srgbClr val="9EBAD6"/>
          </a:solidFill>
        </p:grpSpPr>
        <p:sp>
          <p:nvSpPr>
            <p:cNvPr id="33" name="Rectangle: Rounded Corners 30"/>
            <p:cNvSpPr/>
            <p:nvPr/>
          </p:nvSpPr>
          <p:spPr>
            <a:xfrm>
              <a:off x="6049863" y="1765252"/>
              <a:ext cx="199794" cy="155538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/>
              <a:endParaRPr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34" name="Group 31"/>
            <p:cNvGrpSpPr/>
            <p:nvPr/>
          </p:nvGrpSpPr>
          <p:grpSpPr>
            <a:xfrm>
              <a:off x="5982866" y="1650038"/>
              <a:ext cx="333788" cy="333788"/>
              <a:chOff x="2786183" y="1189182"/>
              <a:chExt cx="921712" cy="921712"/>
            </a:xfrm>
            <a:grpFill/>
          </p:grpSpPr>
          <p:sp>
            <p:nvSpPr>
              <p:cNvPr id="35" name="Oval 32"/>
              <p:cNvSpPr/>
              <p:nvPr/>
            </p:nvSpPr>
            <p:spPr>
              <a:xfrm>
                <a:off x="2786183" y="1189182"/>
                <a:ext cx="921712" cy="921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6" name="Oval 33"/>
              <p:cNvSpPr/>
              <p:nvPr/>
            </p:nvSpPr>
            <p:spPr>
              <a:xfrm>
                <a:off x="2878354" y="1281353"/>
                <a:ext cx="737370" cy="737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08965"/>
                <a:endParaRPr sz="213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37" name="Group 40"/>
          <p:cNvGrpSpPr/>
          <p:nvPr/>
        </p:nvGrpSpPr>
        <p:grpSpPr>
          <a:xfrm>
            <a:off x="8129196" y="2035676"/>
            <a:ext cx="2707970" cy="1267461"/>
            <a:chOff x="8136835" y="2035676"/>
            <a:chExt cx="2009541" cy="1267461"/>
          </a:xfrm>
        </p:grpSpPr>
        <p:sp>
          <p:nvSpPr>
            <p:cNvPr id="38" name="TextBox 35"/>
            <p:cNvSpPr txBox="1"/>
            <p:nvPr/>
          </p:nvSpPr>
          <p:spPr>
            <a:xfrm>
              <a:off x="8136835" y="2045934"/>
              <a:ext cx="2009541" cy="125720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39" name="TextBox 36"/>
            <p:cNvSpPr txBox="1"/>
            <p:nvPr/>
          </p:nvSpPr>
          <p:spPr>
            <a:xfrm>
              <a:off x="8158825" y="2035676"/>
              <a:ext cx="685189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pPr defTabSz="608965"/>
              <a:r>
                <a:rPr lang="zh-CN" altLang="en-US" sz="1335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40" name="Group 43"/>
          <p:cNvGrpSpPr/>
          <p:nvPr/>
        </p:nvGrpSpPr>
        <p:grpSpPr>
          <a:xfrm>
            <a:off x="8416284" y="4133464"/>
            <a:ext cx="2615130" cy="1119644"/>
            <a:chOff x="8418579" y="4133462"/>
            <a:chExt cx="2112251" cy="1119642"/>
          </a:xfrm>
        </p:grpSpPr>
        <p:sp>
          <p:nvSpPr>
            <p:cNvPr id="41" name="TextBox 38"/>
            <p:cNvSpPr txBox="1"/>
            <p:nvPr/>
          </p:nvSpPr>
          <p:spPr>
            <a:xfrm>
              <a:off x="8418579" y="4256017"/>
              <a:ext cx="2112251" cy="99708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42" name="TextBox 39"/>
            <p:cNvSpPr txBox="1"/>
            <p:nvPr/>
          </p:nvSpPr>
          <p:spPr>
            <a:xfrm>
              <a:off x="8428228" y="4133462"/>
              <a:ext cx="74577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pPr defTabSz="608965"/>
              <a:r>
                <a:rPr lang="zh-CN" altLang="en-US" sz="1335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43" name="Group 34"/>
          <p:cNvGrpSpPr/>
          <p:nvPr/>
        </p:nvGrpSpPr>
        <p:grpSpPr>
          <a:xfrm>
            <a:off x="1125029" y="2598516"/>
            <a:ext cx="2638744" cy="1194031"/>
            <a:chOff x="1630676" y="2598515"/>
            <a:chExt cx="2133096" cy="1194031"/>
          </a:xfrm>
        </p:grpSpPr>
        <p:sp>
          <p:nvSpPr>
            <p:cNvPr id="44" name="TextBox 41"/>
            <p:cNvSpPr txBox="1"/>
            <p:nvPr/>
          </p:nvSpPr>
          <p:spPr>
            <a:xfrm>
              <a:off x="1630676" y="2769459"/>
              <a:ext cx="2133096" cy="102308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45" name="TextBox 42"/>
            <p:cNvSpPr txBox="1"/>
            <p:nvPr/>
          </p:nvSpPr>
          <p:spPr>
            <a:xfrm>
              <a:off x="3017375" y="2598515"/>
              <a:ext cx="746397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pPr algn="r" defTabSz="608965"/>
              <a:r>
                <a:rPr lang="zh-CN" altLang="en-US" sz="1335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46" name="Group 49"/>
          <p:cNvGrpSpPr/>
          <p:nvPr/>
        </p:nvGrpSpPr>
        <p:grpSpPr>
          <a:xfrm>
            <a:off x="1440616" y="4750874"/>
            <a:ext cx="2691200" cy="1113552"/>
            <a:chOff x="2190974" y="4750873"/>
            <a:chExt cx="1940844" cy="1113550"/>
          </a:xfrm>
        </p:grpSpPr>
        <p:sp>
          <p:nvSpPr>
            <p:cNvPr id="47" name="TextBox 44"/>
            <p:cNvSpPr txBox="1"/>
            <p:nvPr/>
          </p:nvSpPr>
          <p:spPr>
            <a:xfrm>
              <a:off x="2190974" y="4946771"/>
              <a:ext cx="1940844" cy="91765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48" name="TextBox 45"/>
            <p:cNvSpPr txBox="1"/>
            <p:nvPr/>
          </p:nvSpPr>
          <p:spPr>
            <a:xfrm>
              <a:off x="3465930" y="4750873"/>
              <a:ext cx="665888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pPr algn="r" defTabSz="608965"/>
              <a:r>
                <a:rPr lang="zh-CN" altLang="en-US" sz="1335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49" name="Group 37"/>
          <p:cNvGrpSpPr/>
          <p:nvPr/>
        </p:nvGrpSpPr>
        <p:grpSpPr>
          <a:xfrm>
            <a:off x="3016793" y="897306"/>
            <a:ext cx="2395560" cy="1026168"/>
            <a:chOff x="3033815" y="1202876"/>
            <a:chExt cx="2395560" cy="1026168"/>
          </a:xfrm>
        </p:grpSpPr>
        <p:sp>
          <p:nvSpPr>
            <p:cNvPr id="50" name="TextBox 47"/>
            <p:cNvSpPr txBox="1"/>
            <p:nvPr/>
          </p:nvSpPr>
          <p:spPr>
            <a:xfrm>
              <a:off x="3033815" y="1373820"/>
              <a:ext cx="2395560" cy="85522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51" name="TextBox 48"/>
            <p:cNvSpPr txBox="1"/>
            <p:nvPr/>
          </p:nvSpPr>
          <p:spPr>
            <a:xfrm>
              <a:off x="4506045" y="1202876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pPr algn="r" defTabSz="608965"/>
              <a:r>
                <a:rPr lang="zh-CN" altLang="en-US" sz="1335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grpSp>
        <p:nvGrpSpPr>
          <p:cNvPr id="52" name="Group 46"/>
          <p:cNvGrpSpPr/>
          <p:nvPr/>
        </p:nvGrpSpPr>
        <p:grpSpPr>
          <a:xfrm>
            <a:off x="6746943" y="5441226"/>
            <a:ext cx="2503201" cy="1052545"/>
            <a:chOff x="6746943" y="5441224"/>
            <a:chExt cx="2503201" cy="1052543"/>
          </a:xfrm>
        </p:grpSpPr>
        <p:sp>
          <p:nvSpPr>
            <p:cNvPr id="53" name="TextBox 50"/>
            <p:cNvSpPr txBox="1"/>
            <p:nvPr/>
          </p:nvSpPr>
          <p:spPr>
            <a:xfrm>
              <a:off x="6746943" y="5645728"/>
              <a:ext cx="2503201" cy="84803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ts val="2000"/>
                </a:lnSpc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54" name="TextBox 51"/>
            <p:cNvSpPr txBox="1"/>
            <p:nvPr/>
          </p:nvSpPr>
          <p:spPr>
            <a:xfrm>
              <a:off x="6778394" y="5441224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pPr defTabSz="608965"/>
              <a:r>
                <a:rPr lang="zh-CN" altLang="en-US" sz="1335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添加标题</a:t>
              </a:r>
            </a:p>
          </p:txBody>
        </p:sp>
      </p:grpSp>
      <p:sp>
        <p:nvSpPr>
          <p:cNvPr id="55" name="Freeform: Shape 52"/>
          <p:cNvSpPr/>
          <p:nvPr/>
        </p:nvSpPr>
        <p:spPr bwMode="auto">
          <a:xfrm>
            <a:off x="5721088" y="3202315"/>
            <a:ext cx="820915" cy="811047"/>
          </a:xfrm>
          <a:custGeom>
            <a:cxnLst>
              <a:cxn ang="0">
                <a:pos x="131" y="82"/>
              </a:cxn>
              <a:cxn ang="0">
                <a:pos x="122" y="98"/>
              </a:cxn>
              <a:cxn ang="0">
                <a:pos x="125" y="107"/>
              </a:cxn>
              <a:cxn ang="0">
                <a:pos x="65" y="141"/>
              </a:cxn>
              <a:cxn ang="0">
                <a:pos x="51" y="134"/>
              </a:cxn>
              <a:cxn ang="0">
                <a:pos x="44" y="97"/>
              </a:cxn>
              <a:cxn ang="0">
                <a:pos x="68" y="28"/>
              </a:cxn>
              <a:cxn ang="0">
                <a:pos x="74" y="29"/>
              </a:cxn>
              <a:cxn ang="0">
                <a:pos x="86" y="24"/>
              </a:cxn>
              <a:cxn ang="0">
                <a:pos x="131" y="82"/>
              </a:cxn>
              <a:cxn ang="0">
                <a:pos x="92" y="11"/>
              </a:cxn>
              <a:cxn ang="0">
                <a:pos x="91" y="15"/>
              </a:cxn>
              <a:cxn ang="0">
                <a:pos x="141" y="80"/>
              </a:cxn>
              <a:cxn ang="0">
                <a:pos x="142" y="80"/>
              </a:cxn>
              <a:cxn ang="0">
                <a:pos x="153" y="32"/>
              </a:cxn>
              <a:cxn ang="0">
                <a:pos x="153" y="29"/>
              </a:cxn>
              <a:cxn ang="0">
                <a:pos x="102" y="0"/>
              </a:cxn>
              <a:cxn ang="0">
                <a:pos x="91" y="6"/>
              </a:cxn>
              <a:cxn ang="0">
                <a:pos x="92" y="11"/>
              </a:cxn>
              <a:cxn ang="0">
                <a:pos x="40" y="137"/>
              </a:cxn>
              <a:cxn ang="0">
                <a:pos x="33" y="97"/>
              </a:cxn>
              <a:cxn ang="0">
                <a:pos x="59" y="22"/>
              </a:cxn>
              <a:cxn ang="0">
                <a:pos x="55" y="11"/>
              </a:cxn>
              <a:cxn ang="0">
                <a:pos x="46" y="9"/>
              </a:cxn>
              <a:cxn ang="0">
                <a:pos x="0" y="85"/>
              </a:cxn>
              <a:cxn ang="0">
                <a:pos x="20" y="140"/>
              </a:cxn>
              <a:cxn ang="0">
                <a:pos x="35" y="143"/>
              </a:cxn>
              <a:cxn ang="0">
                <a:pos x="40" y="137"/>
              </a:cxn>
              <a:cxn ang="0">
                <a:pos x="163" y="45"/>
              </a:cxn>
              <a:cxn ang="0">
                <a:pos x="153" y="84"/>
              </a:cxn>
              <a:cxn ang="0">
                <a:pos x="159" y="98"/>
              </a:cxn>
              <a:cxn ang="0">
                <a:pos x="147" y="115"/>
              </a:cxn>
              <a:cxn ang="0">
                <a:pos x="147" y="116"/>
              </a:cxn>
              <a:cxn ang="0">
                <a:pos x="142" y="151"/>
              </a:cxn>
              <a:cxn ang="0">
                <a:pos x="173" y="85"/>
              </a:cxn>
              <a:cxn ang="0">
                <a:pos x="163" y="45"/>
              </a:cxn>
              <a:cxn ang="0">
                <a:pos x="132" y="114"/>
              </a:cxn>
              <a:cxn ang="0">
                <a:pos x="69" y="151"/>
              </a:cxn>
              <a:cxn ang="0">
                <a:pos x="69" y="152"/>
              </a:cxn>
              <a:cxn ang="0">
                <a:pos x="66" y="162"/>
              </a:cxn>
              <a:cxn ang="0">
                <a:pos x="74" y="170"/>
              </a:cxn>
              <a:cxn ang="0">
                <a:pos x="86" y="171"/>
              </a:cxn>
              <a:cxn ang="0">
                <a:pos x="126" y="162"/>
              </a:cxn>
              <a:cxn ang="0">
                <a:pos x="136" y="116"/>
              </a:cxn>
              <a:cxn ang="0">
                <a:pos x="136" y="116"/>
              </a:cxn>
              <a:cxn ang="0">
                <a:pos x="132" y="114"/>
              </a:cxn>
              <a:cxn ang="0">
                <a:pos x="132" y="114"/>
              </a:cxn>
              <a:cxn ang="0">
                <a:pos x="132" y="114"/>
              </a:cxn>
            </a:cxnLst>
            <a:rect l="0" t="0" r="r" b="b"/>
            <a:pathLst>
              <a:path w="173" h="171">
                <a:moveTo>
                  <a:pt x="131" y="82"/>
                </a:moveTo>
                <a:cubicBezTo>
                  <a:pt x="126" y="86"/>
                  <a:pt x="122" y="91"/>
                  <a:pt x="122" y="98"/>
                </a:cubicBezTo>
                <a:cubicBezTo>
                  <a:pt x="122" y="101"/>
                  <a:pt x="123" y="104"/>
                  <a:pt x="125" y="107"/>
                </a:cubicBezTo>
                <a:cubicBezTo>
                  <a:pt x="109" y="124"/>
                  <a:pt x="88" y="136"/>
                  <a:pt x="65" y="141"/>
                </a:cubicBezTo>
                <a:cubicBezTo>
                  <a:pt x="62" y="137"/>
                  <a:pt x="57" y="134"/>
                  <a:pt x="51" y="134"/>
                </a:cubicBezTo>
                <a:cubicBezTo>
                  <a:pt x="47" y="122"/>
                  <a:pt x="44" y="110"/>
                  <a:pt x="44" y="97"/>
                </a:cubicBezTo>
                <a:cubicBezTo>
                  <a:pt x="44" y="71"/>
                  <a:pt x="53" y="47"/>
                  <a:pt x="68" y="28"/>
                </a:cubicBezTo>
                <a:cubicBezTo>
                  <a:pt x="70" y="29"/>
                  <a:pt x="72" y="29"/>
                  <a:pt x="74" y="29"/>
                </a:cubicBezTo>
                <a:cubicBezTo>
                  <a:pt x="78" y="29"/>
                  <a:pt x="82" y="27"/>
                  <a:pt x="86" y="24"/>
                </a:cubicBezTo>
                <a:cubicBezTo>
                  <a:pt x="107" y="38"/>
                  <a:pt x="123" y="58"/>
                  <a:pt x="131" y="82"/>
                </a:cubicBezTo>
                <a:close/>
                <a:moveTo>
                  <a:pt x="92" y="11"/>
                </a:moveTo>
                <a:cubicBezTo>
                  <a:pt x="92" y="12"/>
                  <a:pt x="92" y="13"/>
                  <a:pt x="91" y="15"/>
                </a:cubicBezTo>
                <a:cubicBezTo>
                  <a:pt x="115" y="30"/>
                  <a:pt x="133" y="53"/>
                  <a:pt x="141" y="80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49" y="65"/>
                  <a:pt x="153" y="49"/>
                  <a:pt x="153" y="32"/>
                </a:cubicBezTo>
                <a:cubicBezTo>
                  <a:pt x="153" y="31"/>
                  <a:pt x="153" y="30"/>
                  <a:pt x="153" y="29"/>
                </a:cubicBezTo>
                <a:cubicBezTo>
                  <a:pt x="140" y="14"/>
                  <a:pt x="122" y="4"/>
                  <a:pt x="102" y="0"/>
                </a:cubicBezTo>
                <a:cubicBezTo>
                  <a:pt x="98" y="2"/>
                  <a:pt x="95" y="4"/>
                  <a:pt x="91" y="6"/>
                </a:cubicBezTo>
                <a:cubicBezTo>
                  <a:pt x="92" y="8"/>
                  <a:pt x="92" y="9"/>
                  <a:pt x="92" y="11"/>
                </a:cubicBezTo>
                <a:close/>
                <a:moveTo>
                  <a:pt x="40" y="137"/>
                </a:moveTo>
                <a:cubicBezTo>
                  <a:pt x="36" y="124"/>
                  <a:pt x="33" y="111"/>
                  <a:pt x="33" y="97"/>
                </a:cubicBezTo>
                <a:cubicBezTo>
                  <a:pt x="33" y="69"/>
                  <a:pt x="43" y="42"/>
                  <a:pt x="59" y="22"/>
                </a:cubicBezTo>
                <a:cubicBezTo>
                  <a:pt x="57" y="19"/>
                  <a:pt x="55" y="15"/>
                  <a:pt x="55" y="11"/>
                </a:cubicBezTo>
                <a:cubicBezTo>
                  <a:pt x="52" y="10"/>
                  <a:pt x="49" y="9"/>
                  <a:pt x="46" y="9"/>
                </a:cubicBezTo>
                <a:cubicBezTo>
                  <a:pt x="19" y="23"/>
                  <a:pt x="0" y="52"/>
                  <a:pt x="0" y="85"/>
                </a:cubicBezTo>
                <a:cubicBezTo>
                  <a:pt x="0" y="106"/>
                  <a:pt x="8" y="125"/>
                  <a:pt x="20" y="140"/>
                </a:cubicBezTo>
                <a:cubicBezTo>
                  <a:pt x="25" y="141"/>
                  <a:pt x="30" y="142"/>
                  <a:pt x="35" y="143"/>
                </a:cubicBezTo>
                <a:cubicBezTo>
                  <a:pt x="36" y="140"/>
                  <a:pt x="38" y="138"/>
                  <a:pt x="40" y="137"/>
                </a:cubicBezTo>
                <a:close/>
                <a:moveTo>
                  <a:pt x="163" y="45"/>
                </a:moveTo>
                <a:cubicBezTo>
                  <a:pt x="162" y="59"/>
                  <a:pt x="158" y="72"/>
                  <a:pt x="153" y="84"/>
                </a:cubicBezTo>
                <a:cubicBezTo>
                  <a:pt x="157" y="87"/>
                  <a:pt x="159" y="92"/>
                  <a:pt x="159" y="98"/>
                </a:cubicBezTo>
                <a:cubicBezTo>
                  <a:pt x="159" y="106"/>
                  <a:pt x="154" y="112"/>
                  <a:pt x="147" y="115"/>
                </a:cubicBezTo>
                <a:cubicBezTo>
                  <a:pt x="147" y="115"/>
                  <a:pt x="147" y="116"/>
                  <a:pt x="147" y="116"/>
                </a:cubicBezTo>
                <a:cubicBezTo>
                  <a:pt x="147" y="128"/>
                  <a:pt x="145" y="140"/>
                  <a:pt x="142" y="151"/>
                </a:cubicBezTo>
                <a:cubicBezTo>
                  <a:pt x="161" y="135"/>
                  <a:pt x="173" y="112"/>
                  <a:pt x="173" y="85"/>
                </a:cubicBezTo>
                <a:cubicBezTo>
                  <a:pt x="173" y="71"/>
                  <a:pt x="169" y="57"/>
                  <a:pt x="163" y="45"/>
                </a:cubicBezTo>
                <a:close/>
                <a:moveTo>
                  <a:pt x="132" y="114"/>
                </a:moveTo>
                <a:cubicBezTo>
                  <a:pt x="116" y="133"/>
                  <a:pt x="94" y="146"/>
                  <a:pt x="69" y="151"/>
                </a:cubicBezTo>
                <a:cubicBezTo>
                  <a:pt x="69" y="151"/>
                  <a:pt x="69" y="152"/>
                  <a:pt x="69" y="152"/>
                </a:cubicBezTo>
                <a:cubicBezTo>
                  <a:pt x="69" y="156"/>
                  <a:pt x="68" y="159"/>
                  <a:pt x="66" y="162"/>
                </a:cubicBezTo>
                <a:cubicBezTo>
                  <a:pt x="69" y="165"/>
                  <a:pt x="71" y="168"/>
                  <a:pt x="74" y="170"/>
                </a:cubicBezTo>
                <a:cubicBezTo>
                  <a:pt x="78" y="171"/>
                  <a:pt x="82" y="171"/>
                  <a:pt x="86" y="171"/>
                </a:cubicBezTo>
                <a:cubicBezTo>
                  <a:pt x="101" y="171"/>
                  <a:pt x="114" y="168"/>
                  <a:pt x="126" y="162"/>
                </a:cubicBezTo>
                <a:cubicBezTo>
                  <a:pt x="132" y="148"/>
                  <a:pt x="136" y="133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5" y="115"/>
                  <a:pt x="134" y="115"/>
                  <a:pt x="132" y="114"/>
                </a:cubicBezTo>
                <a:close/>
                <a:moveTo>
                  <a:pt x="132" y="114"/>
                </a:moveTo>
                <a:cubicBezTo>
                  <a:pt x="132" y="114"/>
                  <a:pt x="132" y="114"/>
                  <a:pt x="132" y="1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 defTabSz="608965"/>
            <a:endParaRPr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6" name="TextBox 53"/>
          <p:cNvSpPr txBox="1"/>
          <p:nvPr/>
        </p:nvSpPr>
        <p:spPr>
          <a:xfrm rot="19804240">
            <a:off x="5142018" y="2571143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defTabSz="1218565">
              <a:spcBef>
                <a:spcPct val="0"/>
              </a:spcBef>
              <a:defRPr/>
            </a:pPr>
            <a:r>
              <a:rPr lang="zh-CN" altLang="en-US"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法语</a:t>
            </a:r>
            <a:endParaRPr 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7" name="TextBox 54"/>
          <p:cNvSpPr txBox="1"/>
          <p:nvPr/>
        </p:nvSpPr>
        <p:spPr>
          <a:xfrm rot="19957524">
            <a:off x="6786744" y="4280133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defTabSz="1218565">
              <a:spcBef>
                <a:spcPct val="0"/>
              </a:spcBef>
              <a:defRPr/>
            </a:pPr>
            <a:r>
              <a:rPr lang="zh-CN" altLang="en-US"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英语</a:t>
            </a:r>
            <a:endParaRPr 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8" name="TextBox 55"/>
          <p:cNvSpPr txBox="1"/>
          <p:nvPr/>
        </p:nvSpPr>
        <p:spPr>
          <a:xfrm rot="16200000">
            <a:off x="4649661" y="3795729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defTabSz="1218565">
              <a:spcBef>
                <a:spcPct val="0"/>
              </a:spcBef>
              <a:defRPr/>
            </a:pPr>
            <a:r>
              <a:rPr lang="zh-CN" altLang="en-US"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韩语</a:t>
            </a:r>
            <a:endParaRPr 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9" name="TextBox 56"/>
          <p:cNvSpPr txBox="1"/>
          <p:nvPr/>
        </p:nvSpPr>
        <p:spPr>
          <a:xfrm rot="2157338">
            <a:off x="5616638" y="4674789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defTabSz="1218565">
              <a:spcBef>
                <a:spcPct val="0"/>
              </a:spcBef>
              <a:defRPr/>
            </a:pPr>
            <a:r>
              <a:rPr lang="zh-CN" altLang="en-US"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日语</a:t>
            </a:r>
            <a:endParaRPr 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0" name="TextBox 57"/>
          <p:cNvSpPr txBox="1"/>
          <p:nvPr/>
        </p:nvSpPr>
        <p:spPr>
          <a:xfrm rot="16200000">
            <a:off x="7167349" y="3228751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defTabSz="1218565">
              <a:spcBef>
                <a:spcPct val="0"/>
              </a:spcBef>
              <a:defRPr/>
            </a:pPr>
            <a:r>
              <a:rPr lang="zh-CN" altLang="en-US"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粤语</a:t>
            </a:r>
            <a:endParaRPr 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1" name="TextBox 58"/>
          <p:cNvSpPr txBox="1"/>
          <p:nvPr/>
        </p:nvSpPr>
        <p:spPr>
          <a:xfrm rot="2157072">
            <a:off x="6181002" y="2320885"/>
            <a:ext cx="461665" cy="276999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/>
          <a:p>
            <a:pPr defTabSz="1218565">
              <a:spcBef>
                <a:spcPct val="0"/>
              </a:spcBef>
              <a:defRPr/>
            </a:pPr>
            <a:r>
              <a:rPr lang="zh-CN" altLang="en-US" sz="2135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中文</a:t>
            </a:r>
            <a:endParaRPr lang="en-US" sz="2135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val="423158357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4A03893-C50D-4C4C-9954-3DEF14ED2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87249" cy="6858001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EDF31887-18BD-498A-BF74-2DA4B4FE3842}"/>
              </a:ext>
            </a:extLst>
          </p:cNvPr>
          <p:cNvSpPr/>
          <p:nvPr/>
        </p:nvSpPr>
        <p:spPr>
          <a:xfrm>
            <a:off x="3447915" y="619418"/>
            <a:ext cx="5319488" cy="5319488"/>
          </a:xfrm>
          <a:prstGeom prst="ellipse">
            <a:avLst/>
          </a:prstGeom>
          <a:solidFill>
            <a:srgbClr val="CAB790"/>
          </a:solidFill>
          <a:ln>
            <a:noFill/>
          </a:ln>
          <a:effectLst>
            <a:outerShdw blurRad="2540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F3444B2-BC75-4BFB-96DA-06627F14845E}"/>
              </a:ext>
            </a:extLst>
          </p:cNvPr>
          <p:cNvSpPr/>
          <p:nvPr/>
        </p:nvSpPr>
        <p:spPr>
          <a:xfrm>
            <a:off x="529849" y="3031937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5638C7F-2D3D-479C-A9EB-D602C130A376}"/>
              </a:ext>
            </a:extLst>
          </p:cNvPr>
          <p:cNvSpPr/>
          <p:nvPr/>
        </p:nvSpPr>
        <p:spPr>
          <a:xfrm>
            <a:off x="1805720" y="3115554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2C7DBF4-711C-4C3E-B436-B1DC5F88061E}"/>
              </a:ext>
            </a:extLst>
          </p:cNvPr>
          <p:cNvSpPr/>
          <p:nvPr/>
        </p:nvSpPr>
        <p:spPr>
          <a:xfrm>
            <a:off x="2776428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07D0649-3E83-4AEB-9255-F2E8BC9955E6}"/>
              </a:ext>
            </a:extLst>
          </p:cNvPr>
          <p:cNvSpPr/>
          <p:nvPr/>
        </p:nvSpPr>
        <p:spPr>
          <a:xfrm>
            <a:off x="9052819" y="3252366"/>
            <a:ext cx="360783" cy="360783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CA0CC7B-70BC-4BC9-A842-3E4D2496A1CE}"/>
              </a:ext>
            </a:extLst>
          </p:cNvPr>
          <p:cNvSpPr/>
          <p:nvPr/>
        </p:nvSpPr>
        <p:spPr>
          <a:xfrm>
            <a:off x="9782694" y="3130066"/>
            <a:ext cx="626891" cy="626891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593D708-D65F-4857-BBBB-5DFB2DB85913}"/>
              </a:ext>
            </a:extLst>
          </p:cNvPr>
          <p:cNvSpPr/>
          <p:nvPr/>
        </p:nvSpPr>
        <p:spPr>
          <a:xfrm>
            <a:off x="10854295" y="3023399"/>
            <a:ext cx="794125" cy="794125"/>
          </a:xfrm>
          <a:prstGeom prst="ellipse">
            <a:avLst/>
          </a:prstGeom>
          <a:solidFill>
            <a:srgbClr val="CAB79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168414-9143-41FD-BEB7-C7D95D80CE51}"/>
              </a:ext>
            </a:extLst>
          </p:cNvPr>
          <p:cNvGrpSpPr/>
          <p:nvPr/>
        </p:nvGrpSpPr>
        <p:grpSpPr>
          <a:xfrm>
            <a:off x="4507529" y="2420560"/>
            <a:ext cx="3470822" cy="1999802"/>
            <a:chOff x="4507529" y="1925247"/>
            <a:chExt cx="3470822" cy="199980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C3A0131-C952-45B8-BB16-7B4923132557}"/>
                </a:ext>
              </a:extLst>
            </p:cNvPr>
            <p:cNvSpPr txBox="1"/>
            <p:nvPr/>
          </p:nvSpPr>
          <p:spPr>
            <a:xfrm>
              <a:off x="4769866" y="3094052"/>
              <a:ext cx="26468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18000">
                        <a:srgbClr val="F2E5CE"/>
                      </a:gs>
                      <a:gs pos="89000">
                        <a:srgbClr val="A0854A"/>
                      </a:gs>
                    </a:gsLst>
                    <a:lin ang="81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  <a:effectLst/>
                  <a:sym typeface="FZHei-B01S" panose="02010601030101010101" pitchFamily="2" charset="-122"/>
                </a:rPr>
                <a:t>岗位认知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27D5C36-65A9-4BE8-9962-92C34D2B7F24}"/>
                </a:ext>
              </a:extLst>
            </p:cNvPr>
            <p:cNvGrpSpPr/>
            <p:nvPr/>
          </p:nvGrpSpPr>
          <p:grpSpPr>
            <a:xfrm>
              <a:off x="4507529" y="1925247"/>
              <a:ext cx="3470822" cy="1022951"/>
              <a:chOff x="4507529" y="2137005"/>
              <a:chExt cx="3470822" cy="1022951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AB19342-D552-44F6-80C0-93CCB33EF682}"/>
                  </a:ext>
                </a:extLst>
              </p:cNvPr>
              <p:cNvSpPr txBox="1"/>
              <p:nvPr/>
            </p:nvSpPr>
            <p:spPr>
              <a:xfrm>
                <a:off x="4507529" y="2137005"/>
                <a:ext cx="3470822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5400">
                    <a:solidFill>
                      <a:schemeClr val="bg1"/>
                    </a:solidFill>
                    <a:sym typeface="微软雅黑 Light" panose="020b0502040204020203" pitchFamily="34" charset="-122"/>
                  </a:rPr>
                  <a:t>PART TWO</a:t>
                </a:r>
                <a:endParaRPr lang="zh-CN" altLang="en-US" sz="5400">
                  <a:solidFill>
                    <a:schemeClr val="bg1"/>
                  </a:solidFill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39D13427-A833-409D-9131-CEFA1F6CF8C3}"/>
                  </a:ext>
                </a:extLst>
              </p:cNvPr>
              <p:cNvCxnSpPr/>
              <p:nvPr/>
            </p:nvCxnSpPr>
            <p:spPr>
              <a:xfrm>
                <a:off x="5459390" y="3159956"/>
                <a:ext cx="1296538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val="3022695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000166" y="-317991"/>
            <a:ext cx="5394366" cy="11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pPr>
              <a:lnSpc>
                <a:spcPts val="10000"/>
              </a:lnSpc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02 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sym typeface="FZHei-B01S" panose="02010601030101010101" pitchFamily="2" charset="-122"/>
              </a:rPr>
              <a:t>知识技能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08DDBD2-D5D8-49FE-A13F-3CC4CFA1B3F3}"/>
              </a:ext>
            </a:extLst>
          </p:cNvPr>
          <p:cNvGrpSpPr/>
          <p:nvPr/>
        </p:nvGrpSpPr>
        <p:grpSpPr>
          <a:xfrm>
            <a:off x="1007192" y="1793277"/>
            <a:ext cx="738582" cy="498172"/>
            <a:chOff x="1007192" y="1793277"/>
            <a:chExt cx="738582" cy="498172"/>
          </a:xfrm>
          <a:solidFill>
            <a:srgbClr val="CAB790"/>
          </a:solidFill>
        </p:grpSpPr>
        <p:sp>
          <p:nvSpPr>
            <p:cNvPr id="8" name="矩形 46"/>
            <p:cNvSpPr>
              <a:spLocks noChangeArrowheads="1"/>
            </p:cNvSpPr>
            <p:nvPr/>
          </p:nvSpPr>
          <p:spPr bwMode="auto">
            <a:xfrm>
              <a:off x="1007192" y="1793277"/>
              <a:ext cx="738582" cy="4981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71371" y="1797105"/>
              <a:ext cx="585669" cy="490643"/>
            </a:xfrm>
            <a:prstGeom prst="rect">
              <a:avLst/>
            </a:prstGeom>
            <a:grpFill/>
          </p:spPr>
          <p:txBody>
            <a:bodyPr wrap="none" lIns="120140" tIns="60069" rIns="120140" bIns="6006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01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465A8E9-4F44-45DE-807B-D8908815FB16}"/>
              </a:ext>
            </a:extLst>
          </p:cNvPr>
          <p:cNvGrpSpPr/>
          <p:nvPr/>
        </p:nvGrpSpPr>
        <p:grpSpPr>
          <a:xfrm>
            <a:off x="1007192" y="2881764"/>
            <a:ext cx="738582" cy="513730"/>
            <a:chOff x="1007192" y="2881764"/>
            <a:chExt cx="738582" cy="513730"/>
          </a:xfrm>
        </p:grpSpPr>
        <p:sp>
          <p:nvSpPr>
            <p:cNvPr id="11" name="矩形 46"/>
            <p:cNvSpPr>
              <a:spLocks noChangeArrowheads="1"/>
            </p:cNvSpPr>
            <p:nvPr/>
          </p:nvSpPr>
          <p:spPr bwMode="auto">
            <a:xfrm>
              <a:off x="1007192" y="2881764"/>
              <a:ext cx="738582" cy="498172"/>
            </a:xfrm>
            <a:prstGeom prst="rect">
              <a:avLst/>
            </a:prstGeom>
            <a:solidFill>
              <a:srgbClr val="9EBA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56615" y="2904851"/>
              <a:ext cx="585669" cy="490643"/>
            </a:xfrm>
            <a:prstGeom prst="rect">
              <a:avLst/>
            </a:prstGeom>
            <a:noFill/>
          </p:spPr>
          <p:txBody>
            <a:bodyPr wrap="none" lIns="120140" tIns="60069" rIns="120140" bIns="6006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02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7566DD5-9CC4-4FEF-B7FA-4ADB9B8D9A7B}"/>
              </a:ext>
            </a:extLst>
          </p:cNvPr>
          <p:cNvGrpSpPr/>
          <p:nvPr/>
        </p:nvGrpSpPr>
        <p:grpSpPr>
          <a:xfrm>
            <a:off x="1007192" y="3955876"/>
            <a:ext cx="738582" cy="502847"/>
            <a:chOff x="1007192" y="3955876"/>
            <a:chExt cx="738582" cy="502847"/>
          </a:xfrm>
        </p:grpSpPr>
        <p:sp>
          <p:nvSpPr>
            <p:cNvPr id="14" name="矩形 46"/>
            <p:cNvSpPr>
              <a:spLocks noChangeArrowheads="1"/>
            </p:cNvSpPr>
            <p:nvPr/>
          </p:nvSpPr>
          <p:spPr bwMode="auto">
            <a:xfrm>
              <a:off x="1007192" y="3960551"/>
              <a:ext cx="738582" cy="498172"/>
            </a:xfrm>
            <a:prstGeom prst="rect">
              <a:avLst/>
            </a:prstGeom>
            <a:solidFill>
              <a:srgbClr val="CAB7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56615" y="3955876"/>
              <a:ext cx="585669" cy="490643"/>
            </a:xfrm>
            <a:prstGeom prst="rect">
              <a:avLst/>
            </a:prstGeom>
            <a:noFill/>
          </p:spPr>
          <p:txBody>
            <a:bodyPr wrap="none" lIns="120140" tIns="60069" rIns="120140" bIns="6006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03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24F2370-3946-47F5-A693-6E7147498FD6}"/>
              </a:ext>
            </a:extLst>
          </p:cNvPr>
          <p:cNvGrpSpPr/>
          <p:nvPr/>
        </p:nvGrpSpPr>
        <p:grpSpPr>
          <a:xfrm>
            <a:off x="1007192" y="5011252"/>
            <a:ext cx="738582" cy="515343"/>
            <a:chOff x="1007192" y="5011252"/>
            <a:chExt cx="738582" cy="515343"/>
          </a:xfrm>
        </p:grpSpPr>
        <p:sp>
          <p:nvSpPr>
            <p:cNvPr id="17" name="矩形 46"/>
            <p:cNvSpPr>
              <a:spLocks noChangeArrowheads="1"/>
            </p:cNvSpPr>
            <p:nvPr/>
          </p:nvSpPr>
          <p:spPr bwMode="auto">
            <a:xfrm>
              <a:off x="1007192" y="5028423"/>
              <a:ext cx="738582" cy="498172"/>
            </a:xfrm>
            <a:prstGeom prst="rect">
              <a:avLst/>
            </a:prstGeom>
            <a:solidFill>
              <a:srgbClr val="9EBA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7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71371" y="5011252"/>
              <a:ext cx="585669" cy="490643"/>
            </a:xfrm>
            <a:prstGeom prst="rect">
              <a:avLst/>
            </a:prstGeom>
            <a:noFill/>
          </p:spPr>
          <p:txBody>
            <a:bodyPr wrap="none" lIns="120140" tIns="60069" rIns="120140" bIns="6006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+mn-cs"/>
                </a:rPr>
                <a:t>04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23" name="TextBox 6"/>
          <p:cNvSpPr txBox="1"/>
          <p:nvPr/>
        </p:nvSpPr>
        <p:spPr>
          <a:xfrm>
            <a:off x="1969531" y="1711146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4" name="TextBox 9"/>
          <p:cNvSpPr txBox="1"/>
          <p:nvPr/>
        </p:nvSpPr>
        <p:spPr>
          <a:xfrm>
            <a:off x="1969532" y="2001207"/>
            <a:ext cx="3757376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6565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ts val="2000"/>
              </a:lnSpc>
              <a:defRPr/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5" name="TextBox 6"/>
          <p:cNvSpPr txBox="1"/>
          <p:nvPr/>
        </p:nvSpPr>
        <p:spPr>
          <a:xfrm>
            <a:off x="1969531" y="2804826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6" name="TextBox 9"/>
          <p:cNvSpPr txBox="1"/>
          <p:nvPr/>
        </p:nvSpPr>
        <p:spPr>
          <a:xfrm>
            <a:off x="1969532" y="3094887"/>
            <a:ext cx="3757376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6565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>
                <a:latin typeface="+mn-ea"/>
                <a:ea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7" name="TextBox 6"/>
          <p:cNvSpPr txBox="1"/>
          <p:nvPr/>
        </p:nvSpPr>
        <p:spPr>
          <a:xfrm>
            <a:off x="1969531" y="3868770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8" name="TextBox 9"/>
          <p:cNvSpPr txBox="1"/>
          <p:nvPr/>
        </p:nvSpPr>
        <p:spPr>
          <a:xfrm>
            <a:off x="1969532" y="4158831"/>
            <a:ext cx="3757376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6565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>
                <a:latin typeface="+mn-ea"/>
                <a:ea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1969531" y="4911963"/>
            <a:ext cx="20756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1969532" y="5202024"/>
            <a:ext cx="3757376" cy="6052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6565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>
                <a:latin typeface="+mn-ea"/>
                <a:ea typeface="+mn-ea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907B8A4-74BA-43E9-8B79-EE3C231F1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979" y="1919557"/>
            <a:ext cx="3390796" cy="22599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9C056643-84AF-4B1D-894F-3D7DC6352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6319" y="3703853"/>
            <a:ext cx="3389949" cy="2252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val="82033899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个人简历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74582"/>
      </a:accent1>
      <a:accent2>
        <a:srgbClr val="4D9BD3"/>
      </a:accent2>
      <a:accent3>
        <a:srgbClr val="7F7F7F"/>
      </a:accent3>
      <a:accent4>
        <a:srgbClr val="174582"/>
      </a:accent4>
      <a:accent5>
        <a:srgbClr val="4D9BD3"/>
      </a:accent5>
      <a:accent6>
        <a:srgbClr val="7F7F7F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184</Paragraphs>
  <Slides>24</Slides>
  <Notes>0</Notes>
  <TotalTime>289</TotalTime>
  <HiddenSlides>0</HiddenSlides>
  <MMClips>1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6">
      <vt:lpstr>Arial</vt:lpstr>
      <vt:lpstr>等线 Light</vt:lpstr>
      <vt:lpstr>等线</vt:lpstr>
      <vt:lpstr>微软雅黑</vt:lpstr>
      <vt:lpstr>黑体</vt:lpstr>
      <vt:lpstr>微软雅黑 Light</vt:lpstr>
      <vt:lpstr>锐字工房云字库细圆GBK</vt:lpstr>
      <vt:lpstr>Lato Black</vt:lpstr>
      <vt:lpstr>FZHei-B01S</vt:lpstr>
      <vt:lpstr>宋体</vt:lpstr>
      <vt:lpstr>Source Han Sans CN Normal</vt:lpstr>
      <vt:lpstr>Wingdings</vt:lpstr>
      <vt:lpstr>Calibri Light</vt:lpstr>
      <vt:lpstr>Symbol</vt:lpstr>
      <vt:lpstr>Helvetica</vt:lpstr>
      <vt:lpstr>Roboto Bold</vt:lpstr>
      <vt:lpstr>方正黑体简体</vt:lpstr>
      <vt:lpstr>Roboto</vt:lpstr>
      <vt:lpstr>方正兰亭中黑_GBK</vt:lpstr>
      <vt:lpstr>Source Han Sans CN</vt:lpstr>
      <vt:lpstr>Lato Light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个人简历</dc:title>
  <dc:creator>张 建春</dc:creator>
  <cp:lastModifiedBy>Administrator</cp:lastModifiedBy>
  <cp:revision>48</cp:revision>
  <dcterms:created xsi:type="dcterms:W3CDTF">2018-10-11T12:12:00Z</dcterms:created>
  <dcterms:modified xsi:type="dcterms:W3CDTF">2023-10-16T16:16:26Z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2052-10.1.0.7521</vt:lpwstr>
  </property>
</Properties>
</file>