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7" r:id="rId5"/>
    <p:sldId id="258" r:id="rId6"/>
    <p:sldId id="264" r:id="rId7"/>
    <p:sldId id="265" r:id="rId8"/>
    <p:sldId id="266" r:id="rId9"/>
    <p:sldId id="268" r:id="rId10"/>
    <p:sldId id="259" r:id="rId11"/>
    <p:sldId id="269" r:id="rId12"/>
    <p:sldId id="271" r:id="rId13"/>
    <p:sldId id="272" r:id="rId14"/>
    <p:sldId id="273" r:id="rId15"/>
    <p:sldId id="260" r:id="rId16"/>
    <p:sldId id="274" r:id="rId17"/>
    <p:sldId id="275" r:id="rId18"/>
    <p:sldId id="276" r:id="rId19"/>
    <p:sldId id="277" r:id="rId20"/>
    <p:sldId id="261" r:id="rId21"/>
    <p:sldId id="278" r:id="rId22"/>
    <p:sldId id="279" r:id="rId23"/>
    <p:sldId id="280" r:id="rId24"/>
    <p:sldId id="262" r:id="rId25"/>
    <p:sldId id="282" r:id="rId26"/>
    <p:sldId id="283" r:id="rId27"/>
    <p:sldId id="263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3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7331D-948F-49B8-88D8-5B1EC82C826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08368-F0EB-4A9F-971F-C37A95D680C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6AFD2-761C-4A3F-B303-061DAAC028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58BD7-6244-46FB-A7EA-2E716040E69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microsoft.com/office/2007/relationships/media" Target="../media/media1.mp3" /><Relationship Id="rId7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1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14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tags" Target="../tags/tag1.xml" /><Relationship Id="rId6" Type="http://schemas.openxmlformats.org/officeDocument/2006/relationships/tags" Target="../tags/tag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55"/>
          <a:stretch>
            <a:fillRect/>
          </a:stretch>
        </p:blipFill>
        <p:spPr>
          <a:xfrm>
            <a:off x="0" y="0"/>
            <a:ext cx="12192000" cy="28613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99" t="49575" r="1418"/>
          <a:stretch>
            <a:fillRect/>
          </a:stretch>
        </p:blipFill>
        <p:spPr>
          <a:xfrm>
            <a:off x="9219414" y="3784506"/>
            <a:ext cx="3082565" cy="30734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" y="3350440"/>
            <a:ext cx="5010922" cy="3474727"/>
          </a:xfrm>
          <a:prstGeom prst="rect">
            <a:avLst/>
          </a:prstGeom>
        </p:spPr>
      </p:pic>
      <p:sp>
        <p:nvSpPr>
          <p:cNvPr id="9" name="TextBox 1"/>
          <p:cNvSpPr txBox="1"/>
          <p:nvPr/>
        </p:nvSpPr>
        <p:spPr>
          <a:xfrm>
            <a:off x="2124174" y="1203467"/>
            <a:ext cx="10281500" cy="1231062"/>
          </a:xfrm>
          <a:prstGeom prst="rect">
            <a:avLst/>
          </a:prstGeom>
          <a:noFill/>
        </p:spPr>
        <p:txBody>
          <a:bodyPr wrap="square" lIns="121877" tIns="60938" rIns="121877" bIns="60938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+mn-lt"/>
              </a:rPr>
              <a:t>圣诞节主题</a:t>
            </a:r>
            <a:r>
              <a:rPr lang="en-US" altLang="zh-CN" sz="7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+mn-lt"/>
              </a:rPr>
              <a:t>PPT</a:t>
            </a:r>
            <a:r>
              <a:rPr lang="zh-CN" altLang="en-US" sz="7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+mn-lt"/>
              </a:rPr>
              <a:t>模板</a:t>
            </a:r>
            <a:endParaRPr lang="zh-CN" altLang="en-US" sz="7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菱心" panose="02010609000101010101" pitchFamily="49" charset="-122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0" name="文本框 13"/>
          <p:cNvSpPr txBox="1">
            <a:spLocks noChangeArrowheads="1"/>
          </p:cNvSpPr>
          <p:nvPr/>
        </p:nvSpPr>
        <p:spPr bwMode="auto">
          <a:xfrm>
            <a:off x="3881532" y="2966558"/>
            <a:ext cx="675973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105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872555" y="2541703"/>
            <a:ext cx="1183782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圣诞节</a:t>
            </a:r>
            <a:endParaRPr lang="zh-CN" altLang="en-US" sz="1325" spc="284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147012" y="2541703"/>
            <a:ext cx="1065411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平安夜</a:t>
            </a:r>
            <a:endParaRPr lang="zh-CN" altLang="en-US" sz="1325" spc="284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303098" y="2541703"/>
            <a:ext cx="1065411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工作计划</a:t>
            </a:r>
            <a:endParaRPr lang="zh-CN" altLang="en-US" sz="1325" spc="284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459185" y="2541703"/>
            <a:ext cx="1362147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述职报告</a:t>
            </a:r>
            <a:endParaRPr lang="zh-CN" altLang="en-US" sz="1325" spc="284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5" name="Thomas Greenberg - The Right Path">
            <a:hlinkClick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26020" y="176916"/>
            <a:ext cx="487363" cy="4873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19517" y="4053385"/>
            <a:ext cx="3527746" cy="369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汇报人：文库   时间：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9" grpId="0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二、点击添加你的标题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Freeform 429"/>
          <p:cNvSpPr>
            <a:spLocks noChangeArrowheads="1"/>
          </p:cNvSpPr>
          <p:nvPr/>
        </p:nvSpPr>
        <p:spPr bwMode="auto">
          <a:xfrm>
            <a:off x="2419035" y="2120060"/>
            <a:ext cx="441268" cy="437299"/>
          </a:xfrm>
          <a:custGeom>
            <a:gdLst>
              <a:gd name="T0" fmla="*/ 833592 w 1230"/>
              <a:gd name="T1" fmla="*/ 274797 h 1221"/>
              <a:gd name="T2" fmla="*/ 797723 w 1230"/>
              <a:gd name="T3" fmla="*/ 310672 h 1221"/>
              <a:gd name="T4" fmla="*/ 569598 w 1230"/>
              <a:gd name="T5" fmla="*/ 83228 h 1221"/>
              <a:gd name="T6" fmla="*/ 605466 w 1230"/>
              <a:gd name="T7" fmla="*/ 40897 h 1221"/>
              <a:gd name="T8" fmla="*/ 761137 w 1230"/>
              <a:gd name="T9" fmla="*/ 40897 h 1221"/>
              <a:gd name="T10" fmla="*/ 833592 w 1230"/>
              <a:gd name="T11" fmla="*/ 119103 h 1221"/>
              <a:gd name="T12" fmla="*/ 833592 w 1230"/>
              <a:gd name="T13" fmla="*/ 274797 h 1221"/>
              <a:gd name="T14" fmla="*/ 299864 w 1230"/>
              <a:gd name="T15" fmla="*/ 731119 h 1221"/>
              <a:gd name="T16" fmla="*/ 299864 w 1230"/>
              <a:gd name="T17" fmla="*/ 772733 h 1221"/>
              <a:gd name="T18" fmla="*/ 335733 w 1230"/>
              <a:gd name="T19" fmla="*/ 772733 h 1221"/>
              <a:gd name="T20" fmla="*/ 761137 w 1230"/>
              <a:gd name="T21" fmla="*/ 347263 h 1221"/>
              <a:gd name="T22" fmla="*/ 719529 w 1230"/>
              <a:gd name="T23" fmla="*/ 310672 h 1221"/>
              <a:gd name="T24" fmla="*/ 299864 w 1230"/>
              <a:gd name="T25" fmla="*/ 731119 h 1221"/>
              <a:gd name="T26" fmla="*/ 107607 w 1230"/>
              <a:gd name="T27" fmla="*/ 538832 h 1221"/>
              <a:gd name="T28" fmla="*/ 107607 w 1230"/>
              <a:gd name="T29" fmla="*/ 581164 h 1221"/>
              <a:gd name="T30" fmla="*/ 149932 w 1230"/>
              <a:gd name="T31" fmla="*/ 581164 h 1221"/>
              <a:gd name="T32" fmla="*/ 569598 w 1230"/>
              <a:gd name="T33" fmla="*/ 154977 h 1221"/>
              <a:gd name="T34" fmla="*/ 527272 w 1230"/>
              <a:gd name="T35" fmla="*/ 119103 h 1221"/>
              <a:gd name="T36" fmla="*/ 107607 w 1230"/>
              <a:gd name="T37" fmla="*/ 538832 h 1221"/>
              <a:gd name="T38" fmla="*/ 605466 w 1230"/>
              <a:gd name="T39" fmla="*/ 197309 h 1221"/>
              <a:gd name="T40" fmla="*/ 185801 w 1230"/>
              <a:gd name="T41" fmla="*/ 617038 h 1221"/>
              <a:gd name="T42" fmla="*/ 185801 w 1230"/>
              <a:gd name="T43" fmla="*/ 695244 h 1221"/>
              <a:gd name="T44" fmla="*/ 263277 w 1230"/>
              <a:gd name="T45" fmla="*/ 695244 h 1221"/>
              <a:gd name="T46" fmla="*/ 683661 w 1230"/>
              <a:gd name="T47" fmla="*/ 274797 h 1221"/>
              <a:gd name="T48" fmla="*/ 605466 w 1230"/>
              <a:gd name="T49" fmla="*/ 197309 h 1221"/>
              <a:gd name="T50" fmla="*/ 263277 w 1230"/>
              <a:gd name="T51" fmla="*/ 808607 h 1221"/>
              <a:gd name="T52" fmla="*/ 239604 w 1230"/>
              <a:gd name="T53" fmla="*/ 761253 h 1221"/>
              <a:gd name="T54" fmla="*/ 221670 w 1230"/>
              <a:gd name="T55" fmla="*/ 761253 h 1221"/>
              <a:gd name="T56" fmla="*/ 149932 w 1230"/>
              <a:gd name="T57" fmla="*/ 731119 h 1221"/>
              <a:gd name="T58" fmla="*/ 113346 w 1230"/>
              <a:gd name="T59" fmla="*/ 652913 h 1221"/>
              <a:gd name="T60" fmla="*/ 119802 w 1230"/>
              <a:gd name="T61" fmla="*/ 640715 h 1221"/>
              <a:gd name="T62" fmla="*/ 71738 w 1230"/>
              <a:gd name="T63" fmla="*/ 617038 h 1221"/>
              <a:gd name="T64" fmla="*/ 65999 w 1230"/>
              <a:gd name="T65" fmla="*/ 611298 h 1221"/>
              <a:gd name="T66" fmla="*/ 0 w 1230"/>
              <a:gd name="T67" fmla="*/ 875334 h 1221"/>
              <a:gd name="T68" fmla="*/ 263277 w 1230"/>
              <a:gd name="T69" fmla="*/ 808607 h 1221"/>
              <a:gd name="T70" fmla="*/ 263277 w 1230"/>
              <a:gd name="T71" fmla="*/ 808607 h 1221"/>
              <a:gd name="T72" fmla="*/ 263277 w 1230"/>
              <a:gd name="T73" fmla="*/ 808607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rgbClr val="2788C3"/>
          </a:solidFill>
          <a:ln>
            <a:noFill/>
          </a:ln>
        </p:spPr>
        <p:txBody>
          <a:bodyPr wrap="none" lIns="60951" tIns="30475" rIns="60951" bIns="30475" anchor="ctr"/>
          <a:lstStyle/>
          <a:p>
            <a:endParaRPr lang="zh-CN" alt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50"/>
          <p:cNvGrpSpPr/>
          <p:nvPr/>
        </p:nvGrpSpPr>
        <p:grpSpPr>
          <a:xfrm>
            <a:off x="2436848" y="4176383"/>
            <a:ext cx="361117" cy="205502"/>
            <a:chOff x="6350" y="1588"/>
            <a:chExt cx="1931988" cy="1330325"/>
          </a:xfrm>
          <a:solidFill>
            <a:srgbClr val="2788C3"/>
          </a:solidFill>
        </p:grpSpPr>
        <p:sp>
          <p:nvSpPr>
            <p:cNvPr id="7" name="Freeform 18"/>
            <p:cNvSpPr/>
            <p:nvPr/>
          </p:nvSpPr>
          <p:spPr bwMode="auto">
            <a:xfrm>
              <a:off x="6350" y="1588"/>
              <a:ext cx="1327150" cy="1330325"/>
            </a:xfrm>
            <a:custGeom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544195">
                <a:defRPr/>
              </a:pPr>
              <a:endParaRPr lang="id-ID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9"/>
            <p:cNvSpPr/>
            <p:nvPr/>
          </p:nvSpPr>
          <p:spPr bwMode="auto">
            <a:xfrm>
              <a:off x="1454150" y="176213"/>
              <a:ext cx="484188" cy="977900"/>
            </a:xfrm>
            <a:custGeom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544195">
                <a:defRPr/>
              </a:pPr>
              <a:endParaRPr lang="id-ID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AutoShape 68"/>
          <p:cNvSpPr/>
          <p:nvPr/>
        </p:nvSpPr>
        <p:spPr bwMode="auto">
          <a:xfrm>
            <a:off x="9443602" y="2259742"/>
            <a:ext cx="363490" cy="242062"/>
          </a:xfrm>
          <a:custGeom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rgbClr val="2788C3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10" name="AutoShape 43"/>
          <p:cNvSpPr/>
          <p:nvPr/>
        </p:nvSpPr>
        <p:spPr bwMode="auto">
          <a:xfrm>
            <a:off x="9472967" y="4140684"/>
            <a:ext cx="330951" cy="265871"/>
          </a:xfrm>
          <a:custGeom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rgbClr val="2788C3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191248" y="1462344"/>
            <a:ext cx="3834107" cy="5547590"/>
            <a:chOff x="4191248" y="1462344"/>
            <a:chExt cx="3834107" cy="5547590"/>
          </a:xfrm>
        </p:grpSpPr>
        <p:pic>
          <p:nvPicPr>
            <p:cNvPr id="12" name="Picture 24" descr="iPad Air White wo Shadow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26" r="3035"/>
            <a:stretch>
              <a:fillRect/>
            </a:stretch>
          </p:blipFill>
          <p:spPr bwMode="auto">
            <a:xfrm>
              <a:off x="4191248" y="1462344"/>
              <a:ext cx="3834107" cy="5547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任意多边形 12"/>
            <p:cNvSpPr/>
            <p:nvPr/>
          </p:nvSpPr>
          <p:spPr>
            <a:xfrm>
              <a:off x="4711700" y="2032000"/>
              <a:ext cx="2971800" cy="3962400"/>
            </a:xfrm>
            <a:custGeom>
              <a:gdLst>
                <a:gd name="connsiteX0" fmla="*/ 0 w 2971800"/>
                <a:gd name="connsiteY0" fmla="*/ 0 h 3962400"/>
                <a:gd name="connsiteX1" fmla="*/ 2971800 w 2971800"/>
                <a:gd name="connsiteY1" fmla="*/ 0 h 3962400"/>
                <a:gd name="connsiteX2" fmla="*/ 2971800 w 2971800"/>
                <a:gd name="connsiteY2" fmla="*/ 3962400 h 3962400"/>
                <a:gd name="connsiteX3" fmla="*/ 0 w 2971800"/>
                <a:gd name="connsiteY3" fmla="*/ 3962400 h 3962400"/>
                <a:gd name="connsiteX4" fmla="*/ 0 w 2971800"/>
                <a:gd name="connsiteY4" fmla="*/ 0 h 39624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800" h="3962400">
                  <a:moveTo>
                    <a:pt x="0" y="0"/>
                  </a:moveTo>
                  <a:lnTo>
                    <a:pt x="2971800" y="0"/>
                  </a:lnTo>
                  <a:lnTo>
                    <a:pt x="2971800" y="3962400"/>
                  </a:lnTo>
                  <a:lnTo>
                    <a:pt x="0" y="3962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20935" y="2738451"/>
            <a:ext cx="2428458" cy="1256839"/>
            <a:chOff x="8001270" y="1867859"/>
            <a:chExt cx="2428458" cy="1256839"/>
          </a:xfrm>
        </p:grpSpPr>
        <p:sp>
          <p:nvSpPr>
            <p:cNvPr id="15" name="文本框 14"/>
            <p:cNvSpPr txBox="1"/>
            <p:nvPr/>
          </p:nvSpPr>
          <p:spPr>
            <a:xfrm>
              <a:off x="8081087" y="1867859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 smtClean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  <a:endParaRPr lang="zh-CN" altLang="en-US" sz="18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11118" y="2738451"/>
            <a:ext cx="2428458" cy="1256839"/>
            <a:chOff x="8001270" y="1867859"/>
            <a:chExt cx="2428458" cy="1256839"/>
          </a:xfrm>
        </p:grpSpPr>
        <p:sp>
          <p:nvSpPr>
            <p:cNvPr id="18" name="文本框 17"/>
            <p:cNvSpPr txBox="1"/>
            <p:nvPr/>
          </p:nvSpPr>
          <p:spPr>
            <a:xfrm>
              <a:off x="8081087" y="1867859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  <a:endParaRPr lang="zh-CN" altLang="en-US" sz="18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41119" y="4557740"/>
            <a:ext cx="2428458" cy="1256839"/>
            <a:chOff x="8001270" y="1867859"/>
            <a:chExt cx="2428458" cy="1256839"/>
          </a:xfrm>
        </p:grpSpPr>
        <p:sp>
          <p:nvSpPr>
            <p:cNvPr id="21" name="文本框 20"/>
            <p:cNvSpPr txBox="1"/>
            <p:nvPr/>
          </p:nvSpPr>
          <p:spPr>
            <a:xfrm>
              <a:off x="8081087" y="1867859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  <a:endParaRPr lang="zh-CN" altLang="en-US" sz="18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415792" y="4551949"/>
            <a:ext cx="2428458" cy="1256839"/>
            <a:chOff x="8001270" y="1867859"/>
            <a:chExt cx="2428458" cy="1256839"/>
          </a:xfrm>
        </p:grpSpPr>
        <p:sp>
          <p:nvSpPr>
            <p:cNvPr id="24" name="文本框 23"/>
            <p:cNvSpPr txBox="1"/>
            <p:nvPr/>
          </p:nvSpPr>
          <p:spPr>
            <a:xfrm>
              <a:off x="8081087" y="1867859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  <a:endParaRPr lang="zh-CN" altLang="en-US" sz="18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二、点击添加你的标题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63671" y="3015052"/>
            <a:ext cx="838200" cy="841248"/>
            <a:chOff x="10233121" y="2968752"/>
            <a:chExt cx="838200" cy="841248"/>
          </a:xfrm>
        </p:grpSpPr>
        <p:sp>
          <p:nvSpPr>
            <p:cNvPr id="6" name="Oval 41"/>
            <p:cNvSpPr/>
            <p:nvPr/>
          </p:nvSpPr>
          <p:spPr>
            <a:xfrm>
              <a:off x="10233121" y="2968752"/>
              <a:ext cx="838200" cy="841248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Shape 4483"/>
            <p:cNvSpPr/>
            <p:nvPr/>
          </p:nvSpPr>
          <p:spPr>
            <a:xfrm>
              <a:off x="10533773" y="3169951"/>
              <a:ext cx="236896" cy="438850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9440"/>
                  </a:moveTo>
                  <a:cubicBezTo>
                    <a:pt x="7045" y="19440"/>
                    <a:pt x="3998" y="17796"/>
                    <a:pt x="3998" y="15769"/>
                  </a:cubicBezTo>
                  <a:cubicBezTo>
                    <a:pt x="3998" y="14090"/>
                    <a:pt x="6086" y="12679"/>
                    <a:pt x="8933" y="12239"/>
                  </a:cubicBezTo>
                  <a:lnTo>
                    <a:pt x="8933" y="4320"/>
                  </a:lnTo>
                  <a:lnTo>
                    <a:pt x="12934" y="4320"/>
                  </a:lnTo>
                  <a:lnTo>
                    <a:pt x="12934" y="12283"/>
                  </a:lnTo>
                  <a:cubicBezTo>
                    <a:pt x="15644" y="12767"/>
                    <a:pt x="17602" y="14143"/>
                    <a:pt x="17602" y="15769"/>
                  </a:cubicBezTo>
                  <a:cubicBezTo>
                    <a:pt x="17602" y="17796"/>
                    <a:pt x="14555" y="19440"/>
                    <a:pt x="10800" y="19440"/>
                  </a:cubicBezTo>
                  <a:close/>
                  <a:moveTo>
                    <a:pt x="16000" y="10656"/>
                  </a:moveTo>
                  <a:lnTo>
                    <a:pt x="16000" y="1079"/>
                  </a:lnTo>
                  <a:cubicBezTo>
                    <a:pt x="16000" y="484"/>
                    <a:pt x="15107" y="0"/>
                    <a:pt x="14001" y="0"/>
                  </a:cubicBezTo>
                  <a:lnTo>
                    <a:pt x="7199" y="0"/>
                  </a:lnTo>
                  <a:cubicBezTo>
                    <a:pt x="6094" y="0"/>
                    <a:pt x="5600" y="484"/>
                    <a:pt x="5600" y="1079"/>
                  </a:cubicBezTo>
                  <a:lnTo>
                    <a:pt x="5600" y="10656"/>
                  </a:lnTo>
                  <a:cubicBezTo>
                    <a:pt x="2262" y="11649"/>
                    <a:pt x="0" y="13566"/>
                    <a:pt x="0" y="15769"/>
                  </a:cubicBezTo>
                  <a:cubicBezTo>
                    <a:pt x="0" y="18989"/>
                    <a:pt x="4836" y="21600"/>
                    <a:pt x="10800" y="21600"/>
                  </a:cubicBezTo>
                  <a:cubicBezTo>
                    <a:pt x="16766" y="21600"/>
                    <a:pt x="21600" y="18989"/>
                    <a:pt x="21600" y="15769"/>
                  </a:cubicBezTo>
                  <a:cubicBezTo>
                    <a:pt x="21600" y="13566"/>
                    <a:pt x="19338" y="11649"/>
                    <a:pt x="16000" y="1065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48270" y="2018223"/>
            <a:ext cx="838200" cy="841248"/>
            <a:chOff x="1317720" y="1971923"/>
            <a:chExt cx="838200" cy="841248"/>
          </a:xfrm>
        </p:grpSpPr>
        <p:sp>
          <p:nvSpPr>
            <p:cNvPr id="9" name="Oval 3"/>
            <p:cNvSpPr/>
            <p:nvPr/>
          </p:nvSpPr>
          <p:spPr>
            <a:xfrm>
              <a:off x="1317720" y="1971923"/>
              <a:ext cx="838200" cy="841248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Shape 4403"/>
            <p:cNvSpPr/>
            <p:nvPr/>
          </p:nvSpPr>
          <p:spPr>
            <a:xfrm>
              <a:off x="1610717" y="2282184"/>
              <a:ext cx="252208" cy="220729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0"/>
                  </a:moveTo>
                  <a:lnTo>
                    <a:pt x="2700" y="0"/>
                  </a:lnTo>
                  <a:cubicBezTo>
                    <a:pt x="1216" y="0"/>
                    <a:pt x="0" y="1389"/>
                    <a:pt x="0" y="3086"/>
                  </a:cubicBezTo>
                  <a:lnTo>
                    <a:pt x="0" y="13885"/>
                  </a:lnTo>
                  <a:cubicBezTo>
                    <a:pt x="0" y="15583"/>
                    <a:pt x="1216" y="16971"/>
                    <a:pt x="2700" y="16971"/>
                  </a:cubicBezTo>
                  <a:lnTo>
                    <a:pt x="8100" y="16971"/>
                  </a:lnTo>
                  <a:lnTo>
                    <a:pt x="13500" y="21600"/>
                  </a:lnTo>
                  <a:lnTo>
                    <a:pt x="13500" y="16971"/>
                  </a:lnTo>
                  <a:lnTo>
                    <a:pt x="18900" y="16971"/>
                  </a:lnTo>
                  <a:cubicBezTo>
                    <a:pt x="20384" y="16971"/>
                    <a:pt x="21600" y="15583"/>
                    <a:pt x="21600" y="13885"/>
                  </a:cubicBezTo>
                  <a:lnTo>
                    <a:pt x="21600" y="3086"/>
                  </a:lnTo>
                  <a:cubicBezTo>
                    <a:pt x="21600" y="1389"/>
                    <a:pt x="20384" y="0"/>
                    <a:pt x="1890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48271" y="4005652"/>
            <a:ext cx="838200" cy="841248"/>
            <a:chOff x="1317721" y="3959352"/>
            <a:chExt cx="838200" cy="841248"/>
          </a:xfrm>
        </p:grpSpPr>
        <p:sp>
          <p:nvSpPr>
            <p:cNvPr id="12" name="Oval 35"/>
            <p:cNvSpPr/>
            <p:nvPr/>
          </p:nvSpPr>
          <p:spPr>
            <a:xfrm>
              <a:off x="1317721" y="3959352"/>
              <a:ext cx="838200" cy="841248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Shape 4401"/>
            <p:cNvSpPr/>
            <p:nvPr/>
          </p:nvSpPr>
          <p:spPr>
            <a:xfrm>
              <a:off x="1610718" y="4238068"/>
              <a:ext cx="252207" cy="28381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163672" y="4996252"/>
            <a:ext cx="838200" cy="841248"/>
            <a:chOff x="10233122" y="4949952"/>
            <a:chExt cx="838200" cy="841248"/>
          </a:xfrm>
        </p:grpSpPr>
        <p:sp>
          <p:nvSpPr>
            <p:cNvPr id="15" name="Oval 46"/>
            <p:cNvSpPr/>
            <p:nvPr/>
          </p:nvSpPr>
          <p:spPr>
            <a:xfrm>
              <a:off x="10233122" y="4949952"/>
              <a:ext cx="838200" cy="841248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Shape 4416"/>
            <p:cNvSpPr/>
            <p:nvPr/>
          </p:nvSpPr>
          <p:spPr>
            <a:xfrm>
              <a:off x="10530555" y="5236889"/>
              <a:ext cx="243334" cy="248820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96191" y="2027501"/>
            <a:ext cx="7848413" cy="822695"/>
            <a:chOff x="2265641" y="1981201"/>
            <a:chExt cx="7848413" cy="822695"/>
          </a:xfrm>
        </p:grpSpPr>
        <p:sp>
          <p:nvSpPr>
            <p:cNvPr id="18" name="Rectangle 11"/>
            <p:cNvSpPr/>
            <p:nvPr/>
          </p:nvSpPr>
          <p:spPr>
            <a:xfrm>
              <a:off x="2265641" y="1981201"/>
              <a:ext cx="7848413" cy="822695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21"/>
            <p:cNvSpPr/>
            <p:nvPr/>
          </p:nvSpPr>
          <p:spPr>
            <a:xfrm>
              <a:off x="2265641" y="2183000"/>
              <a:ext cx="639857" cy="419097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Content Placeholder 4"/>
            <p:cNvSpPr txBox="1"/>
            <p:nvPr/>
          </p:nvSpPr>
          <p:spPr>
            <a:xfrm>
              <a:off x="2280768" y="2255139"/>
              <a:ext cx="609600" cy="30479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141847" y="2149023"/>
              <a:ext cx="6096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96191" y="3024330"/>
            <a:ext cx="7848413" cy="822695"/>
            <a:chOff x="2265641" y="2978030"/>
            <a:chExt cx="7848413" cy="822695"/>
          </a:xfrm>
        </p:grpSpPr>
        <p:sp>
          <p:nvSpPr>
            <p:cNvPr id="23" name="Rectangle 13"/>
            <p:cNvSpPr/>
            <p:nvPr/>
          </p:nvSpPr>
          <p:spPr>
            <a:xfrm>
              <a:off x="2265641" y="2978030"/>
              <a:ext cx="7848413" cy="822695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Content Placeholder 4"/>
            <p:cNvSpPr txBox="1"/>
            <p:nvPr/>
          </p:nvSpPr>
          <p:spPr>
            <a:xfrm>
              <a:off x="9489324" y="3236978"/>
              <a:ext cx="609600" cy="304799"/>
            </a:xfrm>
            <a:prstGeom prst="rect">
              <a:avLst/>
            </a:prstGeom>
          </p:spPr>
          <p:txBody>
            <a:bodyPr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36"/>
            <p:cNvSpPr/>
            <p:nvPr/>
          </p:nvSpPr>
          <p:spPr>
            <a:xfrm>
              <a:off x="9474197" y="3179829"/>
              <a:ext cx="639857" cy="419097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Content Placeholder 4"/>
            <p:cNvSpPr txBox="1"/>
            <p:nvPr/>
          </p:nvSpPr>
          <p:spPr>
            <a:xfrm>
              <a:off x="9489324" y="3265552"/>
              <a:ext cx="609600" cy="30479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41847" y="3136068"/>
              <a:ext cx="6096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96191" y="4014930"/>
            <a:ext cx="7848413" cy="822695"/>
            <a:chOff x="2265641" y="3968630"/>
            <a:chExt cx="7848413" cy="822695"/>
          </a:xfrm>
        </p:grpSpPr>
        <p:sp>
          <p:nvSpPr>
            <p:cNvPr id="29" name="Rectangle 14"/>
            <p:cNvSpPr/>
            <p:nvPr/>
          </p:nvSpPr>
          <p:spPr>
            <a:xfrm>
              <a:off x="2265641" y="3968630"/>
              <a:ext cx="7848413" cy="822695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Rectangle 39"/>
            <p:cNvSpPr/>
            <p:nvPr/>
          </p:nvSpPr>
          <p:spPr>
            <a:xfrm>
              <a:off x="2265641" y="4170429"/>
              <a:ext cx="639857" cy="419097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Content Placeholder 4"/>
            <p:cNvSpPr txBox="1"/>
            <p:nvPr/>
          </p:nvSpPr>
          <p:spPr>
            <a:xfrm>
              <a:off x="2280768" y="4233227"/>
              <a:ext cx="609600" cy="30479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141847" y="4118366"/>
              <a:ext cx="6096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196191" y="4996253"/>
            <a:ext cx="7848413" cy="822695"/>
            <a:chOff x="2265641" y="4949953"/>
            <a:chExt cx="7848413" cy="822695"/>
          </a:xfrm>
        </p:grpSpPr>
        <p:sp>
          <p:nvSpPr>
            <p:cNvPr id="34" name="Rectangle 15"/>
            <p:cNvSpPr/>
            <p:nvPr/>
          </p:nvSpPr>
          <p:spPr>
            <a:xfrm>
              <a:off x="2265641" y="4949953"/>
              <a:ext cx="7848413" cy="822695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Rectangle 43"/>
            <p:cNvSpPr/>
            <p:nvPr/>
          </p:nvSpPr>
          <p:spPr>
            <a:xfrm>
              <a:off x="9474196" y="5151752"/>
              <a:ext cx="639857" cy="419097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Content Placeholder 4"/>
            <p:cNvSpPr txBox="1"/>
            <p:nvPr/>
          </p:nvSpPr>
          <p:spPr>
            <a:xfrm>
              <a:off x="9489324" y="5198662"/>
              <a:ext cx="609600" cy="30479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141847" y="5089451"/>
              <a:ext cx="6096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二、点击添加你的标题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rot="10800000" flipH="1">
            <a:off x="1895330" y="2130563"/>
            <a:ext cx="2668240" cy="191903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lIns="0" tIns="0" rIns="0" bIns="0"/>
          <a:lstStyle/>
          <a:p>
            <a:pPr defTabSz="544195">
              <a:defRPr/>
            </a:pPr>
            <a:endParaRPr lang="en-US" sz="900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rot="10800000" flipH="1">
            <a:off x="1887393" y="3299604"/>
            <a:ext cx="3078556" cy="74602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lIns="0" tIns="0" rIns="0" bIns="0"/>
          <a:lstStyle/>
          <a:p>
            <a:pPr defTabSz="544195">
              <a:defRPr/>
            </a:pPr>
            <a:endParaRPr lang="en-US" sz="90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1885012" y="4094045"/>
            <a:ext cx="3081730" cy="40476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lIns="0" tIns="0" rIns="0" bIns="0"/>
          <a:lstStyle/>
          <a:p>
            <a:pPr defTabSz="544195">
              <a:defRPr/>
            </a:pPr>
            <a:endParaRPr lang="en-US" sz="90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1893743" y="4090076"/>
            <a:ext cx="2665065" cy="159999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lIns="0" tIns="0" rIns="0" bIns="0"/>
          <a:lstStyle/>
          <a:p>
            <a:pPr defTabSz="544195">
              <a:defRPr/>
            </a:pPr>
            <a:endParaRPr lang="en-US" sz="900"/>
          </a:p>
        </p:txBody>
      </p:sp>
      <p:grpSp>
        <p:nvGrpSpPr>
          <p:cNvPr id="9" name="组合 8"/>
          <p:cNvGrpSpPr/>
          <p:nvPr/>
        </p:nvGrpSpPr>
        <p:grpSpPr>
          <a:xfrm>
            <a:off x="3985795" y="1520249"/>
            <a:ext cx="1167454" cy="1165867"/>
            <a:chOff x="3719577" y="1404502"/>
            <a:chExt cx="1167454" cy="1165867"/>
          </a:xfrm>
        </p:grpSpPr>
        <p:sp>
          <p:nvSpPr>
            <p:cNvPr id="10" name="Oval 9"/>
            <p:cNvSpPr/>
            <p:nvPr/>
          </p:nvSpPr>
          <p:spPr bwMode="auto">
            <a:xfrm>
              <a:off x="3719577" y="1404502"/>
              <a:ext cx="1167454" cy="1165867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Source Sans Pro Semibold" charset="0"/>
              </a:endParaRPr>
            </a:p>
          </p:txBody>
        </p:sp>
        <p:sp>
          <p:nvSpPr>
            <p:cNvPr id="11" name="AutoShape 49"/>
            <p:cNvSpPr/>
            <p:nvPr/>
          </p:nvSpPr>
          <p:spPr bwMode="auto">
            <a:xfrm>
              <a:off x="4059258" y="1747357"/>
              <a:ext cx="437300" cy="438887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143" y="21047"/>
                  </a:moveTo>
                  <a:cubicBezTo>
                    <a:pt x="3143" y="21200"/>
                    <a:pt x="3101" y="21329"/>
                    <a:pt x="3025" y="21435"/>
                  </a:cubicBezTo>
                  <a:cubicBezTo>
                    <a:pt x="2947" y="21544"/>
                    <a:pt x="2841" y="21599"/>
                    <a:pt x="2707" y="21599"/>
                  </a:cubicBezTo>
                  <a:lnTo>
                    <a:pt x="457" y="21599"/>
                  </a:lnTo>
                  <a:cubicBezTo>
                    <a:pt x="154" y="21599"/>
                    <a:pt x="0" y="21414"/>
                    <a:pt x="0" y="21047"/>
                  </a:cubicBezTo>
                  <a:lnTo>
                    <a:pt x="0" y="17393"/>
                  </a:lnTo>
                  <a:cubicBezTo>
                    <a:pt x="0" y="17244"/>
                    <a:pt x="46" y="17114"/>
                    <a:pt x="134" y="17006"/>
                  </a:cubicBezTo>
                  <a:cubicBezTo>
                    <a:pt x="225" y="16900"/>
                    <a:pt x="332" y="16844"/>
                    <a:pt x="457" y="16844"/>
                  </a:cubicBezTo>
                  <a:lnTo>
                    <a:pt x="2707" y="16844"/>
                  </a:lnTo>
                  <a:cubicBezTo>
                    <a:pt x="2834" y="16844"/>
                    <a:pt x="2937" y="16900"/>
                    <a:pt x="3018" y="17006"/>
                  </a:cubicBezTo>
                  <a:cubicBezTo>
                    <a:pt x="3101" y="17114"/>
                    <a:pt x="3143" y="17244"/>
                    <a:pt x="3143" y="17393"/>
                  </a:cubicBezTo>
                  <a:lnTo>
                    <a:pt x="3143" y="21047"/>
                  </a:lnTo>
                  <a:close/>
                  <a:moveTo>
                    <a:pt x="7757" y="21047"/>
                  </a:moveTo>
                  <a:cubicBezTo>
                    <a:pt x="7757" y="21200"/>
                    <a:pt x="7715" y="21329"/>
                    <a:pt x="7634" y="21435"/>
                  </a:cubicBezTo>
                  <a:cubicBezTo>
                    <a:pt x="7551" y="21544"/>
                    <a:pt x="7448" y="21599"/>
                    <a:pt x="7324" y="21599"/>
                  </a:cubicBezTo>
                  <a:lnTo>
                    <a:pt x="5062" y="21599"/>
                  </a:lnTo>
                  <a:cubicBezTo>
                    <a:pt x="4934" y="21599"/>
                    <a:pt x="4829" y="21544"/>
                    <a:pt x="4739" y="21435"/>
                  </a:cubicBezTo>
                  <a:cubicBezTo>
                    <a:pt x="4648" y="21329"/>
                    <a:pt x="4604" y="21200"/>
                    <a:pt x="4604" y="21047"/>
                  </a:cubicBezTo>
                  <a:lnTo>
                    <a:pt x="4604" y="14947"/>
                  </a:lnTo>
                  <a:cubicBezTo>
                    <a:pt x="4604" y="14797"/>
                    <a:pt x="4648" y="14668"/>
                    <a:pt x="4739" y="14559"/>
                  </a:cubicBezTo>
                  <a:cubicBezTo>
                    <a:pt x="4829" y="14453"/>
                    <a:pt x="4934" y="14398"/>
                    <a:pt x="5062" y="14398"/>
                  </a:cubicBezTo>
                  <a:lnTo>
                    <a:pt x="7324" y="14398"/>
                  </a:lnTo>
                  <a:cubicBezTo>
                    <a:pt x="7448" y="14398"/>
                    <a:pt x="7551" y="14453"/>
                    <a:pt x="7634" y="14559"/>
                  </a:cubicBezTo>
                  <a:cubicBezTo>
                    <a:pt x="7715" y="14668"/>
                    <a:pt x="7757" y="14797"/>
                    <a:pt x="7757" y="14947"/>
                  </a:cubicBezTo>
                  <a:lnTo>
                    <a:pt x="7757" y="21047"/>
                  </a:lnTo>
                  <a:close/>
                  <a:moveTo>
                    <a:pt x="12388" y="21047"/>
                  </a:moveTo>
                  <a:cubicBezTo>
                    <a:pt x="12388" y="21200"/>
                    <a:pt x="12342" y="21329"/>
                    <a:pt x="12251" y="21435"/>
                  </a:cubicBezTo>
                  <a:cubicBezTo>
                    <a:pt x="12165" y="21544"/>
                    <a:pt x="12055" y="21599"/>
                    <a:pt x="11928" y="21599"/>
                  </a:cubicBezTo>
                  <a:lnTo>
                    <a:pt x="9666" y="21599"/>
                  </a:lnTo>
                  <a:cubicBezTo>
                    <a:pt x="9541" y="21599"/>
                    <a:pt x="9434" y="21544"/>
                    <a:pt x="9343" y="21435"/>
                  </a:cubicBezTo>
                  <a:cubicBezTo>
                    <a:pt x="9255" y="21329"/>
                    <a:pt x="9208" y="21200"/>
                    <a:pt x="9208" y="21047"/>
                  </a:cubicBezTo>
                  <a:lnTo>
                    <a:pt x="9208" y="11546"/>
                  </a:lnTo>
                  <a:cubicBezTo>
                    <a:pt x="9208" y="11393"/>
                    <a:pt x="9255" y="11264"/>
                    <a:pt x="9343" y="11158"/>
                  </a:cubicBezTo>
                  <a:cubicBezTo>
                    <a:pt x="9434" y="11049"/>
                    <a:pt x="9541" y="10996"/>
                    <a:pt x="9666" y="10996"/>
                  </a:cubicBezTo>
                  <a:lnTo>
                    <a:pt x="11928" y="10996"/>
                  </a:lnTo>
                  <a:cubicBezTo>
                    <a:pt x="12055" y="10996"/>
                    <a:pt x="12165" y="11049"/>
                    <a:pt x="12251" y="11158"/>
                  </a:cubicBezTo>
                  <a:cubicBezTo>
                    <a:pt x="12342" y="11264"/>
                    <a:pt x="12388" y="11393"/>
                    <a:pt x="12388" y="11546"/>
                  </a:cubicBezTo>
                  <a:lnTo>
                    <a:pt x="12388" y="21047"/>
                  </a:lnTo>
                  <a:close/>
                  <a:moveTo>
                    <a:pt x="16993" y="21047"/>
                  </a:moveTo>
                  <a:cubicBezTo>
                    <a:pt x="16993" y="21200"/>
                    <a:pt x="16946" y="21329"/>
                    <a:pt x="16856" y="21435"/>
                  </a:cubicBezTo>
                  <a:cubicBezTo>
                    <a:pt x="16767" y="21544"/>
                    <a:pt x="16660" y="21599"/>
                    <a:pt x="16535" y="21599"/>
                  </a:cubicBezTo>
                  <a:lnTo>
                    <a:pt x="14285" y="21599"/>
                  </a:lnTo>
                  <a:cubicBezTo>
                    <a:pt x="14158" y="21599"/>
                    <a:pt x="14055" y="21544"/>
                    <a:pt x="13974" y="21435"/>
                  </a:cubicBezTo>
                  <a:cubicBezTo>
                    <a:pt x="13894" y="21329"/>
                    <a:pt x="13850" y="21200"/>
                    <a:pt x="13850" y="21047"/>
                  </a:cubicBezTo>
                  <a:lnTo>
                    <a:pt x="13850" y="7058"/>
                  </a:lnTo>
                  <a:cubicBezTo>
                    <a:pt x="13850" y="6908"/>
                    <a:pt x="13891" y="6781"/>
                    <a:pt x="13967" y="6670"/>
                  </a:cubicBezTo>
                  <a:cubicBezTo>
                    <a:pt x="14045" y="6564"/>
                    <a:pt x="14151" y="6511"/>
                    <a:pt x="14285" y="6511"/>
                  </a:cubicBezTo>
                  <a:lnTo>
                    <a:pt x="16535" y="6511"/>
                  </a:lnTo>
                  <a:cubicBezTo>
                    <a:pt x="16660" y="6511"/>
                    <a:pt x="16767" y="6561"/>
                    <a:pt x="16855" y="6664"/>
                  </a:cubicBezTo>
                  <a:cubicBezTo>
                    <a:pt x="16946" y="6767"/>
                    <a:pt x="16993" y="6899"/>
                    <a:pt x="16993" y="7058"/>
                  </a:cubicBezTo>
                  <a:lnTo>
                    <a:pt x="16993" y="21047"/>
                  </a:lnTo>
                  <a:close/>
                  <a:moveTo>
                    <a:pt x="21599" y="21047"/>
                  </a:moveTo>
                  <a:cubicBezTo>
                    <a:pt x="21599" y="21414"/>
                    <a:pt x="21448" y="21599"/>
                    <a:pt x="21139" y="21599"/>
                  </a:cubicBezTo>
                  <a:lnTo>
                    <a:pt x="18914" y="21599"/>
                  </a:lnTo>
                  <a:cubicBezTo>
                    <a:pt x="18611" y="21599"/>
                    <a:pt x="18456" y="21414"/>
                    <a:pt x="18456" y="21047"/>
                  </a:cubicBezTo>
                  <a:lnTo>
                    <a:pt x="18456" y="549"/>
                  </a:lnTo>
                  <a:cubicBezTo>
                    <a:pt x="18456" y="182"/>
                    <a:pt x="18608" y="0"/>
                    <a:pt x="18914" y="0"/>
                  </a:cubicBezTo>
                  <a:lnTo>
                    <a:pt x="21139" y="0"/>
                  </a:lnTo>
                  <a:cubicBezTo>
                    <a:pt x="21445" y="0"/>
                    <a:pt x="21599" y="182"/>
                    <a:pt x="21599" y="549"/>
                  </a:cubicBezTo>
                  <a:lnTo>
                    <a:pt x="21599" y="210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2" tIns="50782" rIns="50782" bIns="50782" anchor="ctr"/>
            <a:lstStyle/>
            <a:p>
              <a:pPr defTabSz="456565">
                <a:defRPr/>
              </a:pPr>
              <a:endParaRPr lang="es-ES" sz="2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86587" y="2692465"/>
            <a:ext cx="1167454" cy="1166661"/>
            <a:chOff x="4120369" y="2576718"/>
            <a:chExt cx="1167454" cy="1166661"/>
          </a:xfrm>
        </p:grpSpPr>
        <p:sp>
          <p:nvSpPr>
            <p:cNvPr id="13" name="Oval 10"/>
            <p:cNvSpPr/>
            <p:nvPr/>
          </p:nvSpPr>
          <p:spPr bwMode="auto">
            <a:xfrm>
              <a:off x="4120369" y="2576718"/>
              <a:ext cx="1167454" cy="116666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Source Sans Pro Semibold" charset="0"/>
              </a:endParaRPr>
            </a:p>
          </p:txBody>
        </p:sp>
        <p:sp>
          <p:nvSpPr>
            <p:cNvPr id="14" name="AutoShape 32"/>
            <p:cNvSpPr/>
            <p:nvPr/>
          </p:nvSpPr>
          <p:spPr bwMode="auto">
            <a:xfrm>
              <a:off x="4460050" y="2919573"/>
              <a:ext cx="480156" cy="483331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1" y="7569"/>
                  </a:moveTo>
                  <a:cubicBezTo>
                    <a:pt x="21273" y="7569"/>
                    <a:pt x="21379" y="7618"/>
                    <a:pt x="21468" y="7727"/>
                  </a:cubicBezTo>
                  <a:cubicBezTo>
                    <a:pt x="21554" y="7834"/>
                    <a:pt x="21599" y="7958"/>
                    <a:pt x="21599" y="8105"/>
                  </a:cubicBezTo>
                  <a:lnTo>
                    <a:pt x="21599" y="13494"/>
                  </a:lnTo>
                  <a:cubicBezTo>
                    <a:pt x="21599" y="13641"/>
                    <a:pt x="21556" y="13768"/>
                    <a:pt x="21472" y="13872"/>
                  </a:cubicBezTo>
                  <a:cubicBezTo>
                    <a:pt x="21388" y="13978"/>
                    <a:pt x="21280" y="14033"/>
                    <a:pt x="21151" y="14033"/>
                  </a:cubicBezTo>
                  <a:lnTo>
                    <a:pt x="19807" y="14033"/>
                  </a:lnTo>
                  <a:lnTo>
                    <a:pt x="19807" y="19984"/>
                  </a:lnTo>
                  <a:cubicBezTo>
                    <a:pt x="19807" y="20419"/>
                    <a:pt x="19675" y="20796"/>
                    <a:pt x="19411" y="21116"/>
                  </a:cubicBezTo>
                  <a:cubicBezTo>
                    <a:pt x="19144" y="21438"/>
                    <a:pt x="18825" y="21599"/>
                    <a:pt x="18451" y="21599"/>
                  </a:cubicBezTo>
                  <a:lnTo>
                    <a:pt x="3146" y="21599"/>
                  </a:lnTo>
                  <a:cubicBezTo>
                    <a:pt x="2772" y="21599"/>
                    <a:pt x="2455" y="21438"/>
                    <a:pt x="2198" y="21116"/>
                  </a:cubicBezTo>
                  <a:cubicBezTo>
                    <a:pt x="1941" y="20796"/>
                    <a:pt x="1814" y="20419"/>
                    <a:pt x="1814" y="19984"/>
                  </a:cubicBezTo>
                  <a:lnTo>
                    <a:pt x="1814" y="14033"/>
                  </a:lnTo>
                  <a:lnTo>
                    <a:pt x="446" y="14033"/>
                  </a:lnTo>
                  <a:cubicBezTo>
                    <a:pt x="324" y="14033"/>
                    <a:pt x="218" y="13981"/>
                    <a:pt x="132" y="13880"/>
                  </a:cubicBezTo>
                  <a:cubicBezTo>
                    <a:pt x="43" y="13780"/>
                    <a:pt x="0" y="13650"/>
                    <a:pt x="0" y="13494"/>
                  </a:cubicBezTo>
                  <a:lnTo>
                    <a:pt x="0" y="8105"/>
                  </a:lnTo>
                  <a:cubicBezTo>
                    <a:pt x="0" y="7958"/>
                    <a:pt x="43" y="7834"/>
                    <a:pt x="132" y="7727"/>
                  </a:cubicBezTo>
                  <a:cubicBezTo>
                    <a:pt x="218" y="7618"/>
                    <a:pt x="324" y="7569"/>
                    <a:pt x="446" y="7569"/>
                  </a:cubicBezTo>
                  <a:lnTo>
                    <a:pt x="6638" y="7569"/>
                  </a:lnTo>
                  <a:cubicBezTo>
                    <a:pt x="6203" y="7569"/>
                    <a:pt x="5791" y="7468"/>
                    <a:pt x="5404" y="7270"/>
                  </a:cubicBezTo>
                  <a:cubicBezTo>
                    <a:pt x="5018" y="7074"/>
                    <a:pt x="4682" y="6803"/>
                    <a:pt x="4399" y="6466"/>
                  </a:cubicBezTo>
                  <a:cubicBezTo>
                    <a:pt x="4116" y="6126"/>
                    <a:pt x="3892" y="5723"/>
                    <a:pt x="3727" y="5266"/>
                  </a:cubicBezTo>
                  <a:cubicBezTo>
                    <a:pt x="3561" y="4808"/>
                    <a:pt x="3480" y="4316"/>
                    <a:pt x="3480" y="3789"/>
                  </a:cubicBezTo>
                  <a:cubicBezTo>
                    <a:pt x="3480" y="3267"/>
                    <a:pt x="3561" y="2775"/>
                    <a:pt x="3727" y="2312"/>
                  </a:cubicBezTo>
                  <a:cubicBezTo>
                    <a:pt x="3892" y="1845"/>
                    <a:pt x="4116" y="1445"/>
                    <a:pt x="4399" y="1102"/>
                  </a:cubicBezTo>
                  <a:cubicBezTo>
                    <a:pt x="4682" y="765"/>
                    <a:pt x="5016" y="495"/>
                    <a:pt x="5399" y="296"/>
                  </a:cubicBezTo>
                  <a:cubicBezTo>
                    <a:pt x="5781" y="100"/>
                    <a:pt x="6194" y="0"/>
                    <a:pt x="6638" y="0"/>
                  </a:cubicBezTo>
                  <a:cubicBezTo>
                    <a:pt x="7106" y="0"/>
                    <a:pt x="7550" y="112"/>
                    <a:pt x="7967" y="336"/>
                  </a:cubicBezTo>
                  <a:cubicBezTo>
                    <a:pt x="8385" y="561"/>
                    <a:pt x="8723" y="883"/>
                    <a:pt x="8985" y="1295"/>
                  </a:cubicBezTo>
                  <a:lnTo>
                    <a:pt x="10799" y="4094"/>
                  </a:lnTo>
                  <a:lnTo>
                    <a:pt x="12614" y="1295"/>
                  </a:lnTo>
                  <a:cubicBezTo>
                    <a:pt x="12883" y="883"/>
                    <a:pt x="13224" y="561"/>
                    <a:pt x="13636" y="336"/>
                  </a:cubicBezTo>
                  <a:cubicBezTo>
                    <a:pt x="14049" y="112"/>
                    <a:pt x="14493" y="0"/>
                    <a:pt x="14971" y="0"/>
                  </a:cubicBezTo>
                  <a:cubicBezTo>
                    <a:pt x="15405" y="0"/>
                    <a:pt x="15815" y="100"/>
                    <a:pt x="16199" y="296"/>
                  </a:cubicBezTo>
                  <a:cubicBezTo>
                    <a:pt x="16581" y="495"/>
                    <a:pt x="16915" y="765"/>
                    <a:pt x="17198" y="1102"/>
                  </a:cubicBezTo>
                  <a:cubicBezTo>
                    <a:pt x="17481" y="1445"/>
                    <a:pt x="17704" y="1845"/>
                    <a:pt x="17870" y="2303"/>
                  </a:cubicBezTo>
                  <a:cubicBezTo>
                    <a:pt x="18036" y="2761"/>
                    <a:pt x="18117" y="3259"/>
                    <a:pt x="18117" y="3789"/>
                  </a:cubicBezTo>
                  <a:cubicBezTo>
                    <a:pt x="18117" y="4315"/>
                    <a:pt x="18036" y="4808"/>
                    <a:pt x="17870" y="5266"/>
                  </a:cubicBezTo>
                  <a:cubicBezTo>
                    <a:pt x="17704" y="5723"/>
                    <a:pt x="17481" y="6126"/>
                    <a:pt x="17198" y="6466"/>
                  </a:cubicBezTo>
                  <a:cubicBezTo>
                    <a:pt x="16915" y="6803"/>
                    <a:pt x="16581" y="7074"/>
                    <a:pt x="16199" y="7269"/>
                  </a:cubicBezTo>
                  <a:cubicBezTo>
                    <a:pt x="15815" y="7468"/>
                    <a:pt x="15405" y="7569"/>
                    <a:pt x="14971" y="7569"/>
                  </a:cubicBezTo>
                  <a:lnTo>
                    <a:pt x="21151" y="7569"/>
                  </a:lnTo>
                  <a:close/>
                  <a:moveTo>
                    <a:pt x="5294" y="3789"/>
                  </a:moveTo>
                  <a:cubicBezTo>
                    <a:pt x="5294" y="4243"/>
                    <a:pt x="5424" y="4621"/>
                    <a:pt x="5680" y="4929"/>
                  </a:cubicBezTo>
                  <a:cubicBezTo>
                    <a:pt x="5937" y="5234"/>
                    <a:pt x="6256" y="5389"/>
                    <a:pt x="6638" y="5389"/>
                  </a:cubicBezTo>
                  <a:lnTo>
                    <a:pt x="9362" y="5389"/>
                  </a:lnTo>
                  <a:lnTo>
                    <a:pt x="7629" y="2689"/>
                  </a:lnTo>
                  <a:cubicBezTo>
                    <a:pt x="7550" y="2597"/>
                    <a:pt x="7430" y="2484"/>
                    <a:pt x="7260" y="2349"/>
                  </a:cubicBezTo>
                  <a:cubicBezTo>
                    <a:pt x="7092" y="2217"/>
                    <a:pt x="6885" y="2150"/>
                    <a:pt x="6638" y="2150"/>
                  </a:cubicBezTo>
                  <a:cubicBezTo>
                    <a:pt x="6264" y="2150"/>
                    <a:pt x="5947" y="2312"/>
                    <a:pt x="5685" y="2634"/>
                  </a:cubicBezTo>
                  <a:cubicBezTo>
                    <a:pt x="5426" y="2954"/>
                    <a:pt x="5294" y="3342"/>
                    <a:pt x="5294" y="3789"/>
                  </a:cubicBezTo>
                  <a:moveTo>
                    <a:pt x="13063" y="7569"/>
                  </a:moveTo>
                  <a:lnTo>
                    <a:pt x="8534" y="7569"/>
                  </a:lnTo>
                  <a:lnTo>
                    <a:pt x="8534" y="18553"/>
                  </a:lnTo>
                  <a:cubicBezTo>
                    <a:pt x="8534" y="18856"/>
                    <a:pt x="8628" y="19118"/>
                    <a:pt x="8810" y="19334"/>
                  </a:cubicBezTo>
                  <a:cubicBezTo>
                    <a:pt x="8995" y="19547"/>
                    <a:pt x="9208" y="19656"/>
                    <a:pt x="9456" y="19656"/>
                  </a:cubicBezTo>
                  <a:lnTo>
                    <a:pt x="12144" y="19656"/>
                  </a:lnTo>
                  <a:cubicBezTo>
                    <a:pt x="12396" y="19656"/>
                    <a:pt x="12612" y="19547"/>
                    <a:pt x="12792" y="19334"/>
                  </a:cubicBezTo>
                  <a:cubicBezTo>
                    <a:pt x="12972" y="19118"/>
                    <a:pt x="13063" y="18856"/>
                    <a:pt x="13063" y="18553"/>
                  </a:cubicBezTo>
                  <a:lnTo>
                    <a:pt x="13063" y="7569"/>
                  </a:lnTo>
                  <a:close/>
                  <a:moveTo>
                    <a:pt x="12235" y="5389"/>
                  </a:moveTo>
                  <a:lnTo>
                    <a:pt x="14971" y="5389"/>
                  </a:lnTo>
                  <a:cubicBezTo>
                    <a:pt x="15345" y="5389"/>
                    <a:pt x="15660" y="5234"/>
                    <a:pt x="15916" y="4929"/>
                  </a:cubicBezTo>
                  <a:cubicBezTo>
                    <a:pt x="16173" y="4621"/>
                    <a:pt x="16303" y="4243"/>
                    <a:pt x="16303" y="3789"/>
                  </a:cubicBezTo>
                  <a:cubicBezTo>
                    <a:pt x="16303" y="3339"/>
                    <a:pt x="16173" y="2954"/>
                    <a:pt x="15916" y="2634"/>
                  </a:cubicBezTo>
                  <a:cubicBezTo>
                    <a:pt x="15660" y="2312"/>
                    <a:pt x="15345" y="2150"/>
                    <a:pt x="14971" y="2150"/>
                  </a:cubicBezTo>
                  <a:cubicBezTo>
                    <a:pt x="14716" y="2150"/>
                    <a:pt x="14507" y="2217"/>
                    <a:pt x="14342" y="2349"/>
                  </a:cubicBezTo>
                  <a:cubicBezTo>
                    <a:pt x="14179" y="2484"/>
                    <a:pt x="14059" y="2597"/>
                    <a:pt x="13982" y="2689"/>
                  </a:cubicBezTo>
                  <a:lnTo>
                    <a:pt x="12235" y="53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2" tIns="50782" rIns="50782" bIns="50782" anchor="ctr"/>
            <a:lstStyle/>
            <a:p>
              <a:pPr defTabSz="456565">
                <a:defRPr/>
              </a:pPr>
              <a:endParaRPr lang="es-ES" sz="2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86587" y="3940078"/>
            <a:ext cx="1167454" cy="1166661"/>
            <a:chOff x="4120369" y="3824331"/>
            <a:chExt cx="1167454" cy="1166661"/>
          </a:xfrm>
        </p:grpSpPr>
        <p:sp>
          <p:nvSpPr>
            <p:cNvPr id="16" name="Oval 11"/>
            <p:cNvSpPr/>
            <p:nvPr/>
          </p:nvSpPr>
          <p:spPr bwMode="auto">
            <a:xfrm>
              <a:off x="4120369" y="3824331"/>
              <a:ext cx="1167454" cy="116666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Source Sans Pro Semibold" charset="0"/>
              </a:endParaRPr>
            </a:p>
          </p:txBody>
        </p:sp>
        <p:sp>
          <p:nvSpPr>
            <p:cNvPr id="17" name="AutoShape 37"/>
            <p:cNvSpPr/>
            <p:nvPr/>
          </p:nvSpPr>
          <p:spPr bwMode="auto">
            <a:xfrm>
              <a:off x="4480684" y="4168774"/>
              <a:ext cx="437299" cy="480156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12" y="0"/>
                  </a:moveTo>
                  <a:cubicBezTo>
                    <a:pt x="20751" y="0"/>
                    <a:pt x="21033" y="104"/>
                    <a:pt x="21260" y="316"/>
                  </a:cubicBezTo>
                  <a:cubicBezTo>
                    <a:pt x="21487" y="530"/>
                    <a:pt x="21599" y="790"/>
                    <a:pt x="21599" y="1109"/>
                  </a:cubicBezTo>
                  <a:lnTo>
                    <a:pt x="21599" y="15003"/>
                  </a:lnTo>
                  <a:cubicBezTo>
                    <a:pt x="21599" y="15537"/>
                    <a:pt x="21466" y="16008"/>
                    <a:pt x="21203" y="16415"/>
                  </a:cubicBezTo>
                  <a:cubicBezTo>
                    <a:pt x="20936" y="16827"/>
                    <a:pt x="20582" y="17169"/>
                    <a:pt x="20143" y="17446"/>
                  </a:cubicBezTo>
                  <a:cubicBezTo>
                    <a:pt x="19700" y="17719"/>
                    <a:pt x="19219" y="17931"/>
                    <a:pt x="18701" y="18078"/>
                  </a:cubicBezTo>
                  <a:cubicBezTo>
                    <a:pt x="18177" y="18228"/>
                    <a:pt x="17668" y="18301"/>
                    <a:pt x="17174" y="18301"/>
                  </a:cubicBezTo>
                  <a:cubicBezTo>
                    <a:pt x="16686" y="18301"/>
                    <a:pt x="16172" y="18228"/>
                    <a:pt x="15644" y="18078"/>
                  </a:cubicBezTo>
                  <a:cubicBezTo>
                    <a:pt x="15117" y="17931"/>
                    <a:pt x="14642" y="17719"/>
                    <a:pt x="14215" y="17446"/>
                  </a:cubicBezTo>
                  <a:cubicBezTo>
                    <a:pt x="13788" y="17169"/>
                    <a:pt x="13445" y="16830"/>
                    <a:pt x="13179" y="16423"/>
                  </a:cubicBezTo>
                  <a:cubicBezTo>
                    <a:pt x="12912" y="16019"/>
                    <a:pt x="12779" y="15545"/>
                    <a:pt x="12779" y="15003"/>
                  </a:cubicBezTo>
                  <a:cubicBezTo>
                    <a:pt x="12779" y="14492"/>
                    <a:pt x="12912" y="14029"/>
                    <a:pt x="13179" y="13611"/>
                  </a:cubicBezTo>
                  <a:cubicBezTo>
                    <a:pt x="13445" y="13198"/>
                    <a:pt x="13788" y="12851"/>
                    <a:pt x="14215" y="12572"/>
                  </a:cubicBezTo>
                  <a:cubicBezTo>
                    <a:pt x="14642" y="12295"/>
                    <a:pt x="15117" y="12080"/>
                    <a:pt x="15644" y="11936"/>
                  </a:cubicBezTo>
                  <a:cubicBezTo>
                    <a:pt x="16172" y="11792"/>
                    <a:pt x="16686" y="11719"/>
                    <a:pt x="17174" y="11719"/>
                  </a:cubicBezTo>
                  <a:cubicBezTo>
                    <a:pt x="17441" y="11719"/>
                    <a:pt x="17692" y="11736"/>
                    <a:pt x="17940" y="11775"/>
                  </a:cubicBezTo>
                  <a:cubicBezTo>
                    <a:pt x="18183" y="11812"/>
                    <a:pt x="18422" y="11854"/>
                    <a:pt x="18652" y="11908"/>
                  </a:cubicBezTo>
                  <a:lnTo>
                    <a:pt x="18652" y="4648"/>
                  </a:lnTo>
                  <a:lnTo>
                    <a:pt x="8823" y="7285"/>
                  </a:lnTo>
                  <a:lnTo>
                    <a:pt x="8823" y="18301"/>
                  </a:lnTo>
                  <a:cubicBezTo>
                    <a:pt x="8823" y="18835"/>
                    <a:pt x="8690" y="19307"/>
                    <a:pt x="8423" y="19716"/>
                  </a:cubicBezTo>
                  <a:cubicBezTo>
                    <a:pt x="8157" y="20125"/>
                    <a:pt x="7811" y="20467"/>
                    <a:pt x="7384" y="20744"/>
                  </a:cubicBezTo>
                  <a:cubicBezTo>
                    <a:pt x="6960" y="21018"/>
                    <a:pt x="6485" y="21230"/>
                    <a:pt x="5955" y="21376"/>
                  </a:cubicBezTo>
                  <a:cubicBezTo>
                    <a:pt x="5428" y="21526"/>
                    <a:pt x="4919" y="21599"/>
                    <a:pt x="4425" y="21599"/>
                  </a:cubicBezTo>
                  <a:cubicBezTo>
                    <a:pt x="3913" y="21599"/>
                    <a:pt x="3398" y="21526"/>
                    <a:pt x="2880" y="21376"/>
                  </a:cubicBezTo>
                  <a:cubicBezTo>
                    <a:pt x="2362" y="21230"/>
                    <a:pt x="1887" y="21018"/>
                    <a:pt x="1450" y="20744"/>
                  </a:cubicBezTo>
                  <a:cubicBezTo>
                    <a:pt x="1014" y="20467"/>
                    <a:pt x="666" y="20125"/>
                    <a:pt x="399" y="19716"/>
                  </a:cubicBezTo>
                  <a:cubicBezTo>
                    <a:pt x="133" y="19307"/>
                    <a:pt x="0" y="18835"/>
                    <a:pt x="0" y="18301"/>
                  </a:cubicBezTo>
                  <a:cubicBezTo>
                    <a:pt x="0" y="17790"/>
                    <a:pt x="133" y="17327"/>
                    <a:pt x="399" y="16909"/>
                  </a:cubicBezTo>
                  <a:cubicBezTo>
                    <a:pt x="666" y="16497"/>
                    <a:pt x="1014" y="16149"/>
                    <a:pt x="1450" y="15870"/>
                  </a:cubicBezTo>
                  <a:cubicBezTo>
                    <a:pt x="1887" y="15590"/>
                    <a:pt x="2362" y="15376"/>
                    <a:pt x="2880" y="15229"/>
                  </a:cubicBezTo>
                  <a:cubicBezTo>
                    <a:pt x="3398" y="15079"/>
                    <a:pt x="3913" y="15003"/>
                    <a:pt x="4425" y="15003"/>
                  </a:cubicBezTo>
                  <a:cubicBezTo>
                    <a:pt x="4667" y="15003"/>
                    <a:pt x="4913" y="15023"/>
                    <a:pt x="5158" y="15059"/>
                  </a:cubicBezTo>
                  <a:cubicBezTo>
                    <a:pt x="5403" y="15096"/>
                    <a:pt x="5649" y="15144"/>
                    <a:pt x="5888" y="15209"/>
                  </a:cubicBezTo>
                  <a:lnTo>
                    <a:pt x="5888" y="4676"/>
                  </a:lnTo>
                  <a:cubicBezTo>
                    <a:pt x="5888" y="4433"/>
                    <a:pt x="5967" y="4216"/>
                    <a:pt x="6121" y="4029"/>
                  </a:cubicBezTo>
                  <a:cubicBezTo>
                    <a:pt x="6276" y="3837"/>
                    <a:pt x="6482" y="3707"/>
                    <a:pt x="6745" y="3634"/>
                  </a:cubicBezTo>
                  <a:cubicBezTo>
                    <a:pt x="6966" y="3583"/>
                    <a:pt x="7445" y="3453"/>
                    <a:pt x="8187" y="3241"/>
                  </a:cubicBezTo>
                  <a:cubicBezTo>
                    <a:pt x="8926" y="3035"/>
                    <a:pt x="9786" y="2798"/>
                    <a:pt x="10771" y="2533"/>
                  </a:cubicBezTo>
                  <a:cubicBezTo>
                    <a:pt x="11755" y="2267"/>
                    <a:pt x="12791" y="1985"/>
                    <a:pt x="13888" y="1688"/>
                  </a:cubicBezTo>
                  <a:cubicBezTo>
                    <a:pt x="14984" y="1392"/>
                    <a:pt x="16005" y="1118"/>
                    <a:pt x="16947" y="872"/>
                  </a:cubicBezTo>
                  <a:cubicBezTo>
                    <a:pt x="17892" y="624"/>
                    <a:pt x="18683" y="415"/>
                    <a:pt x="19328" y="248"/>
                  </a:cubicBezTo>
                  <a:cubicBezTo>
                    <a:pt x="19976" y="81"/>
                    <a:pt x="20336" y="0"/>
                    <a:pt x="204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2" tIns="50782" rIns="50782" bIns="50782" anchor="ctr"/>
            <a:lstStyle/>
            <a:p>
              <a:pPr defTabSz="456565">
                <a:defRPr/>
              </a:pPr>
              <a:endParaRPr lang="es-ES" sz="2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87382" y="5128166"/>
            <a:ext cx="1166661" cy="1166661"/>
            <a:chOff x="3721164" y="5012419"/>
            <a:chExt cx="1166661" cy="1166661"/>
          </a:xfrm>
        </p:grpSpPr>
        <p:sp>
          <p:nvSpPr>
            <p:cNvPr id="19" name="Oval 12"/>
            <p:cNvSpPr/>
            <p:nvPr/>
          </p:nvSpPr>
          <p:spPr bwMode="auto">
            <a:xfrm>
              <a:off x="3721164" y="5012419"/>
              <a:ext cx="1166661" cy="116666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Source Sans Pro Semibold" charset="0"/>
              </a:endParaRPr>
            </a:p>
          </p:txBody>
        </p:sp>
        <p:sp>
          <p:nvSpPr>
            <p:cNvPr id="20" name="AutoShape 12"/>
            <p:cNvSpPr/>
            <p:nvPr/>
          </p:nvSpPr>
          <p:spPr bwMode="auto">
            <a:xfrm>
              <a:off x="4106877" y="5383846"/>
              <a:ext cx="396823" cy="436506"/>
            </a:xfrm>
            <a:custGeom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2" tIns="50782" rIns="50782" bIns="50782" anchor="ctr"/>
            <a:lstStyle/>
            <a:p>
              <a:pPr defTabSz="456565">
                <a:defRPr/>
              </a:pPr>
              <a:endParaRPr lang="es-ES" sz="2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06446" y="3194844"/>
            <a:ext cx="1744435" cy="1744435"/>
            <a:chOff x="740228" y="3079097"/>
            <a:chExt cx="1744435" cy="1744435"/>
          </a:xfrm>
        </p:grpSpPr>
        <p:sp>
          <p:nvSpPr>
            <p:cNvPr id="22" name="Oval 8"/>
            <p:cNvSpPr/>
            <p:nvPr/>
          </p:nvSpPr>
          <p:spPr bwMode="auto">
            <a:xfrm>
              <a:off x="740228" y="3079097"/>
              <a:ext cx="1744435" cy="1744435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Source Sans Pro Semibold" charset="0"/>
              </a:endParaRPr>
            </a:p>
          </p:txBody>
        </p:sp>
        <p:sp>
          <p:nvSpPr>
            <p:cNvPr id="23" name="Freeform 38"/>
            <p:cNvSpPr>
              <a:spLocks noEditPoints="1"/>
            </p:cNvSpPr>
            <p:nvPr/>
          </p:nvSpPr>
          <p:spPr bwMode="auto">
            <a:xfrm>
              <a:off x="1279114" y="3413222"/>
              <a:ext cx="696822" cy="1019042"/>
            </a:xfrm>
            <a:custGeom>
              <a:gdLst>
                <a:gd name="T0" fmla="*/ 35 w 70"/>
                <a:gd name="T1" fmla="*/ 0 h 102"/>
                <a:gd name="T2" fmla="*/ 0 w 70"/>
                <a:gd name="T3" fmla="*/ 35 h 102"/>
                <a:gd name="T4" fmla="*/ 16 w 70"/>
                <a:gd name="T5" fmla="*/ 74 h 102"/>
                <a:gd name="T6" fmla="*/ 35 w 70"/>
                <a:gd name="T7" fmla="*/ 102 h 102"/>
                <a:gd name="T8" fmla="*/ 54 w 70"/>
                <a:gd name="T9" fmla="*/ 74 h 102"/>
                <a:gd name="T10" fmla="*/ 70 w 70"/>
                <a:gd name="T11" fmla="*/ 35 h 102"/>
                <a:gd name="T12" fmla="*/ 35 w 70"/>
                <a:gd name="T13" fmla="*/ 0 h 102"/>
                <a:gd name="T14" fmla="*/ 43 w 70"/>
                <a:gd name="T15" fmla="*/ 87 h 102"/>
                <a:gd name="T16" fmla="*/ 27 w 70"/>
                <a:gd name="T17" fmla="*/ 89 h 102"/>
                <a:gd name="T18" fmla="*/ 26 w 70"/>
                <a:gd name="T19" fmla="*/ 83 h 102"/>
                <a:gd name="T20" fmla="*/ 26 w 70"/>
                <a:gd name="T21" fmla="*/ 83 h 102"/>
                <a:gd name="T22" fmla="*/ 45 w 70"/>
                <a:gd name="T23" fmla="*/ 80 h 102"/>
                <a:gd name="T24" fmla="*/ 44 w 70"/>
                <a:gd name="T25" fmla="*/ 83 h 102"/>
                <a:gd name="T26" fmla="*/ 43 w 70"/>
                <a:gd name="T27" fmla="*/ 87 h 102"/>
                <a:gd name="T28" fmla="*/ 25 w 70"/>
                <a:gd name="T29" fmla="*/ 79 h 102"/>
                <a:gd name="T30" fmla="*/ 23 w 70"/>
                <a:gd name="T31" fmla="*/ 73 h 102"/>
                <a:gd name="T32" fmla="*/ 47 w 70"/>
                <a:gd name="T33" fmla="*/ 73 h 102"/>
                <a:gd name="T34" fmla="*/ 46 w 70"/>
                <a:gd name="T35" fmla="*/ 77 h 102"/>
                <a:gd name="T36" fmla="*/ 25 w 70"/>
                <a:gd name="T37" fmla="*/ 79 h 102"/>
                <a:gd name="T38" fmla="*/ 35 w 70"/>
                <a:gd name="T39" fmla="*/ 96 h 102"/>
                <a:gd name="T40" fmla="*/ 29 w 70"/>
                <a:gd name="T41" fmla="*/ 92 h 102"/>
                <a:gd name="T42" fmla="*/ 42 w 70"/>
                <a:gd name="T43" fmla="*/ 90 h 102"/>
                <a:gd name="T44" fmla="*/ 35 w 70"/>
                <a:gd name="T45" fmla="*/ 96 h 102"/>
                <a:gd name="T46" fmla="*/ 50 w 70"/>
                <a:gd name="T47" fmla="*/ 67 h 102"/>
                <a:gd name="T48" fmla="*/ 20 w 70"/>
                <a:gd name="T49" fmla="*/ 67 h 102"/>
                <a:gd name="T50" fmla="*/ 15 w 70"/>
                <a:gd name="T51" fmla="*/ 57 h 102"/>
                <a:gd name="T52" fmla="*/ 6 w 70"/>
                <a:gd name="T53" fmla="*/ 35 h 102"/>
                <a:gd name="T54" fmla="*/ 35 w 70"/>
                <a:gd name="T55" fmla="*/ 6 h 102"/>
                <a:gd name="T56" fmla="*/ 64 w 70"/>
                <a:gd name="T57" fmla="*/ 35 h 102"/>
                <a:gd name="T58" fmla="*/ 55 w 70"/>
                <a:gd name="T59" fmla="*/ 57 h 102"/>
                <a:gd name="T60" fmla="*/ 50 w 70"/>
                <a:gd name="T61" fmla="*/ 67 h 102"/>
                <a:gd name="T62" fmla="*/ 50 w 70"/>
                <a:gd name="T63" fmla="*/ 67 h 102"/>
                <a:gd name="T64" fmla="*/ 50 w 70"/>
                <a:gd name="T65" fmla="*/ 67 h 10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52453" y="1526279"/>
            <a:ext cx="4305726" cy="954259"/>
            <a:chOff x="6529452" y="2270537"/>
            <a:chExt cx="4305726" cy="954259"/>
          </a:xfrm>
        </p:grpSpPr>
        <p:sp>
          <p:nvSpPr>
            <p:cNvPr id="25" name="TextBox 28"/>
            <p:cNvSpPr txBox="1"/>
            <p:nvPr/>
          </p:nvSpPr>
          <p:spPr>
            <a:xfrm>
              <a:off x="6529454" y="2270537"/>
              <a:ext cx="172354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smtClean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29"/>
            <p:cNvSpPr/>
            <p:nvPr/>
          </p:nvSpPr>
          <p:spPr>
            <a:xfrm>
              <a:off x="6529452" y="2652332"/>
              <a:ext cx="430572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716739" y="2798665"/>
            <a:ext cx="4305726" cy="954259"/>
            <a:chOff x="6529452" y="2270537"/>
            <a:chExt cx="4305726" cy="954259"/>
          </a:xfrm>
        </p:grpSpPr>
        <p:sp>
          <p:nvSpPr>
            <p:cNvPr id="28" name="TextBox 28"/>
            <p:cNvSpPr txBox="1"/>
            <p:nvPr/>
          </p:nvSpPr>
          <p:spPr>
            <a:xfrm>
              <a:off x="6529454" y="2270537"/>
              <a:ext cx="1723549" cy="454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9" name="Rectangle 29"/>
            <p:cNvSpPr/>
            <p:nvPr/>
          </p:nvSpPr>
          <p:spPr>
            <a:xfrm>
              <a:off x="6529452" y="2652332"/>
              <a:ext cx="430572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16739" y="4090076"/>
            <a:ext cx="4305726" cy="954259"/>
            <a:chOff x="6529452" y="2270537"/>
            <a:chExt cx="4305726" cy="954259"/>
          </a:xfrm>
        </p:grpSpPr>
        <p:sp>
          <p:nvSpPr>
            <p:cNvPr id="31" name="TextBox 28"/>
            <p:cNvSpPr txBox="1"/>
            <p:nvPr/>
          </p:nvSpPr>
          <p:spPr>
            <a:xfrm>
              <a:off x="6529454" y="2270537"/>
              <a:ext cx="1723549" cy="454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2" name="Rectangle 29"/>
            <p:cNvSpPr/>
            <p:nvPr/>
          </p:nvSpPr>
          <p:spPr>
            <a:xfrm>
              <a:off x="6529452" y="2652332"/>
              <a:ext cx="430572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46105" y="5329482"/>
            <a:ext cx="4305726" cy="954259"/>
            <a:chOff x="6529452" y="2270537"/>
            <a:chExt cx="4305726" cy="954259"/>
          </a:xfrm>
        </p:grpSpPr>
        <p:sp>
          <p:nvSpPr>
            <p:cNvPr id="34" name="TextBox 28"/>
            <p:cNvSpPr txBox="1"/>
            <p:nvPr/>
          </p:nvSpPr>
          <p:spPr>
            <a:xfrm>
              <a:off x="6529454" y="2270537"/>
              <a:ext cx="1723549" cy="454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29"/>
            <p:cNvSpPr/>
            <p:nvPr/>
          </p:nvSpPr>
          <p:spPr>
            <a:xfrm>
              <a:off x="6529452" y="2652332"/>
              <a:ext cx="430572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0" y="2506370"/>
            <a:ext cx="5262467" cy="3649156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373277" y="2409726"/>
            <a:ext cx="66581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600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  <a:endParaRPr lang="zh-CN" altLang="en-US" sz="600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757350" y="3441906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69686" y="815653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03</a:t>
            </a:r>
            <a:endParaRPr lang="zh-CN" altLang="en-US" sz="11500" b="1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三、点击添加你的标题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061884" y="2277136"/>
            <a:ext cx="14217445" cy="3085394"/>
            <a:chOff x="-1061884" y="2277136"/>
            <a:chExt cx="14217445" cy="3085394"/>
          </a:xfrm>
        </p:grpSpPr>
        <p:sp>
          <p:nvSpPr>
            <p:cNvPr id="6" name="任意多边形 5"/>
            <p:cNvSpPr/>
            <p:nvPr/>
          </p:nvSpPr>
          <p:spPr>
            <a:xfrm>
              <a:off x="-1061884" y="2389239"/>
              <a:ext cx="14217445" cy="2861187"/>
            </a:xfrm>
            <a:custGeom>
              <a:gdLst>
                <a:gd name="connsiteX0" fmla="*/ 0 w 14217445"/>
                <a:gd name="connsiteY0" fmla="*/ 324464 h 2861187"/>
                <a:gd name="connsiteX1" fmla="*/ 1622323 w 14217445"/>
                <a:gd name="connsiteY1" fmla="*/ 2477729 h 2861187"/>
                <a:gd name="connsiteX2" fmla="*/ 6548284 w 14217445"/>
                <a:gd name="connsiteY2" fmla="*/ 0 h 2861187"/>
                <a:gd name="connsiteX3" fmla="*/ 10058400 w 14217445"/>
                <a:gd name="connsiteY3" fmla="*/ 2861187 h 2861187"/>
                <a:gd name="connsiteX4" fmla="*/ 12919587 w 14217445"/>
                <a:gd name="connsiteY4" fmla="*/ 294967 h 2861187"/>
                <a:gd name="connsiteX5" fmla="*/ 14217445 w 14217445"/>
                <a:gd name="connsiteY5" fmla="*/ 1828800 h 286118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17445" h="2861187">
                  <a:moveTo>
                    <a:pt x="0" y="324464"/>
                  </a:moveTo>
                  <a:lnTo>
                    <a:pt x="1622323" y="2477729"/>
                  </a:lnTo>
                  <a:lnTo>
                    <a:pt x="6548284" y="0"/>
                  </a:lnTo>
                  <a:lnTo>
                    <a:pt x="10058400" y="2861187"/>
                  </a:lnTo>
                  <a:lnTo>
                    <a:pt x="12919587" y="294967"/>
                  </a:lnTo>
                  <a:lnTo>
                    <a:pt x="14217445" y="1828800"/>
                  </a:lnTo>
                </a:path>
              </a:pathLst>
            </a:custGeom>
            <a:noFill/>
            <a:ln w="3175">
              <a:solidFill>
                <a:srgbClr val="113652">
                  <a:alpha val="3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6007702">
              <a:off x="474991" y="4720632"/>
              <a:ext cx="273775" cy="273775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rot="6007702">
              <a:off x="5400161" y="2277136"/>
              <a:ext cx="189225" cy="189225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6007702">
              <a:off x="8904392" y="5173305"/>
              <a:ext cx="189225" cy="189225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6007702">
              <a:off x="11774010" y="2587904"/>
              <a:ext cx="189225" cy="189225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六边形 10"/>
          <p:cNvSpPr/>
          <p:nvPr/>
        </p:nvSpPr>
        <p:spPr>
          <a:xfrm rot="1800000">
            <a:off x="856343" y="2351620"/>
            <a:ext cx="576569" cy="497042"/>
          </a:xfrm>
          <a:prstGeom prst="hexagon">
            <a:avLst>
              <a:gd name="adj" fmla="val 29464"/>
              <a:gd name="vf" fmla="val 115470"/>
            </a:avLst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649"/>
          <p:cNvSpPr>
            <a:spLocks noEditPoints="1"/>
          </p:cNvSpPr>
          <p:nvPr/>
        </p:nvSpPr>
        <p:spPr bwMode="auto">
          <a:xfrm>
            <a:off x="1008741" y="2490250"/>
            <a:ext cx="271772" cy="219781"/>
          </a:xfrm>
          <a:custGeom>
            <a:gdLst>
              <a:gd name="T0" fmla="*/ 21 w 26"/>
              <a:gd name="T1" fmla="*/ 5 h 21"/>
              <a:gd name="T2" fmla="*/ 21 w 26"/>
              <a:gd name="T3" fmla="*/ 5 h 21"/>
              <a:gd name="T4" fmla="*/ 19 w 26"/>
              <a:gd name="T5" fmla="*/ 1 h 21"/>
              <a:gd name="T6" fmla="*/ 11 w 26"/>
              <a:gd name="T7" fmla="*/ 2 h 21"/>
              <a:gd name="T8" fmla="*/ 9 w 26"/>
              <a:gd name="T9" fmla="*/ 0 h 21"/>
              <a:gd name="T10" fmla="*/ 4 w 26"/>
              <a:gd name="T11" fmla="*/ 1 h 21"/>
              <a:gd name="T12" fmla="*/ 3 w 26"/>
              <a:gd name="T13" fmla="*/ 4 h 21"/>
              <a:gd name="T14" fmla="*/ 0 w 26"/>
              <a:gd name="T15" fmla="*/ 8 h 21"/>
              <a:gd name="T16" fmla="*/ 1 w 26"/>
              <a:gd name="T17" fmla="*/ 17 h 21"/>
              <a:gd name="T18" fmla="*/ 3 w 26"/>
              <a:gd name="T19" fmla="*/ 20 h 21"/>
              <a:gd name="T20" fmla="*/ 3 w 26"/>
              <a:gd name="T21" fmla="*/ 20 h 21"/>
              <a:gd name="T22" fmla="*/ 3 w 26"/>
              <a:gd name="T23" fmla="*/ 20 h 21"/>
              <a:gd name="T24" fmla="*/ 3 w 26"/>
              <a:gd name="T25" fmla="*/ 12 h 21"/>
              <a:gd name="T26" fmla="*/ 3 w 26"/>
              <a:gd name="T27" fmla="*/ 12 h 21"/>
              <a:gd name="T28" fmla="*/ 4 w 26"/>
              <a:gd name="T29" fmla="*/ 8 h 21"/>
              <a:gd name="T30" fmla="*/ 7 w 26"/>
              <a:gd name="T31" fmla="*/ 7 h 21"/>
              <a:gd name="T32" fmla="*/ 21 w 26"/>
              <a:gd name="T33" fmla="*/ 5 h 21"/>
              <a:gd name="T34" fmla="*/ 26 w 26"/>
              <a:gd name="T35" fmla="*/ 7 h 21"/>
              <a:gd name="T36" fmla="*/ 25 w 26"/>
              <a:gd name="T37" fmla="*/ 7 h 21"/>
              <a:gd name="T38" fmla="*/ 25 w 26"/>
              <a:gd name="T39" fmla="*/ 7 h 21"/>
              <a:gd name="T40" fmla="*/ 21 w 26"/>
              <a:gd name="T41" fmla="*/ 7 h 21"/>
              <a:gd name="T42" fmla="*/ 7 w 26"/>
              <a:gd name="T43" fmla="*/ 9 h 21"/>
              <a:gd name="T44" fmla="*/ 5 w 26"/>
              <a:gd name="T45" fmla="*/ 10 h 21"/>
              <a:gd name="T46" fmla="*/ 4 w 26"/>
              <a:gd name="T47" fmla="*/ 12 h 21"/>
              <a:gd name="T48" fmla="*/ 4 w 26"/>
              <a:gd name="T49" fmla="*/ 12 h 21"/>
              <a:gd name="T50" fmla="*/ 4 w 26"/>
              <a:gd name="T51" fmla="*/ 12 h 21"/>
              <a:gd name="T52" fmla="*/ 5 w 26"/>
              <a:gd name="T53" fmla="*/ 19 h 21"/>
              <a:gd name="T54" fmla="*/ 5 w 26"/>
              <a:gd name="T55" fmla="*/ 20 h 21"/>
              <a:gd name="T56" fmla="*/ 6 w 26"/>
              <a:gd name="T57" fmla="*/ 21 h 21"/>
              <a:gd name="T58" fmla="*/ 6 w 26"/>
              <a:gd name="T59" fmla="*/ 21 h 21"/>
              <a:gd name="T60" fmla="*/ 19 w 26"/>
              <a:gd name="T61" fmla="*/ 19 h 21"/>
              <a:gd name="T62" fmla="*/ 21 w 26"/>
              <a:gd name="T63" fmla="*/ 19 h 21"/>
              <a:gd name="T64" fmla="*/ 22 w 26"/>
              <a:gd name="T65" fmla="*/ 17 h 21"/>
              <a:gd name="T66" fmla="*/ 22 w 26"/>
              <a:gd name="T67" fmla="*/ 17 h 21"/>
              <a:gd name="T68" fmla="*/ 26 w 26"/>
              <a:gd name="T69" fmla="*/ 10 h 21"/>
              <a:gd name="T70" fmla="*/ 26 w 26"/>
              <a:gd name="T71" fmla="*/ 8 h 21"/>
              <a:gd name="T72" fmla="*/ 26 w 26"/>
              <a:gd name="T73" fmla="*/ 7 h 2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1">
                <a:moveTo>
                  <a:pt x="21" y="5"/>
                </a:moveTo>
                <a:cubicBezTo>
                  <a:pt x="21" y="5"/>
                  <a:pt x="21" y="5"/>
                  <a:pt x="21" y="5"/>
                </a:cubicBezTo>
                <a:cubicBezTo>
                  <a:pt x="22" y="2"/>
                  <a:pt x="21" y="0"/>
                  <a:pt x="19" y="1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9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2"/>
                  <a:pt x="3" y="4"/>
                </a:cubicBezTo>
                <a:cubicBezTo>
                  <a:pt x="1" y="4"/>
                  <a:pt x="0" y="6"/>
                  <a:pt x="0" y="8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8"/>
                  <a:pt x="2" y="19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3" y="9"/>
                  <a:pt x="4" y="8"/>
                </a:cubicBezTo>
                <a:cubicBezTo>
                  <a:pt x="4" y="8"/>
                  <a:pt x="5" y="7"/>
                  <a:pt x="7" y="7"/>
                </a:cubicBezTo>
                <a:lnTo>
                  <a:pt x="21" y="5"/>
                </a:lnTo>
                <a:close/>
                <a:moveTo>
                  <a:pt x="26" y="7"/>
                </a:moveTo>
                <a:cubicBezTo>
                  <a:pt x="26" y="7"/>
                  <a:pt x="26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7" y="9"/>
                  <a:pt x="7" y="9"/>
                  <a:pt x="7" y="9"/>
                </a:cubicBezTo>
                <a:cubicBezTo>
                  <a:pt x="6" y="9"/>
                  <a:pt x="6" y="9"/>
                  <a:pt x="5" y="10"/>
                </a:cubicBezTo>
                <a:cubicBezTo>
                  <a:pt x="5" y="10"/>
                  <a:pt x="4" y="11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20" y="19"/>
                  <a:pt x="21" y="19"/>
                </a:cubicBezTo>
                <a:cubicBezTo>
                  <a:pt x="21" y="18"/>
                  <a:pt x="22" y="18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9"/>
                  <a:pt x="26" y="8"/>
                </a:cubicBezTo>
                <a:cubicBezTo>
                  <a:pt x="26" y="8"/>
                  <a:pt x="26" y="7"/>
                  <a:pt x="2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 rot="1800000">
            <a:off x="5936078" y="2360137"/>
            <a:ext cx="2799682" cy="2413520"/>
          </a:xfrm>
          <a:prstGeom prst="hexagon">
            <a:avLst>
              <a:gd name="adj" fmla="val 29464"/>
              <a:gd name="vf" fmla="val 11547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16277" y="2112868"/>
            <a:ext cx="3287952" cy="1194325"/>
            <a:chOff x="6529452" y="2270537"/>
            <a:chExt cx="3287952" cy="1194325"/>
          </a:xfrm>
        </p:grpSpPr>
        <p:sp>
          <p:nvSpPr>
            <p:cNvPr id="15" name="TextBox 28"/>
            <p:cNvSpPr txBox="1"/>
            <p:nvPr/>
          </p:nvSpPr>
          <p:spPr>
            <a:xfrm>
              <a:off x="6529454" y="2270537"/>
              <a:ext cx="172354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smtClean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29"/>
            <p:cNvSpPr/>
            <p:nvPr/>
          </p:nvSpPr>
          <p:spPr>
            <a:xfrm>
              <a:off x="6529452" y="2652332"/>
              <a:ext cx="328795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六边形 16"/>
          <p:cNvSpPr/>
          <p:nvPr/>
        </p:nvSpPr>
        <p:spPr>
          <a:xfrm rot="1800000">
            <a:off x="856343" y="4122363"/>
            <a:ext cx="576569" cy="497042"/>
          </a:xfrm>
          <a:prstGeom prst="hexagon">
            <a:avLst>
              <a:gd name="adj" fmla="val 29464"/>
              <a:gd name="vf" fmla="val 115470"/>
            </a:avLst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542"/>
          <p:cNvSpPr/>
          <p:nvPr/>
        </p:nvSpPr>
        <p:spPr bwMode="auto">
          <a:xfrm>
            <a:off x="1027950" y="4240032"/>
            <a:ext cx="233353" cy="261703"/>
          </a:xfrm>
          <a:custGeom>
            <a:gdLst>
              <a:gd name="T0" fmla="*/ 24 w 24"/>
              <a:gd name="T1" fmla="*/ 12 h 27"/>
              <a:gd name="T2" fmla="*/ 13 w 24"/>
              <a:gd name="T3" fmla="*/ 1 h 27"/>
              <a:gd name="T4" fmla="*/ 13 w 24"/>
              <a:gd name="T5" fmla="*/ 1 h 27"/>
              <a:gd name="T6" fmla="*/ 12 w 24"/>
              <a:gd name="T7" fmla="*/ 0 h 27"/>
              <a:gd name="T8" fmla="*/ 11 w 24"/>
              <a:gd name="T9" fmla="*/ 1 h 27"/>
              <a:gd name="T10" fmla="*/ 11 w 24"/>
              <a:gd name="T11" fmla="*/ 1 h 27"/>
              <a:gd name="T12" fmla="*/ 0 w 24"/>
              <a:gd name="T13" fmla="*/ 12 h 27"/>
              <a:gd name="T14" fmla="*/ 11 w 24"/>
              <a:gd name="T15" fmla="*/ 12 h 27"/>
              <a:gd name="T16" fmla="*/ 11 w 24"/>
              <a:gd name="T17" fmla="*/ 22 h 27"/>
              <a:gd name="T18" fmla="*/ 11 w 24"/>
              <a:gd name="T19" fmla="*/ 22 h 27"/>
              <a:gd name="T20" fmla="*/ 10 w 24"/>
              <a:gd name="T21" fmla="*/ 25 h 27"/>
              <a:gd name="T22" fmla="*/ 7 w 24"/>
              <a:gd name="T23" fmla="*/ 26 h 27"/>
              <a:gd name="T24" fmla="*/ 5 w 24"/>
              <a:gd name="T25" fmla="*/ 25 h 27"/>
              <a:gd name="T26" fmla="*/ 4 w 24"/>
              <a:gd name="T27" fmla="*/ 22 h 27"/>
              <a:gd name="T28" fmla="*/ 3 w 24"/>
              <a:gd name="T29" fmla="*/ 21 h 27"/>
              <a:gd name="T30" fmla="*/ 2 w 24"/>
              <a:gd name="T31" fmla="*/ 22 h 27"/>
              <a:gd name="T32" fmla="*/ 7 w 24"/>
              <a:gd name="T33" fmla="*/ 27 h 27"/>
              <a:gd name="T34" fmla="*/ 13 w 24"/>
              <a:gd name="T35" fmla="*/ 22 h 27"/>
              <a:gd name="T36" fmla="*/ 13 w 24"/>
              <a:gd name="T37" fmla="*/ 22 h 27"/>
              <a:gd name="T38" fmla="*/ 13 w 24"/>
              <a:gd name="T39" fmla="*/ 12 h 27"/>
              <a:gd name="T40" fmla="*/ 24 w 24"/>
              <a:gd name="T41" fmla="*/ 12 h 2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" h="27">
                <a:moveTo>
                  <a:pt x="24" y="12"/>
                </a:moveTo>
                <a:cubicBezTo>
                  <a:pt x="24" y="6"/>
                  <a:pt x="19" y="2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2" y="0"/>
                  <a:pt x="12" y="0"/>
                </a:cubicBezTo>
                <a:cubicBezTo>
                  <a:pt x="11" y="0"/>
                  <a:pt x="11" y="0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5" y="2"/>
                  <a:pt x="0" y="6"/>
                  <a:pt x="0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3"/>
                  <a:pt x="10" y="24"/>
                  <a:pt x="10" y="25"/>
                </a:cubicBezTo>
                <a:cubicBezTo>
                  <a:pt x="9" y="25"/>
                  <a:pt x="8" y="26"/>
                  <a:pt x="7" y="26"/>
                </a:cubicBezTo>
                <a:cubicBezTo>
                  <a:pt x="6" y="26"/>
                  <a:pt x="5" y="25"/>
                  <a:pt x="5" y="25"/>
                </a:cubicBezTo>
                <a:cubicBezTo>
                  <a:pt x="4" y="24"/>
                  <a:pt x="4" y="23"/>
                  <a:pt x="4" y="22"/>
                </a:cubicBezTo>
                <a:cubicBezTo>
                  <a:pt x="4" y="22"/>
                  <a:pt x="3" y="21"/>
                  <a:pt x="3" y="21"/>
                </a:cubicBezTo>
                <a:cubicBezTo>
                  <a:pt x="2" y="21"/>
                  <a:pt x="2" y="22"/>
                  <a:pt x="2" y="22"/>
                </a:cubicBezTo>
                <a:cubicBezTo>
                  <a:pt x="2" y="25"/>
                  <a:pt x="4" y="27"/>
                  <a:pt x="7" y="27"/>
                </a:cubicBezTo>
                <a:cubicBezTo>
                  <a:pt x="10" y="27"/>
                  <a:pt x="12" y="25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12"/>
                  <a:pt x="13" y="12"/>
                  <a:pt x="13" y="12"/>
                </a:cubicBezTo>
                <a:lnTo>
                  <a:pt x="24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516277" y="3819832"/>
            <a:ext cx="3287952" cy="1194325"/>
            <a:chOff x="6529452" y="2270537"/>
            <a:chExt cx="3287952" cy="1194325"/>
          </a:xfrm>
        </p:grpSpPr>
        <p:sp>
          <p:nvSpPr>
            <p:cNvPr id="20" name="TextBox 28"/>
            <p:cNvSpPr txBox="1"/>
            <p:nvPr/>
          </p:nvSpPr>
          <p:spPr>
            <a:xfrm>
              <a:off x="6529454" y="2270537"/>
              <a:ext cx="1723549" cy="454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9"/>
            <p:cNvSpPr/>
            <p:nvPr/>
          </p:nvSpPr>
          <p:spPr>
            <a:xfrm>
              <a:off x="6529452" y="2652332"/>
              <a:ext cx="328795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21690" y="5131419"/>
            <a:ext cx="2428458" cy="1256839"/>
            <a:chOff x="8001270" y="1867859"/>
            <a:chExt cx="2428458" cy="1256839"/>
          </a:xfrm>
        </p:grpSpPr>
        <p:sp>
          <p:nvSpPr>
            <p:cNvPr id="23" name="文本框 22"/>
            <p:cNvSpPr txBox="1"/>
            <p:nvPr/>
          </p:nvSpPr>
          <p:spPr>
            <a:xfrm>
              <a:off x="8081087" y="1867859"/>
              <a:ext cx="2268825" cy="45461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  <a:endParaRPr lang="zh-CN" altLang="en-US" sz="20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三、点击添加你的标题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41052" y="1736774"/>
            <a:ext cx="965010" cy="937382"/>
            <a:chOff x="2041052" y="1736774"/>
            <a:chExt cx="965010" cy="937382"/>
          </a:xfrm>
        </p:grpSpPr>
        <p:sp>
          <p:nvSpPr>
            <p:cNvPr id="6" name="Oval 24"/>
            <p:cNvSpPr/>
            <p:nvPr/>
          </p:nvSpPr>
          <p:spPr>
            <a:xfrm>
              <a:off x="2041052" y="1736774"/>
              <a:ext cx="965010" cy="93738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245"/>
            <p:cNvSpPr/>
            <p:nvPr/>
          </p:nvSpPr>
          <p:spPr bwMode="auto">
            <a:xfrm>
              <a:off x="2302494" y="1984401"/>
              <a:ext cx="442125" cy="442125"/>
            </a:xfrm>
            <a:custGeom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76207" y="1736774"/>
            <a:ext cx="965010" cy="937382"/>
            <a:chOff x="5676207" y="1736774"/>
            <a:chExt cx="965010" cy="937382"/>
          </a:xfrm>
        </p:grpSpPr>
        <p:sp>
          <p:nvSpPr>
            <p:cNvPr id="9" name="Oval 52"/>
            <p:cNvSpPr/>
            <p:nvPr/>
          </p:nvSpPr>
          <p:spPr>
            <a:xfrm>
              <a:off x="5676207" y="1736774"/>
              <a:ext cx="965010" cy="93738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911812" y="1958564"/>
              <a:ext cx="493799" cy="493799"/>
            </a:xfrm>
            <a:custGeom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41052" y="4006049"/>
            <a:ext cx="965010" cy="937382"/>
            <a:chOff x="2041052" y="4006049"/>
            <a:chExt cx="965010" cy="937382"/>
          </a:xfrm>
        </p:grpSpPr>
        <p:sp>
          <p:nvSpPr>
            <p:cNvPr id="12" name="Oval 62"/>
            <p:cNvSpPr/>
            <p:nvPr/>
          </p:nvSpPr>
          <p:spPr>
            <a:xfrm>
              <a:off x="2041052" y="4006049"/>
              <a:ext cx="965010" cy="93738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17"/>
            <p:cNvSpPr>
              <a:spLocks noEditPoints="1"/>
            </p:cNvSpPr>
            <p:nvPr/>
          </p:nvSpPr>
          <p:spPr bwMode="auto">
            <a:xfrm>
              <a:off x="2270984" y="4285310"/>
              <a:ext cx="505146" cy="378860"/>
            </a:xfrm>
            <a:custGeom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7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13692" y="4006049"/>
            <a:ext cx="965010" cy="937382"/>
            <a:chOff x="5613692" y="4006049"/>
            <a:chExt cx="965010" cy="937382"/>
          </a:xfrm>
        </p:grpSpPr>
        <p:sp>
          <p:nvSpPr>
            <p:cNvPr id="15" name="Oval 67"/>
            <p:cNvSpPr/>
            <p:nvPr/>
          </p:nvSpPr>
          <p:spPr>
            <a:xfrm>
              <a:off x="5613692" y="4006049"/>
              <a:ext cx="965010" cy="93738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16"/>
            <p:cNvSpPr>
              <a:spLocks noEditPoints="1"/>
            </p:cNvSpPr>
            <p:nvPr/>
          </p:nvSpPr>
          <p:spPr bwMode="auto">
            <a:xfrm>
              <a:off x="5870146" y="4247152"/>
              <a:ext cx="452101" cy="455175"/>
            </a:xfrm>
            <a:custGeom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186333" y="1736774"/>
            <a:ext cx="965010" cy="937382"/>
            <a:chOff x="9186333" y="1736774"/>
            <a:chExt cx="965010" cy="937382"/>
          </a:xfrm>
        </p:grpSpPr>
        <p:sp>
          <p:nvSpPr>
            <p:cNvPr id="18" name="Oval 57"/>
            <p:cNvSpPr/>
            <p:nvPr/>
          </p:nvSpPr>
          <p:spPr>
            <a:xfrm>
              <a:off x="9186333" y="1736774"/>
              <a:ext cx="965010" cy="93738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38"/>
            <p:cNvSpPr>
              <a:spLocks noEditPoints="1"/>
            </p:cNvSpPr>
            <p:nvPr/>
          </p:nvSpPr>
          <p:spPr bwMode="auto">
            <a:xfrm>
              <a:off x="9471088" y="1916563"/>
              <a:ext cx="395498" cy="577801"/>
            </a:xfrm>
            <a:custGeom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86333" y="4006049"/>
            <a:ext cx="965010" cy="937382"/>
            <a:chOff x="9186333" y="4006049"/>
            <a:chExt cx="965010" cy="937382"/>
          </a:xfrm>
        </p:grpSpPr>
        <p:sp>
          <p:nvSpPr>
            <p:cNvPr id="21" name="Oval 72"/>
            <p:cNvSpPr/>
            <p:nvPr/>
          </p:nvSpPr>
          <p:spPr>
            <a:xfrm>
              <a:off x="9186333" y="4006049"/>
              <a:ext cx="965010" cy="93738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35"/>
            <p:cNvSpPr>
              <a:spLocks noEditPoints="1"/>
            </p:cNvSpPr>
            <p:nvPr/>
          </p:nvSpPr>
          <p:spPr bwMode="auto">
            <a:xfrm>
              <a:off x="9466609" y="4285310"/>
              <a:ext cx="404459" cy="378860"/>
            </a:xfrm>
            <a:custGeom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59107" y="2736031"/>
            <a:ext cx="2728898" cy="1098763"/>
            <a:chOff x="6207295" y="858157"/>
            <a:chExt cx="2728898" cy="1098763"/>
          </a:xfrm>
        </p:grpSpPr>
        <p:sp>
          <p:nvSpPr>
            <p:cNvPr id="24" name="矩形 16"/>
            <p:cNvSpPr/>
            <p:nvPr/>
          </p:nvSpPr>
          <p:spPr>
            <a:xfrm>
              <a:off x="6207295" y="1310589"/>
              <a:ext cx="27288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25" name="矩形 17"/>
            <p:cNvSpPr/>
            <p:nvPr/>
          </p:nvSpPr>
          <p:spPr>
            <a:xfrm>
              <a:off x="6453489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2000" kern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31551" y="2736031"/>
            <a:ext cx="2728898" cy="1098763"/>
            <a:chOff x="6207295" y="858157"/>
            <a:chExt cx="2728898" cy="1098763"/>
          </a:xfrm>
        </p:grpSpPr>
        <p:sp>
          <p:nvSpPr>
            <p:cNvPr id="27" name="矩形 16"/>
            <p:cNvSpPr/>
            <p:nvPr/>
          </p:nvSpPr>
          <p:spPr>
            <a:xfrm>
              <a:off x="6207295" y="1310589"/>
              <a:ext cx="27288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28" name="矩形 17"/>
            <p:cNvSpPr/>
            <p:nvPr/>
          </p:nvSpPr>
          <p:spPr>
            <a:xfrm>
              <a:off x="6453489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2000" kern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03995" y="2736031"/>
            <a:ext cx="2728898" cy="1098763"/>
            <a:chOff x="6207295" y="858157"/>
            <a:chExt cx="2728898" cy="1098763"/>
          </a:xfrm>
        </p:grpSpPr>
        <p:sp>
          <p:nvSpPr>
            <p:cNvPr id="30" name="矩形 16"/>
            <p:cNvSpPr/>
            <p:nvPr/>
          </p:nvSpPr>
          <p:spPr>
            <a:xfrm>
              <a:off x="6207295" y="1310589"/>
              <a:ext cx="27288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1" name="矩形 17"/>
            <p:cNvSpPr/>
            <p:nvPr/>
          </p:nvSpPr>
          <p:spPr>
            <a:xfrm>
              <a:off x="6453489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2000" kern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59107" y="5087238"/>
            <a:ext cx="2728898" cy="1098763"/>
            <a:chOff x="6207295" y="858157"/>
            <a:chExt cx="2728898" cy="1098763"/>
          </a:xfrm>
        </p:grpSpPr>
        <p:sp>
          <p:nvSpPr>
            <p:cNvPr id="33" name="矩形 16"/>
            <p:cNvSpPr/>
            <p:nvPr/>
          </p:nvSpPr>
          <p:spPr>
            <a:xfrm>
              <a:off x="6207295" y="1310589"/>
              <a:ext cx="27288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17"/>
            <p:cNvSpPr/>
            <p:nvPr/>
          </p:nvSpPr>
          <p:spPr>
            <a:xfrm>
              <a:off x="6453489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2000" kern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31551" y="5087238"/>
            <a:ext cx="2728898" cy="1098763"/>
            <a:chOff x="6207295" y="858157"/>
            <a:chExt cx="2728898" cy="1098763"/>
          </a:xfrm>
        </p:grpSpPr>
        <p:sp>
          <p:nvSpPr>
            <p:cNvPr id="36" name="矩形 16"/>
            <p:cNvSpPr/>
            <p:nvPr/>
          </p:nvSpPr>
          <p:spPr>
            <a:xfrm>
              <a:off x="6207295" y="1310589"/>
              <a:ext cx="27288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7" name="矩形 17"/>
            <p:cNvSpPr/>
            <p:nvPr/>
          </p:nvSpPr>
          <p:spPr>
            <a:xfrm>
              <a:off x="6453489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2000" kern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03995" y="5087238"/>
            <a:ext cx="2728898" cy="1098763"/>
            <a:chOff x="6207295" y="858157"/>
            <a:chExt cx="2728898" cy="1098763"/>
          </a:xfrm>
        </p:grpSpPr>
        <p:sp>
          <p:nvSpPr>
            <p:cNvPr id="39" name="矩形 16"/>
            <p:cNvSpPr/>
            <p:nvPr/>
          </p:nvSpPr>
          <p:spPr>
            <a:xfrm>
              <a:off x="6207295" y="1310589"/>
              <a:ext cx="27288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40" name="矩形 17"/>
            <p:cNvSpPr/>
            <p:nvPr/>
          </p:nvSpPr>
          <p:spPr>
            <a:xfrm>
              <a:off x="6453489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2000" kern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三、点击添加你的标题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sdfv"/>
          <p:cNvSpPr>
            <a:spLocks noChangeShapeType="1"/>
          </p:cNvSpPr>
          <p:nvPr/>
        </p:nvSpPr>
        <p:spPr bwMode="auto">
          <a:xfrm flipH="1" flipV="1">
            <a:off x="2017845" y="2937663"/>
            <a:ext cx="0" cy="1079500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" name="sdf"/>
          <p:cNvSpPr>
            <a:spLocks noChangeShapeType="1"/>
          </p:cNvSpPr>
          <p:nvPr/>
        </p:nvSpPr>
        <p:spPr bwMode="auto">
          <a:xfrm flipH="1" flipV="1">
            <a:off x="3858387" y="4017162"/>
            <a:ext cx="0" cy="1077384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" name="sdcv"/>
          <p:cNvSpPr>
            <a:spLocks noChangeShapeType="1"/>
          </p:cNvSpPr>
          <p:nvPr/>
        </p:nvSpPr>
        <p:spPr bwMode="auto">
          <a:xfrm flipH="1" flipV="1">
            <a:off x="7122750" y="4017162"/>
            <a:ext cx="0" cy="1077384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sdcv"/>
          <p:cNvSpPr>
            <a:spLocks noChangeShapeType="1"/>
          </p:cNvSpPr>
          <p:nvPr/>
        </p:nvSpPr>
        <p:spPr bwMode="auto">
          <a:xfrm flipH="1" flipV="1">
            <a:off x="5490569" y="2937663"/>
            <a:ext cx="0" cy="1079500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sxcv"/>
          <p:cNvSpPr>
            <a:spLocks noChangeShapeType="1"/>
          </p:cNvSpPr>
          <p:nvPr/>
        </p:nvSpPr>
        <p:spPr bwMode="auto">
          <a:xfrm flipH="1" flipV="1">
            <a:off x="8752815" y="2937663"/>
            <a:ext cx="0" cy="1079500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" name="sdc"/>
          <p:cNvSpPr>
            <a:spLocks noChangeArrowheads="1"/>
          </p:cNvSpPr>
          <p:nvPr/>
        </p:nvSpPr>
        <p:spPr bwMode="auto">
          <a:xfrm>
            <a:off x="1700345" y="2622279"/>
            <a:ext cx="632884" cy="632884"/>
          </a:xfrm>
          <a:prstGeom prst="ellipse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" name="11"/>
          <p:cNvSpPr>
            <a:spLocks noChangeArrowheads="1"/>
          </p:cNvSpPr>
          <p:nvPr/>
        </p:nvSpPr>
        <p:spPr bwMode="auto">
          <a:xfrm>
            <a:off x="5175187" y="2622279"/>
            <a:ext cx="630767" cy="632884"/>
          </a:xfrm>
          <a:prstGeom prst="ellipse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" name="9"/>
          <p:cNvSpPr>
            <a:spLocks noChangeArrowheads="1"/>
          </p:cNvSpPr>
          <p:nvPr/>
        </p:nvSpPr>
        <p:spPr bwMode="auto">
          <a:xfrm>
            <a:off x="6803133" y="4777045"/>
            <a:ext cx="635000" cy="637117"/>
          </a:xfrm>
          <a:prstGeom prst="ellipse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" name="7"/>
          <p:cNvSpPr>
            <a:spLocks noChangeShapeType="1"/>
          </p:cNvSpPr>
          <p:nvPr/>
        </p:nvSpPr>
        <p:spPr bwMode="auto">
          <a:xfrm flipH="1" flipV="1">
            <a:off x="10387114" y="4017162"/>
            <a:ext cx="0" cy="1077384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" name="4"/>
          <p:cNvSpPr>
            <a:spLocks noChangeArrowheads="1"/>
          </p:cNvSpPr>
          <p:nvPr/>
        </p:nvSpPr>
        <p:spPr bwMode="auto">
          <a:xfrm>
            <a:off x="10071731" y="4777045"/>
            <a:ext cx="630767" cy="637117"/>
          </a:xfrm>
          <a:prstGeom prst="ellipse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" name="5"/>
          <p:cNvSpPr>
            <a:spLocks noChangeArrowheads="1"/>
          </p:cNvSpPr>
          <p:nvPr/>
        </p:nvSpPr>
        <p:spPr bwMode="auto">
          <a:xfrm>
            <a:off x="3543004" y="4777045"/>
            <a:ext cx="630767" cy="637117"/>
          </a:xfrm>
          <a:prstGeom prst="ellipse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" name="3"/>
          <p:cNvSpPr>
            <a:spLocks noChangeArrowheads="1"/>
          </p:cNvSpPr>
          <p:nvPr/>
        </p:nvSpPr>
        <p:spPr bwMode="auto">
          <a:xfrm>
            <a:off x="8437433" y="2622279"/>
            <a:ext cx="630767" cy="632884"/>
          </a:xfrm>
          <a:prstGeom prst="ellipse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" name="1"/>
          <p:cNvSpPr/>
          <p:nvPr/>
        </p:nvSpPr>
        <p:spPr bwMode="auto">
          <a:xfrm>
            <a:off x="1062786" y="3691063"/>
            <a:ext cx="1899555" cy="650085"/>
          </a:xfrm>
          <a:custGeom>
            <a:gdLst>
              <a:gd name="T0" fmla="*/ 490 w 591"/>
              <a:gd name="T1" fmla="*/ 0 h 202"/>
              <a:gd name="T2" fmla="*/ 101 w 591"/>
              <a:gd name="T3" fmla="*/ 0 h 202"/>
              <a:gd name="T4" fmla="*/ 0 w 591"/>
              <a:gd name="T5" fmla="*/ 101 h 202"/>
              <a:gd name="T6" fmla="*/ 101 w 591"/>
              <a:gd name="T7" fmla="*/ 202 h 202"/>
              <a:gd name="T8" fmla="*/ 490 w 591"/>
              <a:gd name="T9" fmla="*/ 202 h 202"/>
              <a:gd name="T10" fmla="*/ 591 w 591"/>
              <a:gd name="T11" fmla="*/ 101 h 202"/>
              <a:gd name="T12" fmla="*/ 490 w 591"/>
              <a:gd name="T13" fmla="*/ 0 h 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1" h="201">
                <a:moveTo>
                  <a:pt x="49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46" y="0"/>
                  <a:pt x="0" y="46"/>
                  <a:pt x="0" y="101"/>
                </a:cubicBezTo>
                <a:cubicBezTo>
                  <a:pt x="0" y="157"/>
                  <a:pt x="46" y="202"/>
                  <a:pt x="101" y="202"/>
                </a:cubicBezTo>
                <a:cubicBezTo>
                  <a:pt x="490" y="202"/>
                  <a:pt x="490" y="202"/>
                  <a:pt x="490" y="202"/>
                </a:cubicBezTo>
                <a:cubicBezTo>
                  <a:pt x="546" y="202"/>
                  <a:pt x="591" y="157"/>
                  <a:pt x="591" y="101"/>
                </a:cubicBezTo>
                <a:cubicBezTo>
                  <a:pt x="591" y="46"/>
                  <a:pt x="546" y="0"/>
                  <a:pt x="490" y="0"/>
                </a:cubicBezTo>
                <a:close/>
              </a:path>
            </a:pathLst>
          </a:cu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" name="2"/>
          <p:cNvSpPr/>
          <p:nvPr/>
        </p:nvSpPr>
        <p:spPr bwMode="auto">
          <a:xfrm>
            <a:off x="3161219" y="3691063"/>
            <a:ext cx="1394336" cy="650085"/>
          </a:xfrm>
          <a:custGeom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2" h="201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" name="sdxcv"/>
          <p:cNvSpPr/>
          <p:nvPr/>
        </p:nvSpPr>
        <p:spPr bwMode="auto">
          <a:xfrm>
            <a:off x="4793402" y="3691063"/>
            <a:ext cx="1394336" cy="650085"/>
          </a:xfrm>
          <a:custGeom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2" h="201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" name="sxcv"/>
          <p:cNvSpPr/>
          <p:nvPr/>
        </p:nvSpPr>
        <p:spPr bwMode="auto">
          <a:xfrm>
            <a:off x="6421654" y="3691063"/>
            <a:ext cx="1397957" cy="650085"/>
          </a:xfrm>
          <a:custGeom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1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90" y="202"/>
                  <a:pt x="435" y="157"/>
                  <a:pt x="435" y="101"/>
                </a:cubicBezTo>
                <a:cubicBezTo>
                  <a:pt x="435" y="46"/>
                  <a:pt x="390" y="0"/>
                  <a:pt x="334" y="0"/>
                </a:cubicBezTo>
                <a:close/>
              </a:path>
            </a:pathLst>
          </a:cu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" name="sdxcv"/>
          <p:cNvSpPr/>
          <p:nvPr/>
        </p:nvSpPr>
        <p:spPr bwMode="auto">
          <a:xfrm>
            <a:off x="8055954" y="3691063"/>
            <a:ext cx="1397957" cy="650085"/>
          </a:xfrm>
          <a:custGeom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1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5" y="157"/>
                  <a:pt x="435" y="101"/>
                </a:cubicBezTo>
                <a:cubicBezTo>
                  <a:pt x="435" y="46"/>
                  <a:pt x="389" y="0"/>
                  <a:pt x="334" y="0"/>
                </a:cubicBezTo>
                <a:close/>
              </a:path>
            </a:pathLst>
          </a:cu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" name="sdxvc"/>
          <p:cNvSpPr/>
          <p:nvPr/>
        </p:nvSpPr>
        <p:spPr bwMode="auto">
          <a:xfrm>
            <a:off x="9689946" y="3691063"/>
            <a:ext cx="1394336" cy="650085"/>
          </a:xfrm>
          <a:custGeom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2" h="201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3" name="4erf"/>
          <p:cNvSpPr>
            <a:spLocks noEditPoints="1"/>
          </p:cNvSpPr>
          <p:nvPr/>
        </p:nvSpPr>
        <p:spPr bwMode="auto">
          <a:xfrm>
            <a:off x="1899311" y="2779453"/>
            <a:ext cx="237067" cy="318533"/>
          </a:xfrm>
          <a:custGeom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4" name="sdfcv"/>
          <p:cNvSpPr>
            <a:spLocks noEditPoints="1"/>
          </p:cNvSpPr>
          <p:nvPr/>
        </p:nvSpPr>
        <p:spPr bwMode="auto">
          <a:xfrm>
            <a:off x="5358186" y="2780841"/>
            <a:ext cx="264765" cy="313643"/>
          </a:xfrm>
          <a:custGeom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5" name="sdcv"/>
          <p:cNvSpPr>
            <a:spLocks noEditPoints="1"/>
          </p:cNvSpPr>
          <p:nvPr/>
        </p:nvSpPr>
        <p:spPr bwMode="auto">
          <a:xfrm>
            <a:off x="6984991" y="4915729"/>
            <a:ext cx="271283" cy="357635"/>
          </a:xfrm>
          <a:custGeom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6" name="defdv"/>
          <p:cNvSpPr>
            <a:spLocks noEditPoints="1"/>
          </p:cNvSpPr>
          <p:nvPr/>
        </p:nvSpPr>
        <p:spPr bwMode="auto">
          <a:xfrm>
            <a:off x="3701564" y="4949373"/>
            <a:ext cx="313645" cy="292461"/>
          </a:xfrm>
          <a:custGeom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7" name="efdcv"/>
          <p:cNvSpPr>
            <a:spLocks noEditPoints="1"/>
          </p:cNvSpPr>
          <p:nvPr/>
        </p:nvSpPr>
        <p:spPr bwMode="auto">
          <a:xfrm>
            <a:off x="10226913" y="4945841"/>
            <a:ext cx="320403" cy="327523"/>
          </a:xfrm>
          <a:custGeom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8" name="sdesfg"/>
          <p:cNvSpPr>
            <a:spLocks noEditPoints="1"/>
          </p:cNvSpPr>
          <p:nvPr/>
        </p:nvSpPr>
        <p:spPr bwMode="auto">
          <a:xfrm>
            <a:off x="8596183" y="2798215"/>
            <a:ext cx="317500" cy="299772"/>
          </a:xfrm>
          <a:custGeom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9" name="dfvb"/>
          <p:cNvSpPr>
            <a:spLocks noChangeArrowheads="1"/>
          </p:cNvSpPr>
          <p:nvPr/>
        </p:nvSpPr>
        <p:spPr bwMode="auto">
          <a:xfrm>
            <a:off x="1544935" y="3878202"/>
            <a:ext cx="94581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STEP 01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0" name="fsrdfg"/>
          <p:cNvSpPr>
            <a:spLocks noChangeArrowheads="1"/>
          </p:cNvSpPr>
          <p:nvPr/>
        </p:nvSpPr>
        <p:spPr bwMode="auto">
          <a:xfrm>
            <a:off x="3385477" y="3878202"/>
            <a:ext cx="94581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STEP 02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1" name="scdz"/>
          <p:cNvSpPr>
            <a:spLocks noChangeArrowheads="1"/>
          </p:cNvSpPr>
          <p:nvPr/>
        </p:nvSpPr>
        <p:spPr bwMode="auto">
          <a:xfrm>
            <a:off x="5017659" y="3878202"/>
            <a:ext cx="94581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STEP 03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2" name="cs"/>
          <p:cNvSpPr>
            <a:spLocks noChangeArrowheads="1"/>
          </p:cNvSpPr>
          <p:nvPr/>
        </p:nvSpPr>
        <p:spPr bwMode="auto">
          <a:xfrm>
            <a:off x="6647723" y="3878202"/>
            <a:ext cx="94581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STEP 04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3" name="sc"/>
          <p:cNvSpPr>
            <a:spLocks noChangeArrowheads="1"/>
          </p:cNvSpPr>
          <p:nvPr/>
        </p:nvSpPr>
        <p:spPr bwMode="auto">
          <a:xfrm>
            <a:off x="8279906" y="3878202"/>
            <a:ext cx="94581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STEP 05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4" name="sa"/>
          <p:cNvSpPr>
            <a:spLocks noChangeArrowheads="1"/>
          </p:cNvSpPr>
          <p:nvPr/>
        </p:nvSpPr>
        <p:spPr bwMode="auto">
          <a:xfrm>
            <a:off x="9914203" y="3878202"/>
            <a:ext cx="94581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STEP 06</a:t>
            </a:r>
            <a:endParaRPr lang="en-US" altLang="zh-CN" sz="1400">
              <a:solidFill>
                <a:schemeClr val="bg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52342" y="4611942"/>
            <a:ext cx="1931317" cy="951289"/>
            <a:chOff x="1263257" y="4480435"/>
            <a:chExt cx="1931317" cy="951289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1263257" y="4792959"/>
              <a:ext cx="1931317" cy="6387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zh-CN"/>
              </a:defPPr>
              <a:lvl1pPr indent="0" defTabSz="4572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2pPr>
              <a:lvl3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3pPr>
              <a:lvl4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4pPr>
              <a:lvl5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5pPr>
              <a:lvl6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6pPr>
              <a:lvl7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7pPr>
              <a:lvl8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8pPr>
              <a:lvl9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9pPr>
            </a:lstStyle>
            <a:p>
              <a:pPr algn="ctr"/>
              <a:r>
                <a:rPr lang="zh-CN" altLang="en-US" sz="1100"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100">
                <a:cs typeface="Segoe UI Semilight" panose="020b0402040204020203" pitchFamily="34" charset="0"/>
              </a:endParaRPr>
            </a:p>
          </p:txBody>
        </p:sp>
        <p:sp>
          <p:nvSpPr>
            <p:cNvPr id="37" name="TextBox 78"/>
            <p:cNvSpPr txBox="1"/>
            <p:nvPr/>
          </p:nvSpPr>
          <p:spPr>
            <a:xfrm>
              <a:off x="1444354" y="4480435"/>
              <a:ext cx="1569124" cy="2954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92727" y="2583873"/>
            <a:ext cx="1931317" cy="951289"/>
            <a:chOff x="1263257" y="4480435"/>
            <a:chExt cx="1931317" cy="951289"/>
          </a:xfrm>
        </p:grpSpPr>
        <p:sp>
          <p:nvSpPr>
            <p:cNvPr id="39" name="Content Placeholder 2"/>
            <p:cNvSpPr txBox="1"/>
            <p:nvPr/>
          </p:nvSpPr>
          <p:spPr>
            <a:xfrm>
              <a:off x="1263257" y="4792959"/>
              <a:ext cx="1931317" cy="6387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zh-CN"/>
              </a:defPPr>
              <a:lvl1pPr indent="0" defTabSz="4572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2pPr>
              <a:lvl3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3pPr>
              <a:lvl4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4pPr>
              <a:lvl5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5pPr>
              <a:lvl6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6pPr>
              <a:lvl7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7pPr>
              <a:lvl8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8pPr>
              <a:lvl9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9pPr>
            </a:lstStyle>
            <a:p>
              <a:pPr algn="ctr"/>
              <a:r>
                <a:rPr lang="zh-CN" altLang="en-US" sz="1100"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100">
                <a:cs typeface="Segoe UI Semilight" panose="020b0402040204020203" pitchFamily="34" charset="0"/>
              </a:endParaRPr>
            </a:p>
          </p:txBody>
        </p:sp>
        <p:sp>
          <p:nvSpPr>
            <p:cNvPr id="40" name="TextBox 78"/>
            <p:cNvSpPr txBox="1"/>
            <p:nvPr/>
          </p:nvSpPr>
          <p:spPr>
            <a:xfrm>
              <a:off x="1444354" y="4480435"/>
              <a:ext cx="1569124" cy="2700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521268" y="4611942"/>
            <a:ext cx="1931317" cy="951289"/>
            <a:chOff x="1263257" y="4480435"/>
            <a:chExt cx="1931317" cy="951289"/>
          </a:xfrm>
        </p:grpSpPr>
        <p:sp>
          <p:nvSpPr>
            <p:cNvPr id="42" name="Content Placeholder 2"/>
            <p:cNvSpPr txBox="1"/>
            <p:nvPr/>
          </p:nvSpPr>
          <p:spPr>
            <a:xfrm>
              <a:off x="1263257" y="4792959"/>
              <a:ext cx="1931317" cy="6387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zh-CN"/>
              </a:defPPr>
              <a:lvl1pPr indent="0" defTabSz="4572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2pPr>
              <a:lvl3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3pPr>
              <a:lvl4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4pPr>
              <a:lvl5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5pPr>
              <a:lvl6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6pPr>
              <a:lvl7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7pPr>
              <a:lvl8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8pPr>
              <a:lvl9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9pPr>
            </a:lstStyle>
            <a:p>
              <a:pPr algn="ctr"/>
              <a:r>
                <a:rPr lang="zh-CN" altLang="en-US" sz="1100"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100">
                <a:cs typeface="Segoe UI Semilight" panose="020b0402040204020203" pitchFamily="34" charset="0"/>
              </a:endParaRPr>
            </a:p>
          </p:txBody>
        </p:sp>
        <p:sp>
          <p:nvSpPr>
            <p:cNvPr id="43" name="TextBox 78"/>
            <p:cNvSpPr txBox="1"/>
            <p:nvPr/>
          </p:nvSpPr>
          <p:spPr>
            <a:xfrm>
              <a:off x="1444354" y="4480435"/>
              <a:ext cx="1569124" cy="2700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30724" y="2577560"/>
            <a:ext cx="1931317" cy="951289"/>
            <a:chOff x="1263257" y="4480435"/>
            <a:chExt cx="1931317" cy="951289"/>
          </a:xfrm>
        </p:grpSpPr>
        <p:sp>
          <p:nvSpPr>
            <p:cNvPr id="45" name="Content Placeholder 2"/>
            <p:cNvSpPr txBox="1"/>
            <p:nvPr/>
          </p:nvSpPr>
          <p:spPr>
            <a:xfrm>
              <a:off x="1263257" y="4792959"/>
              <a:ext cx="1931317" cy="6387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zh-CN"/>
              </a:defPPr>
              <a:lvl1pPr indent="0" defTabSz="4572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2pPr>
              <a:lvl3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3pPr>
              <a:lvl4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4pPr>
              <a:lvl5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5pPr>
              <a:lvl6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6pPr>
              <a:lvl7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7pPr>
              <a:lvl8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8pPr>
              <a:lvl9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9pPr>
            </a:lstStyle>
            <a:p>
              <a:pPr algn="ctr"/>
              <a:r>
                <a:rPr lang="zh-CN" altLang="en-US" sz="1100"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100">
                <a:cs typeface="Segoe UI Semilight" panose="020b0402040204020203" pitchFamily="34" charset="0"/>
              </a:endParaRPr>
            </a:p>
          </p:txBody>
        </p:sp>
        <p:sp>
          <p:nvSpPr>
            <p:cNvPr id="46" name="TextBox 78"/>
            <p:cNvSpPr txBox="1"/>
            <p:nvPr/>
          </p:nvSpPr>
          <p:spPr>
            <a:xfrm>
              <a:off x="1444354" y="4480435"/>
              <a:ext cx="1569124" cy="2700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767601" y="4608193"/>
            <a:ext cx="1931317" cy="951289"/>
            <a:chOff x="1263257" y="4480435"/>
            <a:chExt cx="1931317" cy="951289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1263257" y="4792959"/>
              <a:ext cx="1931317" cy="6387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zh-CN"/>
              </a:defPPr>
              <a:lvl1pPr indent="0" defTabSz="4572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2pPr>
              <a:lvl3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3pPr>
              <a:lvl4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4pPr>
              <a:lvl5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5pPr>
              <a:lvl6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6pPr>
              <a:lvl7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7pPr>
              <a:lvl8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8pPr>
              <a:lvl9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9pPr>
            </a:lstStyle>
            <a:p>
              <a:pPr algn="ctr"/>
              <a:r>
                <a:rPr lang="zh-CN" altLang="en-US" sz="1100"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100">
                <a:cs typeface="Segoe UI Semilight" panose="020b0402040204020203" pitchFamily="34" charset="0"/>
              </a:endParaRPr>
            </a:p>
          </p:txBody>
        </p:sp>
        <p:sp>
          <p:nvSpPr>
            <p:cNvPr id="49" name="TextBox 78"/>
            <p:cNvSpPr txBox="1"/>
            <p:nvPr/>
          </p:nvSpPr>
          <p:spPr>
            <a:xfrm>
              <a:off x="1444354" y="4480435"/>
              <a:ext cx="1569124" cy="2700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320992" y="2584835"/>
            <a:ext cx="1931317" cy="951289"/>
            <a:chOff x="1263257" y="4480435"/>
            <a:chExt cx="1931317" cy="951289"/>
          </a:xfrm>
        </p:grpSpPr>
        <p:sp>
          <p:nvSpPr>
            <p:cNvPr id="51" name="Content Placeholder 2"/>
            <p:cNvSpPr txBox="1"/>
            <p:nvPr/>
          </p:nvSpPr>
          <p:spPr>
            <a:xfrm>
              <a:off x="1263257" y="4792959"/>
              <a:ext cx="1931317" cy="6387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zh-CN"/>
              </a:defPPr>
              <a:lvl1pPr indent="0" defTabSz="4572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2pPr>
              <a:lvl3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3pPr>
              <a:lvl4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4pPr>
              <a:lvl5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5pPr>
              <a:lvl6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6pPr>
              <a:lvl7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7pPr>
              <a:lvl8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8pPr>
              <a:lvl9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9pPr>
            </a:lstStyle>
            <a:p>
              <a:pPr algn="ctr"/>
              <a:r>
                <a:rPr lang="zh-CN" altLang="en-US" sz="1100"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100">
                <a:cs typeface="Segoe UI Semilight" panose="020b0402040204020203" pitchFamily="34" charset="0"/>
              </a:endParaRPr>
            </a:p>
          </p:txBody>
        </p:sp>
        <p:sp>
          <p:nvSpPr>
            <p:cNvPr id="52" name="TextBox 78"/>
            <p:cNvSpPr txBox="1"/>
            <p:nvPr/>
          </p:nvSpPr>
          <p:spPr>
            <a:xfrm>
              <a:off x="1444354" y="4480435"/>
              <a:ext cx="1569124" cy="2700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8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8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1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三、点击添加你的标题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AutoShape 4"/>
          <p:cNvSpPr/>
          <p:nvPr/>
        </p:nvSpPr>
        <p:spPr bwMode="auto">
          <a:xfrm>
            <a:off x="1914748" y="3229179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AutoShape 5"/>
          <p:cNvSpPr/>
          <p:nvPr/>
        </p:nvSpPr>
        <p:spPr bwMode="auto">
          <a:xfrm>
            <a:off x="3024152" y="3695504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AutoShape 6"/>
          <p:cNvSpPr/>
          <p:nvPr/>
        </p:nvSpPr>
        <p:spPr bwMode="auto">
          <a:xfrm>
            <a:off x="4132330" y="3229179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AutoShape 7"/>
          <p:cNvSpPr/>
          <p:nvPr/>
        </p:nvSpPr>
        <p:spPr bwMode="auto">
          <a:xfrm>
            <a:off x="5247548" y="3695504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AutoShape 8"/>
          <p:cNvSpPr/>
          <p:nvPr/>
        </p:nvSpPr>
        <p:spPr bwMode="auto">
          <a:xfrm>
            <a:off x="6378901" y="3229179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AutoShape 9"/>
          <p:cNvSpPr/>
          <p:nvPr/>
        </p:nvSpPr>
        <p:spPr bwMode="auto">
          <a:xfrm>
            <a:off x="7494118" y="3695504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AutoShape 10"/>
          <p:cNvSpPr/>
          <p:nvPr/>
        </p:nvSpPr>
        <p:spPr bwMode="auto">
          <a:xfrm>
            <a:off x="8625473" y="3229179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 rot="10800000" flipH="1">
            <a:off x="2783273" y="2636299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head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 rot="10800000" flipH="1">
            <a:off x="4989213" y="2639367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head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Line 20"/>
          <p:cNvSpPr>
            <a:spLocks noChangeShapeType="1"/>
          </p:cNvSpPr>
          <p:nvPr/>
        </p:nvSpPr>
        <p:spPr bwMode="auto">
          <a:xfrm rot="10800000" flipH="1">
            <a:off x="7235783" y="2633232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head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Line 21"/>
          <p:cNvSpPr>
            <a:spLocks noChangeShapeType="1"/>
          </p:cNvSpPr>
          <p:nvPr/>
        </p:nvSpPr>
        <p:spPr bwMode="auto">
          <a:xfrm rot="10800000" flipH="1">
            <a:off x="9507192" y="2639367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head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Line 22"/>
          <p:cNvSpPr>
            <a:spLocks noChangeShapeType="1"/>
          </p:cNvSpPr>
          <p:nvPr/>
        </p:nvSpPr>
        <p:spPr bwMode="auto">
          <a:xfrm rot="10800000" flipH="1">
            <a:off x="3893454" y="4594409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tail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Line 23"/>
          <p:cNvSpPr>
            <a:spLocks noChangeShapeType="1"/>
          </p:cNvSpPr>
          <p:nvPr/>
        </p:nvSpPr>
        <p:spPr bwMode="auto">
          <a:xfrm rot="10800000" flipH="1">
            <a:off x="6116849" y="4588274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tail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 rot="10800000" flipH="1">
            <a:off x="8388256" y="4594409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tail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92974" y="1548650"/>
            <a:ext cx="1791310" cy="926399"/>
            <a:chOff x="1994574" y="1518170"/>
            <a:chExt cx="1791310" cy="926399"/>
          </a:xfrm>
        </p:grpSpPr>
        <p:sp>
          <p:nvSpPr>
            <p:cNvPr id="20" name="文本框 8"/>
            <p:cNvSpPr txBox="1"/>
            <p:nvPr/>
          </p:nvSpPr>
          <p:spPr>
            <a:xfrm>
              <a:off x="1994574" y="1835171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220543" y="151817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109547" y="1548650"/>
            <a:ext cx="1791310" cy="926399"/>
            <a:chOff x="4211147" y="1518170"/>
            <a:chExt cx="1791310" cy="926399"/>
          </a:xfrm>
        </p:grpSpPr>
        <p:sp>
          <p:nvSpPr>
            <p:cNvPr id="23" name="文本框 8"/>
            <p:cNvSpPr txBox="1"/>
            <p:nvPr/>
          </p:nvSpPr>
          <p:spPr>
            <a:xfrm>
              <a:off x="4211147" y="1835171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437116" y="151817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23872" y="1548650"/>
            <a:ext cx="1791310" cy="926399"/>
            <a:chOff x="6425472" y="1518170"/>
            <a:chExt cx="1791310" cy="926399"/>
          </a:xfrm>
        </p:grpSpPr>
        <p:sp>
          <p:nvSpPr>
            <p:cNvPr id="26" name="文本框 8"/>
            <p:cNvSpPr txBox="1"/>
            <p:nvPr/>
          </p:nvSpPr>
          <p:spPr>
            <a:xfrm>
              <a:off x="6425472" y="1835171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51441" y="151817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588996" y="1548650"/>
            <a:ext cx="1791310" cy="926399"/>
            <a:chOff x="8690596" y="1518170"/>
            <a:chExt cx="1791310" cy="926399"/>
          </a:xfrm>
        </p:grpSpPr>
        <p:sp>
          <p:nvSpPr>
            <p:cNvPr id="29" name="文本框 8"/>
            <p:cNvSpPr txBox="1"/>
            <p:nvPr/>
          </p:nvSpPr>
          <p:spPr>
            <a:xfrm>
              <a:off x="8690596" y="1835171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916566" y="151817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976084" y="5360717"/>
            <a:ext cx="1791310" cy="926399"/>
            <a:chOff x="3077684" y="5330237"/>
            <a:chExt cx="1791310" cy="926399"/>
          </a:xfrm>
        </p:grpSpPr>
        <p:sp>
          <p:nvSpPr>
            <p:cNvPr id="32" name="文本框 8"/>
            <p:cNvSpPr txBox="1"/>
            <p:nvPr/>
          </p:nvSpPr>
          <p:spPr>
            <a:xfrm>
              <a:off x="3077684" y="5647238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303653" y="5330237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195419" y="5360717"/>
            <a:ext cx="1791310" cy="926399"/>
            <a:chOff x="5297019" y="5330237"/>
            <a:chExt cx="1791310" cy="926399"/>
          </a:xfrm>
        </p:grpSpPr>
        <p:sp>
          <p:nvSpPr>
            <p:cNvPr id="35" name="文本框 8"/>
            <p:cNvSpPr txBox="1"/>
            <p:nvPr/>
          </p:nvSpPr>
          <p:spPr>
            <a:xfrm>
              <a:off x="5297019" y="5647238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522988" y="5330237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470706" y="5360717"/>
            <a:ext cx="1791310" cy="926399"/>
            <a:chOff x="7572306" y="5330237"/>
            <a:chExt cx="1791310" cy="926399"/>
          </a:xfrm>
        </p:grpSpPr>
        <p:sp>
          <p:nvSpPr>
            <p:cNvPr id="38" name="文本框 8"/>
            <p:cNvSpPr txBox="1"/>
            <p:nvPr/>
          </p:nvSpPr>
          <p:spPr>
            <a:xfrm>
              <a:off x="7572306" y="5647238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798275" y="5330237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0" y="2506370"/>
            <a:ext cx="5262467" cy="3649156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373277" y="2409726"/>
            <a:ext cx="66581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600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  <a:endParaRPr lang="zh-CN" altLang="en-US" sz="600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757350" y="3441906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69686" y="815653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04</a:t>
            </a:r>
            <a:endParaRPr lang="zh-CN" altLang="en-US" sz="11500" b="1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四、点击添加你的标题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" y="1443599"/>
            <a:ext cx="3509268" cy="845011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" y="2351109"/>
            <a:ext cx="3509268" cy="415354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0109" y="1448438"/>
            <a:ext cx="4270527" cy="249696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1474" y="1448438"/>
            <a:ext cx="4270527" cy="2496963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0109" y="4007691"/>
            <a:ext cx="4270527" cy="2496963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21474" y="4007691"/>
            <a:ext cx="4270527" cy="249696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33382" y="4254799"/>
            <a:ext cx="2408441" cy="441203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65">
                <a:solidFill>
                  <a:schemeClr val="bg1">
                    <a:lumMod val="95000"/>
                  </a:schemeClr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点击添加标题</a:t>
            </a:r>
            <a:endParaRPr lang="en-US" altLang="zh-CN" sz="2265">
              <a:solidFill>
                <a:schemeClr val="bg1">
                  <a:lumMod val="95000"/>
                </a:schemeClr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3833382" y="4773828"/>
            <a:ext cx="3850788" cy="144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65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65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06833" y="1745439"/>
            <a:ext cx="2408441" cy="441203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65">
                <a:solidFill>
                  <a:schemeClr val="bg1">
                    <a:lumMod val="95000"/>
                  </a:schemeClr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点击添加标题</a:t>
            </a:r>
            <a:endParaRPr lang="en-US" altLang="zh-CN" sz="2265">
              <a:solidFill>
                <a:schemeClr val="bg1">
                  <a:lumMod val="95000"/>
                </a:schemeClr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206831" y="2264468"/>
            <a:ext cx="3808707" cy="1175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在此录入上述图表的综合描述说明，在此录入上述图表的综合描述说明，在此录入上述图表的综合描述说明。在此录入上述图表的描述说明，在此录入上述图表的描述说明。</a:t>
            </a:r>
            <a:endParaRPr lang="zh-CN" altLang="en-US" sz="1465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252185" y="1571974"/>
            <a:ext cx="3101153" cy="63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在此录入上述图表的描述说明，在此录入上述图表的综合描述说明。</a:t>
            </a:r>
            <a:endParaRPr lang="zh-CN" altLang="en-US" sz="1465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6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15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65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1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4841"/>
            <a:ext cx="3751869" cy="366036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" y="4594905"/>
            <a:ext cx="3216273" cy="2230262"/>
          </a:xfrm>
          <a:prstGeom prst="rect">
            <a:avLst/>
          </a:prstGeom>
        </p:spPr>
      </p:pic>
      <p:sp>
        <p:nvSpPr>
          <p:cNvPr id="39" name="MH_Others_1"/>
          <p:cNvSpPr txBox="1"/>
          <p:nvPr>
            <p:custDataLst>
              <p:tags r:id="rId5"/>
            </p:custDataLst>
          </p:nvPr>
        </p:nvSpPr>
        <p:spPr>
          <a:xfrm>
            <a:off x="1828523" y="2476319"/>
            <a:ext cx="3583206" cy="135421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8800" spc="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rPr>
              <a:t>目录</a:t>
            </a:r>
            <a:endParaRPr lang="zh-CN" altLang="en-US" sz="8800" spc="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菱心" panose="02010609000101010101" pitchFamily="49" charset="-122"/>
              <a:ea typeface="迷你简菱心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0" name="MH_Others_2"/>
          <p:cNvSpPr txBox="1"/>
          <p:nvPr>
            <p:custDataLst>
              <p:tags r:id="rId6"/>
            </p:custDataLst>
          </p:nvPr>
        </p:nvSpPr>
        <p:spPr>
          <a:xfrm>
            <a:off x="2056016" y="3904944"/>
            <a:ext cx="3128221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CONTENTS</a:t>
            </a:r>
            <a:endParaRPr lang="zh-CN" altLang="en-US" sz="4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尚酷简体" panose="03000509000000000000" pitchFamily="65" charset="-122"/>
              <a:ea typeface="方正尚酷简体" panose="03000509000000000000" pitchFamily="65" charset="-122"/>
              <a:sym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007002" y="819660"/>
            <a:ext cx="4827009" cy="753985"/>
            <a:chOff x="1441407" y="1572626"/>
            <a:chExt cx="4827009" cy="753985"/>
          </a:xfrm>
        </p:grpSpPr>
        <p:sp>
          <p:nvSpPr>
            <p:cNvPr id="42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-1" fmla="*/ 0 w 4772025"/>
                <a:gd name="connsiteY0-2" fmla="*/ 0 h 476250"/>
                <a:gd name="connsiteX1-3" fmla="*/ 4568823 w 4772025"/>
                <a:gd name="connsiteY1-4" fmla="*/ 0 h 476250"/>
                <a:gd name="connsiteX2-5" fmla="*/ 4772025 w 4772025"/>
                <a:gd name="connsiteY2-6" fmla="*/ 241302 h 476250"/>
                <a:gd name="connsiteX3-7" fmla="*/ 4648200 w 4772025"/>
                <a:gd name="connsiteY3-8" fmla="*/ 476250 h 476250"/>
                <a:gd name="connsiteX4-9" fmla="*/ 0 w 4772025"/>
                <a:gd name="connsiteY4-10" fmla="*/ 476250 h 476250"/>
                <a:gd name="connsiteX5-11" fmla="*/ 0 w 4772025"/>
                <a:gd name="connsiteY5-12" fmla="*/ 0 h 476250"/>
                <a:gd name="connsiteX0-13" fmla="*/ 0 w 4767262"/>
                <a:gd name="connsiteY0-14" fmla="*/ 0 h 476250"/>
                <a:gd name="connsiteX1-15" fmla="*/ 4568823 w 4767262"/>
                <a:gd name="connsiteY1-16" fmla="*/ 0 h 476250"/>
                <a:gd name="connsiteX2-17" fmla="*/ 4767262 w 4767262"/>
                <a:gd name="connsiteY2-18" fmla="*/ 207964 h 476250"/>
                <a:gd name="connsiteX3-19" fmla="*/ 4648200 w 4767262"/>
                <a:gd name="connsiteY3-20" fmla="*/ 476250 h 476250"/>
                <a:gd name="connsiteX4-21" fmla="*/ 0 w 4767262"/>
                <a:gd name="connsiteY4-22" fmla="*/ 476250 h 476250"/>
                <a:gd name="connsiteX5-23" fmla="*/ 0 w 4767262"/>
                <a:gd name="connsiteY5-24" fmla="*/ 0 h 476250"/>
                <a:gd name="connsiteX0-25" fmla="*/ 0 w 4872037"/>
                <a:gd name="connsiteY0-26" fmla="*/ 0 h 476250"/>
                <a:gd name="connsiteX1-27" fmla="*/ 4568823 w 4872037"/>
                <a:gd name="connsiteY1-28" fmla="*/ 0 h 476250"/>
                <a:gd name="connsiteX2-29" fmla="*/ 4872037 w 4872037"/>
                <a:gd name="connsiteY2-30" fmla="*/ 231777 h 476250"/>
                <a:gd name="connsiteX3-31" fmla="*/ 4648200 w 4872037"/>
                <a:gd name="connsiteY3-32" fmla="*/ 476250 h 476250"/>
                <a:gd name="connsiteX4-33" fmla="*/ 0 w 4872037"/>
                <a:gd name="connsiteY4-34" fmla="*/ 476250 h 476250"/>
                <a:gd name="connsiteX5-35" fmla="*/ 0 w 4872037"/>
                <a:gd name="connsiteY5-36" fmla="*/ 0 h 476250"/>
                <a:gd name="connsiteX0-37" fmla="*/ 0 w 4872037"/>
                <a:gd name="connsiteY0-38" fmla="*/ 0 h 481012"/>
                <a:gd name="connsiteX1-39" fmla="*/ 4568823 w 4872037"/>
                <a:gd name="connsiteY1-40" fmla="*/ 0 h 481012"/>
                <a:gd name="connsiteX2-41" fmla="*/ 4872037 w 4872037"/>
                <a:gd name="connsiteY2-42" fmla="*/ 231777 h 481012"/>
                <a:gd name="connsiteX3-43" fmla="*/ 4586288 w 4872037"/>
                <a:gd name="connsiteY3-44" fmla="*/ 481012 h 481012"/>
                <a:gd name="connsiteX4-45" fmla="*/ 0 w 4872037"/>
                <a:gd name="connsiteY4-46" fmla="*/ 476250 h 481012"/>
                <a:gd name="connsiteX5-47" fmla="*/ 0 w 4872037"/>
                <a:gd name="connsiteY5-48" fmla="*/ 0 h 481012"/>
                <a:gd name="connsiteX0-49" fmla="*/ 0 w 4872037"/>
                <a:gd name="connsiteY0-50" fmla="*/ 0 h 485775"/>
                <a:gd name="connsiteX1-51" fmla="*/ 4568823 w 4872037"/>
                <a:gd name="connsiteY1-52" fmla="*/ 0 h 485775"/>
                <a:gd name="connsiteX2-53" fmla="*/ 4872037 w 4872037"/>
                <a:gd name="connsiteY2-54" fmla="*/ 231777 h 485775"/>
                <a:gd name="connsiteX3-55" fmla="*/ 4581525 w 4872037"/>
                <a:gd name="connsiteY3-56" fmla="*/ 485775 h 485775"/>
                <a:gd name="connsiteX4-57" fmla="*/ 0 w 4872037"/>
                <a:gd name="connsiteY4-58" fmla="*/ 476250 h 485775"/>
                <a:gd name="connsiteX5-59" fmla="*/ 0 w 4872037"/>
                <a:gd name="connsiteY5-60" fmla="*/ 0 h 485775"/>
                <a:gd name="connsiteX0-61" fmla="*/ 0 w 4872037"/>
                <a:gd name="connsiteY0-62" fmla="*/ 0 h 490538"/>
                <a:gd name="connsiteX1-63" fmla="*/ 4568823 w 4872037"/>
                <a:gd name="connsiteY1-64" fmla="*/ 0 h 490538"/>
                <a:gd name="connsiteX2-65" fmla="*/ 4872037 w 4872037"/>
                <a:gd name="connsiteY2-66" fmla="*/ 231777 h 490538"/>
                <a:gd name="connsiteX3-67" fmla="*/ 4567237 w 4872037"/>
                <a:gd name="connsiteY3-68" fmla="*/ 490538 h 490538"/>
                <a:gd name="connsiteX4-69" fmla="*/ 0 w 4872037"/>
                <a:gd name="connsiteY4-70" fmla="*/ 476250 h 490538"/>
                <a:gd name="connsiteX5-71" fmla="*/ 0 w 4872037"/>
                <a:gd name="connsiteY5-72" fmla="*/ 0 h 490538"/>
                <a:gd name="connsiteX0-73" fmla="*/ 0 w 4876800"/>
                <a:gd name="connsiteY0-74" fmla="*/ 0 h 490538"/>
                <a:gd name="connsiteX1-75" fmla="*/ 4568823 w 4876800"/>
                <a:gd name="connsiteY1-76" fmla="*/ 0 h 490538"/>
                <a:gd name="connsiteX2-77" fmla="*/ 4876800 w 4876800"/>
                <a:gd name="connsiteY2-78" fmla="*/ 236540 h 490538"/>
                <a:gd name="connsiteX3-79" fmla="*/ 4567237 w 4876800"/>
                <a:gd name="connsiteY3-80" fmla="*/ 490538 h 490538"/>
                <a:gd name="connsiteX4-81" fmla="*/ 0 w 4876800"/>
                <a:gd name="connsiteY4-82" fmla="*/ 476250 h 490538"/>
                <a:gd name="connsiteX5-83" fmla="*/ 0 w 4876800"/>
                <a:gd name="connsiteY5-84" fmla="*/ 0 h 490538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smtClean="0">
                  <a:latin typeface="Agency FB" panose="020b0503020202020204" pitchFamily="34" charset="0"/>
                  <a:ea typeface="腾祥澜黑简" panose="01010104010101010101" pitchFamily="2" charset="-122"/>
                </a:rPr>
                <a:t>01</a:t>
              </a:r>
              <a:endParaRPr lang="zh-CN" altLang="en-US" sz="2800" b="1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此处添加章节标题</a:t>
              </a:r>
              <a:endParaRPr lang="zh-CN" altLang="en-US" sz="2655" spc="30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07002" y="1801944"/>
            <a:ext cx="4827009" cy="753985"/>
            <a:chOff x="1441407" y="1572626"/>
            <a:chExt cx="4827009" cy="753985"/>
          </a:xfrm>
        </p:grpSpPr>
        <p:sp>
          <p:nvSpPr>
            <p:cNvPr id="46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-1" fmla="*/ 0 w 4772025"/>
                <a:gd name="connsiteY0-2" fmla="*/ 0 h 476250"/>
                <a:gd name="connsiteX1-3" fmla="*/ 4568823 w 4772025"/>
                <a:gd name="connsiteY1-4" fmla="*/ 0 h 476250"/>
                <a:gd name="connsiteX2-5" fmla="*/ 4772025 w 4772025"/>
                <a:gd name="connsiteY2-6" fmla="*/ 241302 h 476250"/>
                <a:gd name="connsiteX3-7" fmla="*/ 4648200 w 4772025"/>
                <a:gd name="connsiteY3-8" fmla="*/ 476250 h 476250"/>
                <a:gd name="connsiteX4-9" fmla="*/ 0 w 4772025"/>
                <a:gd name="connsiteY4-10" fmla="*/ 476250 h 476250"/>
                <a:gd name="connsiteX5-11" fmla="*/ 0 w 4772025"/>
                <a:gd name="connsiteY5-12" fmla="*/ 0 h 476250"/>
                <a:gd name="connsiteX0-13" fmla="*/ 0 w 4767262"/>
                <a:gd name="connsiteY0-14" fmla="*/ 0 h 476250"/>
                <a:gd name="connsiteX1-15" fmla="*/ 4568823 w 4767262"/>
                <a:gd name="connsiteY1-16" fmla="*/ 0 h 476250"/>
                <a:gd name="connsiteX2-17" fmla="*/ 4767262 w 4767262"/>
                <a:gd name="connsiteY2-18" fmla="*/ 207964 h 476250"/>
                <a:gd name="connsiteX3-19" fmla="*/ 4648200 w 4767262"/>
                <a:gd name="connsiteY3-20" fmla="*/ 476250 h 476250"/>
                <a:gd name="connsiteX4-21" fmla="*/ 0 w 4767262"/>
                <a:gd name="connsiteY4-22" fmla="*/ 476250 h 476250"/>
                <a:gd name="connsiteX5-23" fmla="*/ 0 w 4767262"/>
                <a:gd name="connsiteY5-24" fmla="*/ 0 h 476250"/>
                <a:gd name="connsiteX0-25" fmla="*/ 0 w 4872037"/>
                <a:gd name="connsiteY0-26" fmla="*/ 0 h 476250"/>
                <a:gd name="connsiteX1-27" fmla="*/ 4568823 w 4872037"/>
                <a:gd name="connsiteY1-28" fmla="*/ 0 h 476250"/>
                <a:gd name="connsiteX2-29" fmla="*/ 4872037 w 4872037"/>
                <a:gd name="connsiteY2-30" fmla="*/ 231777 h 476250"/>
                <a:gd name="connsiteX3-31" fmla="*/ 4648200 w 4872037"/>
                <a:gd name="connsiteY3-32" fmla="*/ 476250 h 476250"/>
                <a:gd name="connsiteX4-33" fmla="*/ 0 w 4872037"/>
                <a:gd name="connsiteY4-34" fmla="*/ 476250 h 476250"/>
                <a:gd name="connsiteX5-35" fmla="*/ 0 w 4872037"/>
                <a:gd name="connsiteY5-36" fmla="*/ 0 h 476250"/>
                <a:gd name="connsiteX0-37" fmla="*/ 0 w 4872037"/>
                <a:gd name="connsiteY0-38" fmla="*/ 0 h 481012"/>
                <a:gd name="connsiteX1-39" fmla="*/ 4568823 w 4872037"/>
                <a:gd name="connsiteY1-40" fmla="*/ 0 h 481012"/>
                <a:gd name="connsiteX2-41" fmla="*/ 4872037 w 4872037"/>
                <a:gd name="connsiteY2-42" fmla="*/ 231777 h 481012"/>
                <a:gd name="connsiteX3-43" fmla="*/ 4586288 w 4872037"/>
                <a:gd name="connsiteY3-44" fmla="*/ 481012 h 481012"/>
                <a:gd name="connsiteX4-45" fmla="*/ 0 w 4872037"/>
                <a:gd name="connsiteY4-46" fmla="*/ 476250 h 481012"/>
                <a:gd name="connsiteX5-47" fmla="*/ 0 w 4872037"/>
                <a:gd name="connsiteY5-48" fmla="*/ 0 h 481012"/>
                <a:gd name="connsiteX0-49" fmla="*/ 0 w 4872037"/>
                <a:gd name="connsiteY0-50" fmla="*/ 0 h 485775"/>
                <a:gd name="connsiteX1-51" fmla="*/ 4568823 w 4872037"/>
                <a:gd name="connsiteY1-52" fmla="*/ 0 h 485775"/>
                <a:gd name="connsiteX2-53" fmla="*/ 4872037 w 4872037"/>
                <a:gd name="connsiteY2-54" fmla="*/ 231777 h 485775"/>
                <a:gd name="connsiteX3-55" fmla="*/ 4581525 w 4872037"/>
                <a:gd name="connsiteY3-56" fmla="*/ 485775 h 485775"/>
                <a:gd name="connsiteX4-57" fmla="*/ 0 w 4872037"/>
                <a:gd name="connsiteY4-58" fmla="*/ 476250 h 485775"/>
                <a:gd name="connsiteX5-59" fmla="*/ 0 w 4872037"/>
                <a:gd name="connsiteY5-60" fmla="*/ 0 h 485775"/>
                <a:gd name="connsiteX0-61" fmla="*/ 0 w 4872037"/>
                <a:gd name="connsiteY0-62" fmla="*/ 0 h 490538"/>
                <a:gd name="connsiteX1-63" fmla="*/ 4568823 w 4872037"/>
                <a:gd name="connsiteY1-64" fmla="*/ 0 h 490538"/>
                <a:gd name="connsiteX2-65" fmla="*/ 4872037 w 4872037"/>
                <a:gd name="connsiteY2-66" fmla="*/ 231777 h 490538"/>
                <a:gd name="connsiteX3-67" fmla="*/ 4567237 w 4872037"/>
                <a:gd name="connsiteY3-68" fmla="*/ 490538 h 490538"/>
                <a:gd name="connsiteX4-69" fmla="*/ 0 w 4872037"/>
                <a:gd name="connsiteY4-70" fmla="*/ 476250 h 490538"/>
                <a:gd name="connsiteX5-71" fmla="*/ 0 w 4872037"/>
                <a:gd name="connsiteY5-72" fmla="*/ 0 h 490538"/>
                <a:gd name="connsiteX0-73" fmla="*/ 0 w 4876800"/>
                <a:gd name="connsiteY0-74" fmla="*/ 0 h 490538"/>
                <a:gd name="connsiteX1-75" fmla="*/ 4568823 w 4876800"/>
                <a:gd name="connsiteY1-76" fmla="*/ 0 h 490538"/>
                <a:gd name="connsiteX2-77" fmla="*/ 4876800 w 4876800"/>
                <a:gd name="connsiteY2-78" fmla="*/ 236540 h 490538"/>
                <a:gd name="connsiteX3-79" fmla="*/ 4567237 w 4876800"/>
                <a:gd name="connsiteY3-80" fmla="*/ 490538 h 490538"/>
                <a:gd name="connsiteX4-81" fmla="*/ 0 w 4876800"/>
                <a:gd name="connsiteY4-82" fmla="*/ 476250 h 490538"/>
                <a:gd name="connsiteX5-83" fmla="*/ 0 w 4876800"/>
                <a:gd name="connsiteY5-84" fmla="*/ 0 h 490538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六边形 46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>
                  <a:latin typeface="Agency FB" panose="020b0503020202020204" pitchFamily="34" charset="0"/>
                  <a:ea typeface="腾祥澜黑简" panose="01010104010101010101" pitchFamily="2" charset="-122"/>
                </a:rPr>
                <a:t>02</a:t>
              </a:r>
              <a:endParaRPr lang="zh-CN" altLang="en-US" sz="2800" b="1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此处添加章节标题</a:t>
              </a:r>
              <a:endParaRPr lang="zh-CN" altLang="en-US" sz="2655" spc="30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007002" y="2784228"/>
            <a:ext cx="4827009" cy="753985"/>
            <a:chOff x="1441407" y="1572626"/>
            <a:chExt cx="4827009" cy="753985"/>
          </a:xfrm>
        </p:grpSpPr>
        <p:sp>
          <p:nvSpPr>
            <p:cNvPr id="50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-1" fmla="*/ 0 w 4772025"/>
                <a:gd name="connsiteY0-2" fmla="*/ 0 h 476250"/>
                <a:gd name="connsiteX1-3" fmla="*/ 4568823 w 4772025"/>
                <a:gd name="connsiteY1-4" fmla="*/ 0 h 476250"/>
                <a:gd name="connsiteX2-5" fmla="*/ 4772025 w 4772025"/>
                <a:gd name="connsiteY2-6" fmla="*/ 241302 h 476250"/>
                <a:gd name="connsiteX3-7" fmla="*/ 4648200 w 4772025"/>
                <a:gd name="connsiteY3-8" fmla="*/ 476250 h 476250"/>
                <a:gd name="connsiteX4-9" fmla="*/ 0 w 4772025"/>
                <a:gd name="connsiteY4-10" fmla="*/ 476250 h 476250"/>
                <a:gd name="connsiteX5-11" fmla="*/ 0 w 4772025"/>
                <a:gd name="connsiteY5-12" fmla="*/ 0 h 476250"/>
                <a:gd name="connsiteX0-13" fmla="*/ 0 w 4767262"/>
                <a:gd name="connsiteY0-14" fmla="*/ 0 h 476250"/>
                <a:gd name="connsiteX1-15" fmla="*/ 4568823 w 4767262"/>
                <a:gd name="connsiteY1-16" fmla="*/ 0 h 476250"/>
                <a:gd name="connsiteX2-17" fmla="*/ 4767262 w 4767262"/>
                <a:gd name="connsiteY2-18" fmla="*/ 207964 h 476250"/>
                <a:gd name="connsiteX3-19" fmla="*/ 4648200 w 4767262"/>
                <a:gd name="connsiteY3-20" fmla="*/ 476250 h 476250"/>
                <a:gd name="connsiteX4-21" fmla="*/ 0 w 4767262"/>
                <a:gd name="connsiteY4-22" fmla="*/ 476250 h 476250"/>
                <a:gd name="connsiteX5-23" fmla="*/ 0 w 4767262"/>
                <a:gd name="connsiteY5-24" fmla="*/ 0 h 476250"/>
                <a:gd name="connsiteX0-25" fmla="*/ 0 w 4872037"/>
                <a:gd name="connsiteY0-26" fmla="*/ 0 h 476250"/>
                <a:gd name="connsiteX1-27" fmla="*/ 4568823 w 4872037"/>
                <a:gd name="connsiteY1-28" fmla="*/ 0 h 476250"/>
                <a:gd name="connsiteX2-29" fmla="*/ 4872037 w 4872037"/>
                <a:gd name="connsiteY2-30" fmla="*/ 231777 h 476250"/>
                <a:gd name="connsiteX3-31" fmla="*/ 4648200 w 4872037"/>
                <a:gd name="connsiteY3-32" fmla="*/ 476250 h 476250"/>
                <a:gd name="connsiteX4-33" fmla="*/ 0 w 4872037"/>
                <a:gd name="connsiteY4-34" fmla="*/ 476250 h 476250"/>
                <a:gd name="connsiteX5-35" fmla="*/ 0 w 4872037"/>
                <a:gd name="connsiteY5-36" fmla="*/ 0 h 476250"/>
                <a:gd name="connsiteX0-37" fmla="*/ 0 w 4872037"/>
                <a:gd name="connsiteY0-38" fmla="*/ 0 h 481012"/>
                <a:gd name="connsiteX1-39" fmla="*/ 4568823 w 4872037"/>
                <a:gd name="connsiteY1-40" fmla="*/ 0 h 481012"/>
                <a:gd name="connsiteX2-41" fmla="*/ 4872037 w 4872037"/>
                <a:gd name="connsiteY2-42" fmla="*/ 231777 h 481012"/>
                <a:gd name="connsiteX3-43" fmla="*/ 4586288 w 4872037"/>
                <a:gd name="connsiteY3-44" fmla="*/ 481012 h 481012"/>
                <a:gd name="connsiteX4-45" fmla="*/ 0 w 4872037"/>
                <a:gd name="connsiteY4-46" fmla="*/ 476250 h 481012"/>
                <a:gd name="connsiteX5-47" fmla="*/ 0 w 4872037"/>
                <a:gd name="connsiteY5-48" fmla="*/ 0 h 481012"/>
                <a:gd name="connsiteX0-49" fmla="*/ 0 w 4872037"/>
                <a:gd name="connsiteY0-50" fmla="*/ 0 h 485775"/>
                <a:gd name="connsiteX1-51" fmla="*/ 4568823 w 4872037"/>
                <a:gd name="connsiteY1-52" fmla="*/ 0 h 485775"/>
                <a:gd name="connsiteX2-53" fmla="*/ 4872037 w 4872037"/>
                <a:gd name="connsiteY2-54" fmla="*/ 231777 h 485775"/>
                <a:gd name="connsiteX3-55" fmla="*/ 4581525 w 4872037"/>
                <a:gd name="connsiteY3-56" fmla="*/ 485775 h 485775"/>
                <a:gd name="connsiteX4-57" fmla="*/ 0 w 4872037"/>
                <a:gd name="connsiteY4-58" fmla="*/ 476250 h 485775"/>
                <a:gd name="connsiteX5-59" fmla="*/ 0 w 4872037"/>
                <a:gd name="connsiteY5-60" fmla="*/ 0 h 485775"/>
                <a:gd name="connsiteX0-61" fmla="*/ 0 w 4872037"/>
                <a:gd name="connsiteY0-62" fmla="*/ 0 h 490538"/>
                <a:gd name="connsiteX1-63" fmla="*/ 4568823 w 4872037"/>
                <a:gd name="connsiteY1-64" fmla="*/ 0 h 490538"/>
                <a:gd name="connsiteX2-65" fmla="*/ 4872037 w 4872037"/>
                <a:gd name="connsiteY2-66" fmla="*/ 231777 h 490538"/>
                <a:gd name="connsiteX3-67" fmla="*/ 4567237 w 4872037"/>
                <a:gd name="connsiteY3-68" fmla="*/ 490538 h 490538"/>
                <a:gd name="connsiteX4-69" fmla="*/ 0 w 4872037"/>
                <a:gd name="connsiteY4-70" fmla="*/ 476250 h 490538"/>
                <a:gd name="connsiteX5-71" fmla="*/ 0 w 4872037"/>
                <a:gd name="connsiteY5-72" fmla="*/ 0 h 490538"/>
                <a:gd name="connsiteX0-73" fmla="*/ 0 w 4876800"/>
                <a:gd name="connsiteY0-74" fmla="*/ 0 h 490538"/>
                <a:gd name="connsiteX1-75" fmla="*/ 4568823 w 4876800"/>
                <a:gd name="connsiteY1-76" fmla="*/ 0 h 490538"/>
                <a:gd name="connsiteX2-77" fmla="*/ 4876800 w 4876800"/>
                <a:gd name="connsiteY2-78" fmla="*/ 236540 h 490538"/>
                <a:gd name="connsiteX3-79" fmla="*/ 4567237 w 4876800"/>
                <a:gd name="connsiteY3-80" fmla="*/ 490538 h 490538"/>
                <a:gd name="connsiteX4-81" fmla="*/ 0 w 4876800"/>
                <a:gd name="connsiteY4-82" fmla="*/ 476250 h 490538"/>
                <a:gd name="connsiteX5-83" fmla="*/ 0 w 4876800"/>
                <a:gd name="connsiteY5-84" fmla="*/ 0 h 490538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六边形 50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>
                  <a:latin typeface="Agency FB" panose="020b0503020202020204" pitchFamily="34" charset="0"/>
                  <a:ea typeface="腾祥澜黑简" panose="01010104010101010101" pitchFamily="2" charset="-122"/>
                </a:rPr>
                <a:t>03</a:t>
              </a:r>
              <a:endParaRPr lang="zh-CN" altLang="en-US" sz="2800" b="1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此处添加章节标题</a:t>
              </a:r>
              <a:endParaRPr lang="zh-CN" altLang="en-US" sz="2655" spc="30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07002" y="3766512"/>
            <a:ext cx="4827009" cy="753985"/>
            <a:chOff x="1441407" y="1572626"/>
            <a:chExt cx="4827009" cy="753985"/>
          </a:xfrm>
        </p:grpSpPr>
        <p:sp>
          <p:nvSpPr>
            <p:cNvPr id="54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-1" fmla="*/ 0 w 4772025"/>
                <a:gd name="connsiteY0-2" fmla="*/ 0 h 476250"/>
                <a:gd name="connsiteX1-3" fmla="*/ 4568823 w 4772025"/>
                <a:gd name="connsiteY1-4" fmla="*/ 0 h 476250"/>
                <a:gd name="connsiteX2-5" fmla="*/ 4772025 w 4772025"/>
                <a:gd name="connsiteY2-6" fmla="*/ 241302 h 476250"/>
                <a:gd name="connsiteX3-7" fmla="*/ 4648200 w 4772025"/>
                <a:gd name="connsiteY3-8" fmla="*/ 476250 h 476250"/>
                <a:gd name="connsiteX4-9" fmla="*/ 0 w 4772025"/>
                <a:gd name="connsiteY4-10" fmla="*/ 476250 h 476250"/>
                <a:gd name="connsiteX5-11" fmla="*/ 0 w 4772025"/>
                <a:gd name="connsiteY5-12" fmla="*/ 0 h 476250"/>
                <a:gd name="connsiteX0-13" fmla="*/ 0 w 4767262"/>
                <a:gd name="connsiteY0-14" fmla="*/ 0 h 476250"/>
                <a:gd name="connsiteX1-15" fmla="*/ 4568823 w 4767262"/>
                <a:gd name="connsiteY1-16" fmla="*/ 0 h 476250"/>
                <a:gd name="connsiteX2-17" fmla="*/ 4767262 w 4767262"/>
                <a:gd name="connsiteY2-18" fmla="*/ 207964 h 476250"/>
                <a:gd name="connsiteX3-19" fmla="*/ 4648200 w 4767262"/>
                <a:gd name="connsiteY3-20" fmla="*/ 476250 h 476250"/>
                <a:gd name="connsiteX4-21" fmla="*/ 0 w 4767262"/>
                <a:gd name="connsiteY4-22" fmla="*/ 476250 h 476250"/>
                <a:gd name="connsiteX5-23" fmla="*/ 0 w 4767262"/>
                <a:gd name="connsiteY5-24" fmla="*/ 0 h 476250"/>
                <a:gd name="connsiteX0-25" fmla="*/ 0 w 4872037"/>
                <a:gd name="connsiteY0-26" fmla="*/ 0 h 476250"/>
                <a:gd name="connsiteX1-27" fmla="*/ 4568823 w 4872037"/>
                <a:gd name="connsiteY1-28" fmla="*/ 0 h 476250"/>
                <a:gd name="connsiteX2-29" fmla="*/ 4872037 w 4872037"/>
                <a:gd name="connsiteY2-30" fmla="*/ 231777 h 476250"/>
                <a:gd name="connsiteX3-31" fmla="*/ 4648200 w 4872037"/>
                <a:gd name="connsiteY3-32" fmla="*/ 476250 h 476250"/>
                <a:gd name="connsiteX4-33" fmla="*/ 0 w 4872037"/>
                <a:gd name="connsiteY4-34" fmla="*/ 476250 h 476250"/>
                <a:gd name="connsiteX5-35" fmla="*/ 0 w 4872037"/>
                <a:gd name="connsiteY5-36" fmla="*/ 0 h 476250"/>
                <a:gd name="connsiteX0-37" fmla="*/ 0 w 4872037"/>
                <a:gd name="connsiteY0-38" fmla="*/ 0 h 481012"/>
                <a:gd name="connsiteX1-39" fmla="*/ 4568823 w 4872037"/>
                <a:gd name="connsiteY1-40" fmla="*/ 0 h 481012"/>
                <a:gd name="connsiteX2-41" fmla="*/ 4872037 w 4872037"/>
                <a:gd name="connsiteY2-42" fmla="*/ 231777 h 481012"/>
                <a:gd name="connsiteX3-43" fmla="*/ 4586288 w 4872037"/>
                <a:gd name="connsiteY3-44" fmla="*/ 481012 h 481012"/>
                <a:gd name="connsiteX4-45" fmla="*/ 0 w 4872037"/>
                <a:gd name="connsiteY4-46" fmla="*/ 476250 h 481012"/>
                <a:gd name="connsiteX5-47" fmla="*/ 0 w 4872037"/>
                <a:gd name="connsiteY5-48" fmla="*/ 0 h 481012"/>
                <a:gd name="connsiteX0-49" fmla="*/ 0 w 4872037"/>
                <a:gd name="connsiteY0-50" fmla="*/ 0 h 485775"/>
                <a:gd name="connsiteX1-51" fmla="*/ 4568823 w 4872037"/>
                <a:gd name="connsiteY1-52" fmla="*/ 0 h 485775"/>
                <a:gd name="connsiteX2-53" fmla="*/ 4872037 w 4872037"/>
                <a:gd name="connsiteY2-54" fmla="*/ 231777 h 485775"/>
                <a:gd name="connsiteX3-55" fmla="*/ 4581525 w 4872037"/>
                <a:gd name="connsiteY3-56" fmla="*/ 485775 h 485775"/>
                <a:gd name="connsiteX4-57" fmla="*/ 0 w 4872037"/>
                <a:gd name="connsiteY4-58" fmla="*/ 476250 h 485775"/>
                <a:gd name="connsiteX5-59" fmla="*/ 0 w 4872037"/>
                <a:gd name="connsiteY5-60" fmla="*/ 0 h 485775"/>
                <a:gd name="connsiteX0-61" fmla="*/ 0 w 4872037"/>
                <a:gd name="connsiteY0-62" fmla="*/ 0 h 490538"/>
                <a:gd name="connsiteX1-63" fmla="*/ 4568823 w 4872037"/>
                <a:gd name="connsiteY1-64" fmla="*/ 0 h 490538"/>
                <a:gd name="connsiteX2-65" fmla="*/ 4872037 w 4872037"/>
                <a:gd name="connsiteY2-66" fmla="*/ 231777 h 490538"/>
                <a:gd name="connsiteX3-67" fmla="*/ 4567237 w 4872037"/>
                <a:gd name="connsiteY3-68" fmla="*/ 490538 h 490538"/>
                <a:gd name="connsiteX4-69" fmla="*/ 0 w 4872037"/>
                <a:gd name="connsiteY4-70" fmla="*/ 476250 h 490538"/>
                <a:gd name="connsiteX5-71" fmla="*/ 0 w 4872037"/>
                <a:gd name="connsiteY5-72" fmla="*/ 0 h 490538"/>
                <a:gd name="connsiteX0-73" fmla="*/ 0 w 4876800"/>
                <a:gd name="connsiteY0-74" fmla="*/ 0 h 490538"/>
                <a:gd name="connsiteX1-75" fmla="*/ 4568823 w 4876800"/>
                <a:gd name="connsiteY1-76" fmla="*/ 0 h 490538"/>
                <a:gd name="connsiteX2-77" fmla="*/ 4876800 w 4876800"/>
                <a:gd name="connsiteY2-78" fmla="*/ 236540 h 490538"/>
                <a:gd name="connsiteX3-79" fmla="*/ 4567237 w 4876800"/>
                <a:gd name="connsiteY3-80" fmla="*/ 490538 h 490538"/>
                <a:gd name="connsiteX4-81" fmla="*/ 0 w 4876800"/>
                <a:gd name="connsiteY4-82" fmla="*/ 476250 h 490538"/>
                <a:gd name="connsiteX5-83" fmla="*/ 0 w 4876800"/>
                <a:gd name="connsiteY5-84" fmla="*/ 0 h 490538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>
                  <a:latin typeface="Agency FB" panose="020b0503020202020204" pitchFamily="34" charset="0"/>
                  <a:ea typeface="腾祥澜黑简" panose="01010104010101010101" pitchFamily="2" charset="-122"/>
                </a:rPr>
                <a:t>04</a:t>
              </a:r>
              <a:endParaRPr lang="zh-CN" altLang="en-US" sz="2800" b="1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此处添加章节标题</a:t>
              </a:r>
              <a:endParaRPr lang="zh-CN" altLang="en-US" sz="2655" spc="30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007002" y="4747735"/>
            <a:ext cx="4827009" cy="753985"/>
            <a:chOff x="1441407" y="1572626"/>
            <a:chExt cx="4827009" cy="753985"/>
          </a:xfrm>
        </p:grpSpPr>
        <p:sp>
          <p:nvSpPr>
            <p:cNvPr id="58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-1" fmla="*/ 0 w 4772025"/>
                <a:gd name="connsiteY0-2" fmla="*/ 0 h 476250"/>
                <a:gd name="connsiteX1-3" fmla="*/ 4568823 w 4772025"/>
                <a:gd name="connsiteY1-4" fmla="*/ 0 h 476250"/>
                <a:gd name="connsiteX2-5" fmla="*/ 4772025 w 4772025"/>
                <a:gd name="connsiteY2-6" fmla="*/ 241302 h 476250"/>
                <a:gd name="connsiteX3-7" fmla="*/ 4648200 w 4772025"/>
                <a:gd name="connsiteY3-8" fmla="*/ 476250 h 476250"/>
                <a:gd name="connsiteX4-9" fmla="*/ 0 w 4772025"/>
                <a:gd name="connsiteY4-10" fmla="*/ 476250 h 476250"/>
                <a:gd name="connsiteX5-11" fmla="*/ 0 w 4772025"/>
                <a:gd name="connsiteY5-12" fmla="*/ 0 h 476250"/>
                <a:gd name="connsiteX0-13" fmla="*/ 0 w 4767262"/>
                <a:gd name="connsiteY0-14" fmla="*/ 0 h 476250"/>
                <a:gd name="connsiteX1-15" fmla="*/ 4568823 w 4767262"/>
                <a:gd name="connsiteY1-16" fmla="*/ 0 h 476250"/>
                <a:gd name="connsiteX2-17" fmla="*/ 4767262 w 4767262"/>
                <a:gd name="connsiteY2-18" fmla="*/ 207964 h 476250"/>
                <a:gd name="connsiteX3-19" fmla="*/ 4648200 w 4767262"/>
                <a:gd name="connsiteY3-20" fmla="*/ 476250 h 476250"/>
                <a:gd name="connsiteX4-21" fmla="*/ 0 w 4767262"/>
                <a:gd name="connsiteY4-22" fmla="*/ 476250 h 476250"/>
                <a:gd name="connsiteX5-23" fmla="*/ 0 w 4767262"/>
                <a:gd name="connsiteY5-24" fmla="*/ 0 h 476250"/>
                <a:gd name="connsiteX0-25" fmla="*/ 0 w 4872037"/>
                <a:gd name="connsiteY0-26" fmla="*/ 0 h 476250"/>
                <a:gd name="connsiteX1-27" fmla="*/ 4568823 w 4872037"/>
                <a:gd name="connsiteY1-28" fmla="*/ 0 h 476250"/>
                <a:gd name="connsiteX2-29" fmla="*/ 4872037 w 4872037"/>
                <a:gd name="connsiteY2-30" fmla="*/ 231777 h 476250"/>
                <a:gd name="connsiteX3-31" fmla="*/ 4648200 w 4872037"/>
                <a:gd name="connsiteY3-32" fmla="*/ 476250 h 476250"/>
                <a:gd name="connsiteX4-33" fmla="*/ 0 w 4872037"/>
                <a:gd name="connsiteY4-34" fmla="*/ 476250 h 476250"/>
                <a:gd name="connsiteX5-35" fmla="*/ 0 w 4872037"/>
                <a:gd name="connsiteY5-36" fmla="*/ 0 h 476250"/>
                <a:gd name="connsiteX0-37" fmla="*/ 0 w 4872037"/>
                <a:gd name="connsiteY0-38" fmla="*/ 0 h 481012"/>
                <a:gd name="connsiteX1-39" fmla="*/ 4568823 w 4872037"/>
                <a:gd name="connsiteY1-40" fmla="*/ 0 h 481012"/>
                <a:gd name="connsiteX2-41" fmla="*/ 4872037 w 4872037"/>
                <a:gd name="connsiteY2-42" fmla="*/ 231777 h 481012"/>
                <a:gd name="connsiteX3-43" fmla="*/ 4586288 w 4872037"/>
                <a:gd name="connsiteY3-44" fmla="*/ 481012 h 481012"/>
                <a:gd name="connsiteX4-45" fmla="*/ 0 w 4872037"/>
                <a:gd name="connsiteY4-46" fmla="*/ 476250 h 481012"/>
                <a:gd name="connsiteX5-47" fmla="*/ 0 w 4872037"/>
                <a:gd name="connsiteY5-48" fmla="*/ 0 h 481012"/>
                <a:gd name="connsiteX0-49" fmla="*/ 0 w 4872037"/>
                <a:gd name="connsiteY0-50" fmla="*/ 0 h 485775"/>
                <a:gd name="connsiteX1-51" fmla="*/ 4568823 w 4872037"/>
                <a:gd name="connsiteY1-52" fmla="*/ 0 h 485775"/>
                <a:gd name="connsiteX2-53" fmla="*/ 4872037 w 4872037"/>
                <a:gd name="connsiteY2-54" fmla="*/ 231777 h 485775"/>
                <a:gd name="connsiteX3-55" fmla="*/ 4581525 w 4872037"/>
                <a:gd name="connsiteY3-56" fmla="*/ 485775 h 485775"/>
                <a:gd name="connsiteX4-57" fmla="*/ 0 w 4872037"/>
                <a:gd name="connsiteY4-58" fmla="*/ 476250 h 485775"/>
                <a:gd name="connsiteX5-59" fmla="*/ 0 w 4872037"/>
                <a:gd name="connsiteY5-60" fmla="*/ 0 h 485775"/>
                <a:gd name="connsiteX0-61" fmla="*/ 0 w 4872037"/>
                <a:gd name="connsiteY0-62" fmla="*/ 0 h 490538"/>
                <a:gd name="connsiteX1-63" fmla="*/ 4568823 w 4872037"/>
                <a:gd name="connsiteY1-64" fmla="*/ 0 h 490538"/>
                <a:gd name="connsiteX2-65" fmla="*/ 4872037 w 4872037"/>
                <a:gd name="connsiteY2-66" fmla="*/ 231777 h 490538"/>
                <a:gd name="connsiteX3-67" fmla="*/ 4567237 w 4872037"/>
                <a:gd name="connsiteY3-68" fmla="*/ 490538 h 490538"/>
                <a:gd name="connsiteX4-69" fmla="*/ 0 w 4872037"/>
                <a:gd name="connsiteY4-70" fmla="*/ 476250 h 490538"/>
                <a:gd name="connsiteX5-71" fmla="*/ 0 w 4872037"/>
                <a:gd name="connsiteY5-72" fmla="*/ 0 h 490538"/>
                <a:gd name="connsiteX0-73" fmla="*/ 0 w 4876800"/>
                <a:gd name="connsiteY0-74" fmla="*/ 0 h 490538"/>
                <a:gd name="connsiteX1-75" fmla="*/ 4568823 w 4876800"/>
                <a:gd name="connsiteY1-76" fmla="*/ 0 h 490538"/>
                <a:gd name="connsiteX2-77" fmla="*/ 4876800 w 4876800"/>
                <a:gd name="connsiteY2-78" fmla="*/ 236540 h 490538"/>
                <a:gd name="connsiteX3-79" fmla="*/ 4567237 w 4876800"/>
                <a:gd name="connsiteY3-80" fmla="*/ 490538 h 490538"/>
                <a:gd name="connsiteX4-81" fmla="*/ 0 w 4876800"/>
                <a:gd name="connsiteY4-82" fmla="*/ 476250 h 490538"/>
                <a:gd name="connsiteX5-83" fmla="*/ 0 w 4876800"/>
                <a:gd name="connsiteY5-84" fmla="*/ 0 h 490538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六边形 58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smtClean="0">
                  <a:latin typeface="Agency FB" panose="020b0503020202020204" pitchFamily="34" charset="0"/>
                  <a:ea typeface="腾祥澜黑简" panose="01010104010101010101" pitchFamily="2" charset="-122"/>
                </a:rPr>
                <a:t>05</a:t>
              </a:r>
              <a:endParaRPr lang="zh-CN" altLang="en-US" sz="2800" b="1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此处添加章节标题</a:t>
              </a:r>
              <a:endParaRPr lang="zh-CN" altLang="en-US" sz="2655" spc="30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四、点击添加你的标题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Rectangle 5"/>
          <p:cNvSpPr/>
          <p:nvPr/>
        </p:nvSpPr>
        <p:spPr>
          <a:xfrm flipH="1">
            <a:off x="6096000" y="1930175"/>
            <a:ext cx="45719" cy="616993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4"/>
          <p:cNvSpPr/>
          <p:nvPr/>
        </p:nvSpPr>
        <p:spPr>
          <a:xfrm>
            <a:off x="5872120" y="1683433"/>
            <a:ext cx="493485" cy="493485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72120" y="4256090"/>
            <a:ext cx="493485" cy="493485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207294" y="2194977"/>
            <a:ext cx="5413205" cy="914097"/>
            <a:chOff x="6207294" y="2194977"/>
            <a:chExt cx="5413205" cy="914097"/>
          </a:xfrm>
        </p:grpSpPr>
        <p:sp>
          <p:nvSpPr>
            <p:cNvPr id="9" name="矩形 16"/>
            <p:cNvSpPr/>
            <p:nvPr/>
          </p:nvSpPr>
          <p:spPr>
            <a:xfrm>
              <a:off x="6207294" y="2647409"/>
              <a:ext cx="54132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0" name="矩形 17"/>
            <p:cNvSpPr/>
            <p:nvPr/>
          </p:nvSpPr>
          <p:spPr>
            <a:xfrm>
              <a:off x="6207295" y="2194977"/>
              <a:ext cx="2236510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kern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8909" y="4722030"/>
            <a:ext cx="5413205" cy="914097"/>
            <a:chOff x="458909" y="4722030"/>
            <a:chExt cx="5413205" cy="914097"/>
          </a:xfrm>
        </p:grpSpPr>
        <p:sp>
          <p:nvSpPr>
            <p:cNvPr id="12" name="矩形 16"/>
            <p:cNvSpPr/>
            <p:nvPr/>
          </p:nvSpPr>
          <p:spPr>
            <a:xfrm>
              <a:off x="458909" y="5174462"/>
              <a:ext cx="54132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3" name="矩形 17"/>
            <p:cNvSpPr/>
            <p:nvPr/>
          </p:nvSpPr>
          <p:spPr>
            <a:xfrm>
              <a:off x="3635604" y="4722030"/>
              <a:ext cx="2236510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8565">
                <a:lnSpc>
                  <a:spcPct val="130000"/>
                </a:lnSpc>
                <a:defRPr/>
              </a:pPr>
              <a:r>
                <a:rPr lang="zh-CN" altLang="en-US" sz="2000" kern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"/>
          <p:cNvSpPr/>
          <p:nvPr/>
        </p:nvSpPr>
        <p:spPr>
          <a:xfrm flipH="1">
            <a:off x="6095999" y="1"/>
            <a:ext cx="45719" cy="43005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872120" y="364672"/>
            <a:ext cx="493485" cy="493485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872120" y="2473209"/>
            <a:ext cx="493485" cy="493485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07294" y="858157"/>
            <a:ext cx="5413205" cy="914097"/>
            <a:chOff x="6207294" y="858157"/>
            <a:chExt cx="5413205" cy="914097"/>
          </a:xfrm>
        </p:grpSpPr>
        <p:sp>
          <p:nvSpPr>
            <p:cNvPr id="5" name="矩形 16"/>
            <p:cNvSpPr/>
            <p:nvPr/>
          </p:nvSpPr>
          <p:spPr>
            <a:xfrm>
              <a:off x="6207294" y="1310589"/>
              <a:ext cx="54132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6" name="矩形 17"/>
            <p:cNvSpPr/>
            <p:nvPr/>
          </p:nvSpPr>
          <p:spPr>
            <a:xfrm>
              <a:off x="6207295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kern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0855" y="2997544"/>
            <a:ext cx="5413205" cy="914097"/>
            <a:chOff x="570855" y="2997544"/>
            <a:chExt cx="5413205" cy="914097"/>
          </a:xfrm>
        </p:grpSpPr>
        <p:sp>
          <p:nvSpPr>
            <p:cNvPr id="7" name="矩形 16"/>
            <p:cNvSpPr/>
            <p:nvPr/>
          </p:nvSpPr>
          <p:spPr>
            <a:xfrm>
              <a:off x="570855" y="3449976"/>
              <a:ext cx="54132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8" name="矩形 17"/>
            <p:cNvSpPr/>
            <p:nvPr/>
          </p:nvSpPr>
          <p:spPr>
            <a:xfrm>
              <a:off x="3747550" y="2997544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8565">
                <a:lnSpc>
                  <a:spcPct val="130000"/>
                </a:lnSpc>
                <a:defRPr/>
              </a:pPr>
              <a:r>
                <a:rPr lang="zh-CN" altLang="en-US" sz="2000" kern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 flipH="1" flipV="1">
            <a:off x="6006914" y="4192846"/>
            <a:ext cx="223888" cy="2153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-1" y="4794024"/>
            <a:ext cx="12192000" cy="2068286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6"/>
          <p:cNvSpPr/>
          <p:nvPr/>
        </p:nvSpPr>
        <p:spPr>
          <a:xfrm>
            <a:off x="1191052" y="5278656"/>
            <a:ext cx="98098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生动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，建议与标题相关并符合整体语言风格，语言描述尽量简洁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生动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，建议与标题相关并符合整体语言风格，语言描述尽量简洁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生动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，建议与标题相关并符合整体语言风格，语言描述尽量简洁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生动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0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0" y="2506370"/>
            <a:ext cx="5262467" cy="3649156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373277" y="2409726"/>
            <a:ext cx="66581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600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  <a:endParaRPr lang="zh-CN" altLang="en-US" sz="600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757350" y="3441906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69686" y="815653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05</a:t>
            </a:r>
            <a:endParaRPr lang="zh-CN" altLang="en-US" sz="11500" b="1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五、点击添加你的标题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467860" y="5103813"/>
            <a:ext cx="914400" cy="914400"/>
            <a:chOff x="4457700" y="4799013"/>
            <a:chExt cx="914400" cy="914400"/>
          </a:xfrm>
        </p:grpSpPr>
        <p:sp>
          <p:nvSpPr>
            <p:cNvPr id="13" name="椭圆 12"/>
            <p:cNvSpPr/>
            <p:nvPr/>
          </p:nvSpPr>
          <p:spPr>
            <a:xfrm>
              <a:off x="4457700" y="4799013"/>
              <a:ext cx="914400" cy="9144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14" name="Group 4"/>
            <p:cNvGrpSpPr>
              <a:grpSpLocks noChangeAspect="1"/>
            </p:cNvGrpSpPr>
            <p:nvPr/>
          </p:nvGrpSpPr>
          <p:grpSpPr>
            <a:xfrm>
              <a:off x="4645149" y="4989436"/>
              <a:ext cx="540000" cy="534809"/>
              <a:chOff x="3684" y="2007"/>
              <a:chExt cx="312" cy="309"/>
            </a:xfrm>
            <a:solidFill>
              <a:schemeClr val="bg1"/>
            </a:solidFill>
          </p:grpSpPr>
          <p:sp>
            <p:nvSpPr>
              <p:cNvPr id="15" name="Freeform 5"/>
              <p:cNvSpPr>
                <a:spLocks noEditPoints="1"/>
              </p:cNvSpPr>
              <p:nvPr/>
            </p:nvSpPr>
            <p:spPr bwMode="auto">
              <a:xfrm>
                <a:off x="3684" y="2036"/>
                <a:ext cx="283" cy="280"/>
              </a:xfrm>
              <a:custGeom>
                <a:gdLst>
                  <a:gd name="T0" fmla="*/ 84 w 117"/>
                  <a:gd name="T1" fmla="*/ 3 h 116"/>
                  <a:gd name="T2" fmla="*/ 76 w 117"/>
                  <a:gd name="T3" fmla="*/ 0 h 116"/>
                  <a:gd name="T4" fmla="*/ 69 w 117"/>
                  <a:gd name="T5" fmla="*/ 3 h 116"/>
                  <a:gd name="T6" fmla="*/ 64 w 117"/>
                  <a:gd name="T7" fmla="*/ 9 h 116"/>
                  <a:gd name="T8" fmla="*/ 61 w 117"/>
                  <a:gd name="T9" fmla="*/ 16 h 116"/>
                  <a:gd name="T10" fmla="*/ 62 w 117"/>
                  <a:gd name="T11" fmla="*/ 21 h 116"/>
                  <a:gd name="T12" fmla="*/ 8 w 117"/>
                  <a:gd name="T13" fmla="*/ 43 h 116"/>
                  <a:gd name="T14" fmla="*/ 1 w 117"/>
                  <a:gd name="T15" fmla="*/ 51 h 116"/>
                  <a:gd name="T16" fmla="*/ 4 w 117"/>
                  <a:gd name="T17" fmla="*/ 62 h 116"/>
                  <a:gd name="T18" fmla="*/ 55 w 117"/>
                  <a:gd name="T19" fmla="*/ 113 h 116"/>
                  <a:gd name="T20" fmla="*/ 63 w 117"/>
                  <a:gd name="T21" fmla="*/ 116 h 116"/>
                  <a:gd name="T22" fmla="*/ 64 w 117"/>
                  <a:gd name="T23" fmla="*/ 116 h 116"/>
                  <a:gd name="T24" fmla="*/ 66 w 117"/>
                  <a:gd name="T25" fmla="*/ 116 h 116"/>
                  <a:gd name="T26" fmla="*/ 75 w 117"/>
                  <a:gd name="T27" fmla="*/ 109 h 116"/>
                  <a:gd name="T28" fmla="*/ 96 w 117"/>
                  <a:gd name="T29" fmla="*/ 55 h 116"/>
                  <a:gd name="T30" fmla="*/ 102 w 117"/>
                  <a:gd name="T31" fmla="*/ 57 h 116"/>
                  <a:gd name="T32" fmla="*/ 109 w 117"/>
                  <a:gd name="T33" fmla="*/ 54 h 116"/>
                  <a:gd name="T34" fmla="*/ 114 w 117"/>
                  <a:gd name="T35" fmla="*/ 48 h 116"/>
                  <a:gd name="T36" fmla="*/ 117 w 117"/>
                  <a:gd name="T37" fmla="*/ 41 h 116"/>
                  <a:gd name="T38" fmla="*/ 114 w 117"/>
                  <a:gd name="T39" fmla="*/ 34 h 116"/>
                  <a:gd name="T40" fmla="*/ 84 w 117"/>
                  <a:gd name="T41" fmla="*/ 3 h 116"/>
                  <a:gd name="T42" fmla="*/ 67 w 117"/>
                  <a:gd name="T43" fmla="*/ 106 h 116"/>
                  <a:gd name="T44" fmla="*/ 65 w 117"/>
                  <a:gd name="T45" fmla="*/ 108 h 116"/>
                  <a:gd name="T46" fmla="*/ 64 w 117"/>
                  <a:gd name="T47" fmla="*/ 108 h 116"/>
                  <a:gd name="T48" fmla="*/ 61 w 117"/>
                  <a:gd name="T49" fmla="*/ 107 h 116"/>
                  <a:gd name="T50" fmla="*/ 10 w 117"/>
                  <a:gd name="T51" fmla="*/ 57 h 116"/>
                  <a:gd name="T52" fmla="*/ 9 w 117"/>
                  <a:gd name="T53" fmla="*/ 53 h 116"/>
                  <a:gd name="T54" fmla="*/ 11 w 117"/>
                  <a:gd name="T55" fmla="*/ 50 h 116"/>
                  <a:gd name="T56" fmla="*/ 36 w 117"/>
                  <a:gd name="T57" fmla="*/ 40 h 116"/>
                  <a:gd name="T58" fmla="*/ 86 w 117"/>
                  <a:gd name="T59" fmla="*/ 58 h 116"/>
                  <a:gd name="T60" fmla="*/ 67 w 117"/>
                  <a:gd name="T61" fmla="*/ 106 h 116"/>
                  <a:gd name="T62" fmla="*/ 109 w 117"/>
                  <a:gd name="T63" fmla="*/ 42 h 116"/>
                  <a:gd name="T64" fmla="*/ 103 w 117"/>
                  <a:gd name="T65" fmla="*/ 48 h 116"/>
                  <a:gd name="T66" fmla="*/ 100 w 117"/>
                  <a:gd name="T67" fmla="*/ 48 h 116"/>
                  <a:gd name="T68" fmla="*/ 93 w 117"/>
                  <a:gd name="T69" fmla="*/ 41 h 116"/>
                  <a:gd name="T70" fmla="*/ 87 w 117"/>
                  <a:gd name="T71" fmla="*/ 55 h 116"/>
                  <a:gd name="T72" fmla="*/ 88 w 117"/>
                  <a:gd name="T73" fmla="*/ 54 h 116"/>
                  <a:gd name="T74" fmla="*/ 53 w 117"/>
                  <a:gd name="T75" fmla="*/ 39 h 116"/>
                  <a:gd name="T76" fmla="*/ 42 w 117"/>
                  <a:gd name="T77" fmla="*/ 38 h 116"/>
                  <a:gd name="T78" fmla="*/ 76 w 117"/>
                  <a:gd name="T79" fmla="*/ 24 h 116"/>
                  <a:gd name="T80" fmla="*/ 69 w 117"/>
                  <a:gd name="T81" fmla="*/ 17 h 116"/>
                  <a:gd name="T82" fmla="*/ 69 w 117"/>
                  <a:gd name="T83" fmla="*/ 14 h 116"/>
                  <a:gd name="T84" fmla="*/ 75 w 117"/>
                  <a:gd name="T85" fmla="*/ 9 h 116"/>
                  <a:gd name="T86" fmla="*/ 78 w 117"/>
                  <a:gd name="T87" fmla="*/ 9 h 116"/>
                  <a:gd name="T88" fmla="*/ 109 w 117"/>
                  <a:gd name="T89" fmla="*/ 40 h 116"/>
                  <a:gd name="T90" fmla="*/ 109 w 117"/>
                  <a:gd name="T91" fmla="*/ 42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15">
                    <a:moveTo>
                      <a:pt x="84" y="3"/>
                    </a:moveTo>
                    <a:cubicBezTo>
                      <a:pt x="82" y="1"/>
                      <a:pt x="79" y="0"/>
                      <a:pt x="76" y="0"/>
                    </a:cubicBezTo>
                    <a:cubicBezTo>
                      <a:pt x="74" y="0"/>
                      <a:pt x="71" y="1"/>
                      <a:pt x="69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1"/>
                      <a:pt x="61" y="13"/>
                      <a:pt x="61" y="16"/>
                    </a:cubicBezTo>
                    <a:cubicBezTo>
                      <a:pt x="61" y="18"/>
                      <a:pt x="61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4" y="44"/>
                      <a:pt x="2" y="48"/>
                      <a:pt x="1" y="51"/>
                    </a:cubicBezTo>
                    <a:cubicBezTo>
                      <a:pt x="0" y="55"/>
                      <a:pt x="1" y="59"/>
                      <a:pt x="4" y="62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7" y="115"/>
                      <a:pt x="60" y="116"/>
                      <a:pt x="63" y="116"/>
                    </a:cubicBezTo>
                    <a:cubicBezTo>
                      <a:pt x="63" y="116"/>
                      <a:pt x="64" y="116"/>
                      <a:pt x="64" y="116"/>
                    </a:cubicBezTo>
                    <a:cubicBezTo>
                      <a:pt x="65" y="116"/>
                      <a:pt x="65" y="116"/>
                      <a:pt x="66" y="116"/>
                    </a:cubicBezTo>
                    <a:cubicBezTo>
                      <a:pt x="70" y="115"/>
                      <a:pt x="73" y="112"/>
                      <a:pt x="75" y="109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4" y="57"/>
                      <a:pt x="107" y="56"/>
                      <a:pt x="109" y="54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6" y="46"/>
                      <a:pt x="117" y="44"/>
                      <a:pt x="117" y="41"/>
                    </a:cubicBezTo>
                    <a:cubicBezTo>
                      <a:pt x="117" y="38"/>
                      <a:pt x="116" y="36"/>
                      <a:pt x="114" y="34"/>
                    </a:cubicBezTo>
                    <a:lnTo>
                      <a:pt x="84" y="3"/>
                    </a:lnTo>
                    <a:close/>
                    <a:moveTo>
                      <a:pt x="67" y="106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6" y="58"/>
                    </a:cubicBezTo>
                    <a:lnTo>
                      <a:pt x="67" y="106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2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6"/>
                      <a:pt x="69" y="15"/>
                      <a:pt x="69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40"/>
                      <a:pt x="109" y="40"/>
                      <a:pt x="109" y="40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6"/>
              <p:cNvSpPr>
                <a:spLocks noEditPoints="1"/>
              </p:cNvSpPr>
              <p:nvPr/>
            </p:nvSpPr>
            <p:spPr bwMode="auto">
              <a:xfrm>
                <a:off x="3822" y="2161"/>
                <a:ext cx="48" cy="49"/>
              </a:xfrm>
              <a:custGeom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5"/>
                      <a:pt x="15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6" y="16"/>
                      <a:pt x="4" y="13"/>
                      <a:pt x="4" y="10"/>
                    </a:cubicBezTo>
                    <a:cubicBezTo>
                      <a:pt x="4" y="7"/>
                      <a:pt x="6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7"/>
              <p:cNvSpPr>
                <a:spLocks noEditPoints="1"/>
              </p:cNvSpPr>
              <p:nvPr/>
            </p:nvSpPr>
            <p:spPr bwMode="auto">
              <a:xfrm>
                <a:off x="3948" y="2007"/>
                <a:ext cx="48" cy="48"/>
              </a:xfrm>
              <a:custGeom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5"/>
                      <a:pt x="15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6" y="16"/>
                      <a:pt x="4" y="13"/>
                      <a:pt x="4" y="10"/>
                    </a:cubicBezTo>
                    <a:cubicBezTo>
                      <a:pt x="4" y="7"/>
                      <a:pt x="6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8"/>
              <p:cNvSpPr>
                <a:spLocks noEditPoints="1"/>
              </p:cNvSpPr>
              <p:nvPr/>
            </p:nvSpPr>
            <p:spPr bwMode="auto">
              <a:xfrm>
                <a:off x="3764" y="2152"/>
                <a:ext cx="39" cy="38"/>
              </a:xfrm>
              <a:custGeom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3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Oval 9"/>
              <p:cNvSpPr>
                <a:spLocks noChangeArrowheads="1"/>
              </p:cNvSpPr>
              <p:nvPr/>
            </p:nvSpPr>
            <p:spPr bwMode="auto">
              <a:xfrm>
                <a:off x="3803" y="2219"/>
                <a:ext cx="19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Oval 10"/>
              <p:cNvSpPr>
                <a:spLocks noChangeArrowheads="1"/>
              </p:cNvSpPr>
              <p:nvPr/>
            </p:nvSpPr>
            <p:spPr bwMode="auto">
              <a:xfrm>
                <a:off x="3957" y="207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2105660" y="5103813"/>
            <a:ext cx="914400" cy="914400"/>
            <a:chOff x="2095500" y="4799013"/>
            <a:chExt cx="914400" cy="914400"/>
          </a:xfrm>
        </p:grpSpPr>
        <p:sp>
          <p:nvSpPr>
            <p:cNvPr id="22" name="椭圆 21"/>
            <p:cNvSpPr/>
            <p:nvPr/>
          </p:nvSpPr>
          <p:spPr>
            <a:xfrm>
              <a:off x="2095500" y="4799013"/>
              <a:ext cx="914400" cy="9144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3" name="Freeform 5"/>
            <p:cNvSpPr>
              <a:spLocks noChangeAspect="1" noEditPoints="1"/>
            </p:cNvSpPr>
            <p:nvPr/>
          </p:nvSpPr>
          <p:spPr bwMode="auto">
            <a:xfrm>
              <a:off x="2346325" y="5005388"/>
              <a:ext cx="414338" cy="503237"/>
            </a:xfrm>
            <a:custGeom>
              <a:gdLst>
                <a:gd name="T0" fmla="*/ 2147483646 w 1518"/>
                <a:gd name="T1" fmla="*/ 2147483646 h 1847"/>
                <a:gd name="T2" fmla="*/ 2147483646 w 1518"/>
                <a:gd name="T3" fmla="*/ 2147483646 h 1847"/>
                <a:gd name="T4" fmla="*/ 2147483646 w 1518"/>
                <a:gd name="T5" fmla="*/ 2147483646 h 1847"/>
                <a:gd name="T6" fmla="*/ 2147483646 w 1518"/>
                <a:gd name="T7" fmla="*/ 2147483646 h 1847"/>
                <a:gd name="T8" fmla="*/ 2147483646 w 1518"/>
                <a:gd name="T9" fmla="*/ 2147483646 h 1847"/>
                <a:gd name="T10" fmla="*/ 2147483646 w 1518"/>
                <a:gd name="T11" fmla="*/ 2147483646 h 1847"/>
                <a:gd name="T12" fmla="*/ 2147483646 w 1518"/>
                <a:gd name="T13" fmla="*/ 2147483646 h 1847"/>
                <a:gd name="T14" fmla="*/ 2147483646 w 1518"/>
                <a:gd name="T15" fmla="*/ 2147483646 h 1847"/>
                <a:gd name="T16" fmla="*/ 2147483646 w 1518"/>
                <a:gd name="T17" fmla="*/ 2147483646 h 1847"/>
                <a:gd name="T18" fmla="*/ 2147483646 w 1518"/>
                <a:gd name="T19" fmla="*/ 2147483646 h 1847"/>
                <a:gd name="T20" fmla="*/ 2147483646 w 1518"/>
                <a:gd name="T21" fmla="*/ 2147483646 h 1847"/>
                <a:gd name="T22" fmla="*/ 2147483646 w 1518"/>
                <a:gd name="T23" fmla="*/ 2147483646 h 1847"/>
                <a:gd name="T24" fmla="*/ 2147483646 w 1518"/>
                <a:gd name="T25" fmla="*/ 2147483646 h 1847"/>
                <a:gd name="T26" fmla="*/ 2147483646 w 1518"/>
                <a:gd name="T27" fmla="*/ 2147483646 h 1847"/>
                <a:gd name="T28" fmla="*/ 0 w 1518"/>
                <a:gd name="T29" fmla="*/ 2147483646 h 1847"/>
                <a:gd name="T30" fmla="*/ 2147483646 w 1518"/>
                <a:gd name="T31" fmla="*/ 2147483646 h 1847"/>
                <a:gd name="T32" fmla="*/ 2147483646 w 1518"/>
                <a:gd name="T33" fmla="*/ 2147483646 h 1847"/>
                <a:gd name="T34" fmla="*/ 2147483646 w 1518"/>
                <a:gd name="T35" fmla="*/ 2147483646 h 1847"/>
                <a:gd name="T36" fmla="*/ 2147483646 w 1518"/>
                <a:gd name="T37" fmla="*/ 2147483646 h 1847"/>
                <a:gd name="T38" fmla="*/ 2147483646 w 1518"/>
                <a:gd name="T39" fmla="*/ 2147483646 h 1847"/>
                <a:gd name="T40" fmla="*/ 2147483646 w 1518"/>
                <a:gd name="T41" fmla="*/ 2147483646 h 1847"/>
                <a:gd name="T42" fmla="*/ 2147483646 w 1518"/>
                <a:gd name="T43" fmla="*/ 2147483646 h 1847"/>
                <a:gd name="T44" fmla="*/ 2147483646 w 1518"/>
                <a:gd name="T45" fmla="*/ 2147483646 h 1847"/>
                <a:gd name="T46" fmla="*/ 2147483646 w 1518"/>
                <a:gd name="T47" fmla="*/ 2147483646 h 1847"/>
                <a:gd name="T48" fmla="*/ 2147483646 w 1518"/>
                <a:gd name="T49" fmla="*/ 2147483646 h 1847"/>
                <a:gd name="T50" fmla="*/ 2147483646 w 1518"/>
                <a:gd name="T51" fmla="*/ 2147483646 h 1847"/>
                <a:gd name="T52" fmla="*/ 2147483646 w 1518"/>
                <a:gd name="T53" fmla="*/ 2147483646 h 1847"/>
                <a:gd name="T54" fmla="*/ 2147483646 w 1518"/>
                <a:gd name="T55" fmla="*/ 2147483646 h 1847"/>
                <a:gd name="T56" fmla="*/ 2147483646 w 1518"/>
                <a:gd name="T57" fmla="*/ 2147483646 h 1847"/>
                <a:gd name="T58" fmla="*/ 2147483646 w 1518"/>
                <a:gd name="T59" fmla="*/ 2147483646 h 1847"/>
                <a:gd name="T60" fmla="*/ 2147483646 w 1518"/>
                <a:gd name="T61" fmla="*/ 2147483646 h 1847"/>
                <a:gd name="T62" fmla="*/ 2147483646 w 1518"/>
                <a:gd name="T63" fmla="*/ 2147483646 h 1847"/>
                <a:gd name="T64" fmla="*/ 2147483646 w 1518"/>
                <a:gd name="T65" fmla="*/ 2147483646 h 1847"/>
                <a:gd name="T66" fmla="*/ 2147483646 w 1518"/>
                <a:gd name="T67" fmla="*/ 2147483646 h 184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518" h="1847">
                  <a:moveTo>
                    <a:pt x="1480" y="1602"/>
                  </a:moveTo>
                  <a:cubicBezTo>
                    <a:pt x="1403" y="1602"/>
                    <a:pt x="1403" y="1602"/>
                    <a:pt x="1403" y="1602"/>
                  </a:cubicBezTo>
                  <a:cubicBezTo>
                    <a:pt x="1403" y="1209"/>
                    <a:pt x="1403" y="1209"/>
                    <a:pt x="1403" y="1209"/>
                  </a:cubicBezTo>
                  <a:cubicBezTo>
                    <a:pt x="1403" y="1198"/>
                    <a:pt x="1395" y="1190"/>
                    <a:pt x="1384" y="1190"/>
                  </a:cubicBezTo>
                  <a:cubicBezTo>
                    <a:pt x="1297" y="1190"/>
                    <a:pt x="1297" y="1190"/>
                    <a:pt x="1297" y="1190"/>
                  </a:cubicBezTo>
                  <a:cubicBezTo>
                    <a:pt x="1297" y="890"/>
                    <a:pt x="1297" y="890"/>
                    <a:pt x="1297" y="890"/>
                  </a:cubicBezTo>
                  <a:cubicBezTo>
                    <a:pt x="1306" y="894"/>
                    <a:pt x="1306" y="894"/>
                    <a:pt x="1306" y="894"/>
                  </a:cubicBezTo>
                  <a:cubicBezTo>
                    <a:pt x="1311" y="896"/>
                    <a:pt x="1316" y="897"/>
                    <a:pt x="1320" y="897"/>
                  </a:cubicBezTo>
                  <a:cubicBezTo>
                    <a:pt x="1335" y="897"/>
                    <a:pt x="1349" y="888"/>
                    <a:pt x="1355" y="873"/>
                  </a:cubicBezTo>
                  <a:cubicBezTo>
                    <a:pt x="1408" y="745"/>
                    <a:pt x="1408" y="745"/>
                    <a:pt x="1408" y="745"/>
                  </a:cubicBezTo>
                  <a:cubicBezTo>
                    <a:pt x="1412" y="735"/>
                    <a:pt x="1412" y="725"/>
                    <a:pt x="1408" y="716"/>
                  </a:cubicBezTo>
                  <a:cubicBezTo>
                    <a:pt x="1405" y="707"/>
                    <a:pt x="1397" y="699"/>
                    <a:pt x="1388" y="696"/>
                  </a:cubicBezTo>
                  <a:cubicBezTo>
                    <a:pt x="578" y="360"/>
                    <a:pt x="578" y="360"/>
                    <a:pt x="578" y="360"/>
                  </a:cubicBezTo>
                  <a:cubicBezTo>
                    <a:pt x="608" y="304"/>
                    <a:pt x="634" y="246"/>
                    <a:pt x="657" y="189"/>
                  </a:cubicBezTo>
                  <a:cubicBezTo>
                    <a:pt x="665" y="170"/>
                    <a:pt x="656" y="148"/>
                    <a:pt x="637" y="141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298" y="0"/>
                    <a:pt x="276" y="9"/>
                    <a:pt x="268" y="28"/>
                  </a:cubicBezTo>
                  <a:cubicBezTo>
                    <a:pt x="189" y="214"/>
                    <a:pt x="137" y="420"/>
                    <a:pt x="107" y="679"/>
                  </a:cubicBezTo>
                  <a:cubicBezTo>
                    <a:pt x="105" y="695"/>
                    <a:pt x="114" y="711"/>
                    <a:pt x="130" y="718"/>
                  </a:cubicBezTo>
                  <a:cubicBezTo>
                    <a:pt x="267" y="775"/>
                    <a:pt x="267" y="775"/>
                    <a:pt x="267" y="775"/>
                  </a:cubicBezTo>
                  <a:cubicBezTo>
                    <a:pt x="283" y="781"/>
                    <a:pt x="300" y="776"/>
                    <a:pt x="311" y="763"/>
                  </a:cubicBezTo>
                  <a:cubicBezTo>
                    <a:pt x="370" y="688"/>
                    <a:pt x="422" y="617"/>
                    <a:pt x="468" y="547"/>
                  </a:cubicBezTo>
                  <a:cubicBezTo>
                    <a:pt x="630" y="614"/>
                    <a:pt x="630" y="614"/>
                    <a:pt x="630" y="614"/>
                  </a:cubicBezTo>
                  <a:cubicBezTo>
                    <a:pt x="622" y="669"/>
                    <a:pt x="622" y="669"/>
                    <a:pt x="622" y="669"/>
                  </a:cubicBezTo>
                  <a:cubicBezTo>
                    <a:pt x="598" y="836"/>
                    <a:pt x="598" y="836"/>
                    <a:pt x="598" y="836"/>
                  </a:cubicBezTo>
                  <a:cubicBezTo>
                    <a:pt x="487" y="1602"/>
                    <a:pt x="487" y="1602"/>
                    <a:pt x="487" y="1602"/>
                  </a:cubicBezTo>
                  <a:cubicBezTo>
                    <a:pt x="228" y="1602"/>
                    <a:pt x="228" y="1602"/>
                    <a:pt x="228" y="1602"/>
                  </a:cubicBezTo>
                  <a:cubicBezTo>
                    <a:pt x="38" y="1602"/>
                    <a:pt x="38" y="1602"/>
                    <a:pt x="38" y="1602"/>
                  </a:cubicBezTo>
                  <a:cubicBezTo>
                    <a:pt x="17" y="1602"/>
                    <a:pt x="0" y="1618"/>
                    <a:pt x="0" y="1639"/>
                  </a:cubicBezTo>
                  <a:cubicBezTo>
                    <a:pt x="0" y="1809"/>
                    <a:pt x="0" y="1809"/>
                    <a:pt x="0" y="1809"/>
                  </a:cubicBezTo>
                  <a:cubicBezTo>
                    <a:pt x="0" y="1830"/>
                    <a:pt x="17" y="1847"/>
                    <a:pt x="38" y="1847"/>
                  </a:cubicBezTo>
                  <a:cubicBezTo>
                    <a:pt x="1480" y="1847"/>
                    <a:pt x="1480" y="1847"/>
                    <a:pt x="1480" y="1847"/>
                  </a:cubicBezTo>
                  <a:cubicBezTo>
                    <a:pt x="1501" y="1847"/>
                    <a:pt x="1518" y="1830"/>
                    <a:pt x="1518" y="1809"/>
                  </a:cubicBezTo>
                  <a:cubicBezTo>
                    <a:pt x="1518" y="1639"/>
                    <a:pt x="1518" y="1639"/>
                    <a:pt x="1518" y="1639"/>
                  </a:cubicBezTo>
                  <a:cubicBezTo>
                    <a:pt x="1518" y="1618"/>
                    <a:pt x="1501" y="1602"/>
                    <a:pt x="1480" y="1602"/>
                  </a:cubicBezTo>
                  <a:close/>
                  <a:moveTo>
                    <a:pt x="1222" y="1190"/>
                  </a:moveTo>
                  <a:cubicBezTo>
                    <a:pt x="1135" y="1190"/>
                    <a:pt x="1135" y="1190"/>
                    <a:pt x="1135" y="1190"/>
                  </a:cubicBezTo>
                  <a:cubicBezTo>
                    <a:pt x="1124" y="1190"/>
                    <a:pt x="1116" y="1198"/>
                    <a:pt x="1116" y="1209"/>
                  </a:cubicBezTo>
                  <a:cubicBezTo>
                    <a:pt x="1116" y="1602"/>
                    <a:pt x="1116" y="1602"/>
                    <a:pt x="1116" y="1602"/>
                  </a:cubicBezTo>
                  <a:cubicBezTo>
                    <a:pt x="1031" y="1602"/>
                    <a:pt x="1031" y="1602"/>
                    <a:pt x="1031" y="1602"/>
                  </a:cubicBezTo>
                  <a:cubicBezTo>
                    <a:pt x="920" y="836"/>
                    <a:pt x="920" y="836"/>
                    <a:pt x="920" y="836"/>
                  </a:cubicBezTo>
                  <a:cubicBezTo>
                    <a:pt x="905" y="727"/>
                    <a:pt x="905" y="727"/>
                    <a:pt x="905" y="727"/>
                  </a:cubicBezTo>
                  <a:cubicBezTo>
                    <a:pt x="1222" y="859"/>
                    <a:pt x="1222" y="859"/>
                    <a:pt x="1222" y="859"/>
                  </a:cubicBezTo>
                  <a:cubicBezTo>
                    <a:pt x="1222" y="1190"/>
                    <a:pt x="1222" y="1190"/>
                    <a:pt x="1222" y="1190"/>
                  </a:cubicBezTo>
                  <a:close/>
                  <a:moveTo>
                    <a:pt x="852" y="936"/>
                  </a:moveTo>
                  <a:cubicBezTo>
                    <a:pt x="720" y="838"/>
                    <a:pt x="720" y="838"/>
                    <a:pt x="720" y="838"/>
                  </a:cubicBezTo>
                  <a:cubicBezTo>
                    <a:pt x="825" y="749"/>
                    <a:pt x="825" y="749"/>
                    <a:pt x="825" y="749"/>
                  </a:cubicBezTo>
                  <a:lnTo>
                    <a:pt x="852" y="936"/>
                  </a:lnTo>
                  <a:close/>
                  <a:moveTo>
                    <a:pt x="808" y="1006"/>
                  </a:moveTo>
                  <a:cubicBezTo>
                    <a:pt x="641" y="1112"/>
                    <a:pt x="641" y="1112"/>
                    <a:pt x="641" y="1112"/>
                  </a:cubicBezTo>
                  <a:cubicBezTo>
                    <a:pt x="671" y="904"/>
                    <a:pt x="671" y="904"/>
                    <a:pt x="671" y="904"/>
                  </a:cubicBezTo>
                  <a:lnTo>
                    <a:pt x="808" y="1006"/>
                  </a:lnTo>
                  <a:close/>
                  <a:moveTo>
                    <a:pt x="870" y="1064"/>
                  </a:moveTo>
                  <a:cubicBezTo>
                    <a:pt x="910" y="1342"/>
                    <a:pt x="910" y="1342"/>
                    <a:pt x="910" y="1342"/>
                  </a:cubicBezTo>
                  <a:cubicBezTo>
                    <a:pt x="694" y="1176"/>
                    <a:pt x="694" y="1176"/>
                    <a:pt x="694" y="1176"/>
                  </a:cubicBezTo>
                  <a:lnTo>
                    <a:pt x="870" y="1064"/>
                  </a:lnTo>
                  <a:close/>
                  <a:moveTo>
                    <a:pt x="709" y="1602"/>
                  </a:moveTo>
                  <a:cubicBezTo>
                    <a:pt x="925" y="1445"/>
                    <a:pt x="925" y="1445"/>
                    <a:pt x="925" y="1445"/>
                  </a:cubicBezTo>
                  <a:cubicBezTo>
                    <a:pt x="948" y="1602"/>
                    <a:pt x="948" y="1602"/>
                    <a:pt x="948" y="1602"/>
                  </a:cubicBezTo>
                  <a:lnTo>
                    <a:pt x="709" y="1602"/>
                  </a:lnTo>
                  <a:close/>
                  <a:moveTo>
                    <a:pt x="783" y="677"/>
                  </a:moveTo>
                  <a:cubicBezTo>
                    <a:pt x="693" y="754"/>
                    <a:pt x="693" y="754"/>
                    <a:pt x="693" y="754"/>
                  </a:cubicBezTo>
                  <a:cubicBezTo>
                    <a:pt x="708" y="646"/>
                    <a:pt x="708" y="646"/>
                    <a:pt x="708" y="646"/>
                  </a:cubicBezTo>
                  <a:lnTo>
                    <a:pt x="783" y="677"/>
                  </a:lnTo>
                  <a:close/>
                  <a:moveTo>
                    <a:pt x="624" y="1226"/>
                  </a:moveTo>
                  <a:cubicBezTo>
                    <a:pt x="849" y="1399"/>
                    <a:pt x="849" y="1399"/>
                    <a:pt x="849" y="1399"/>
                  </a:cubicBezTo>
                  <a:cubicBezTo>
                    <a:pt x="570" y="1601"/>
                    <a:pt x="570" y="1601"/>
                    <a:pt x="570" y="1601"/>
                  </a:cubicBezTo>
                  <a:lnTo>
                    <a:pt x="624" y="12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30060" y="5103813"/>
            <a:ext cx="914400" cy="914400"/>
            <a:chOff x="6819900" y="4799013"/>
            <a:chExt cx="914400" cy="914400"/>
          </a:xfrm>
        </p:grpSpPr>
        <p:sp>
          <p:nvSpPr>
            <p:cNvPr id="25" name="椭圆 24"/>
            <p:cNvSpPr/>
            <p:nvPr/>
          </p:nvSpPr>
          <p:spPr>
            <a:xfrm>
              <a:off x="6819900" y="4799013"/>
              <a:ext cx="914400" cy="9144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26" name="Group 5"/>
            <p:cNvGrpSpPr>
              <a:grpSpLocks noChangeAspect="1"/>
            </p:cNvGrpSpPr>
            <p:nvPr/>
          </p:nvGrpSpPr>
          <p:grpSpPr>
            <a:xfrm>
              <a:off x="7006852" y="4963947"/>
              <a:ext cx="540000" cy="502711"/>
              <a:chOff x="1577" y="314"/>
              <a:chExt cx="782" cy="728"/>
            </a:xfrm>
            <a:solidFill>
              <a:schemeClr val="bg1"/>
            </a:solidFill>
          </p:grpSpPr>
          <p:sp>
            <p:nvSpPr>
              <p:cNvPr id="27" name="Freeform 6"/>
              <p:cNvSpPr>
                <a:spLocks noEditPoints="1"/>
              </p:cNvSpPr>
              <p:nvPr/>
            </p:nvSpPr>
            <p:spPr bwMode="auto">
              <a:xfrm>
                <a:off x="1577" y="314"/>
                <a:ext cx="389" cy="649"/>
              </a:xfrm>
              <a:custGeom>
                <a:gdLst>
                  <a:gd name="T0" fmla="*/ 22 w 163"/>
                  <a:gd name="T1" fmla="*/ 234 h 272"/>
                  <a:gd name="T2" fmla="*/ 37 w 163"/>
                  <a:gd name="T3" fmla="*/ 219 h 272"/>
                  <a:gd name="T4" fmla="*/ 81 w 163"/>
                  <a:gd name="T5" fmla="*/ 107 h 272"/>
                  <a:gd name="T6" fmla="*/ 125 w 163"/>
                  <a:gd name="T7" fmla="*/ 219 h 272"/>
                  <a:gd name="T8" fmla="*/ 141 w 163"/>
                  <a:gd name="T9" fmla="*/ 234 h 272"/>
                  <a:gd name="T10" fmla="*/ 163 w 163"/>
                  <a:gd name="T11" fmla="*/ 272 h 272"/>
                  <a:gd name="T12" fmla="*/ 153 w 163"/>
                  <a:gd name="T13" fmla="*/ 229 h 272"/>
                  <a:gd name="T14" fmla="*/ 155 w 163"/>
                  <a:gd name="T15" fmla="*/ 209 h 272"/>
                  <a:gd name="T16" fmla="*/ 129 w 163"/>
                  <a:gd name="T17" fmla="*/ 138 h 272"/>
                  <a:gd name="T18" fmla="*/ 143 w 163"/>
                  <a:gd name="T19" fmla="*/ 138 h 272"/>
                  <a:gd name="T20" fmla="*/ 143 w 163"/>
                  <a:gd name="T21" fmla="*/ 149 h 272"/>
                  <a:gd name="T22" fmla="*/ 150 w 163"/>
                  <a:gd name="T23" fmla="*/ 149 h 272"/>
                  <a:gd name="T24" fmla="*/ 150 w 163"/>
                  <a:gd name="T25" fmla="*/ 120 h 272"/>
                  <a:gd name="T26" fmla="*/ 143 w 163"/>
                  <a:gd name="T27" fmla="*/ 120 h 272"/>
                  <a:gd name="T28" fmla="*/ 143 w 163"/>
                  <a:gd name="T29" fmla="*/ 131 h 272"/>
                  <a:gd name="T30" fmla="*/ 126 w 163"/>
                  <a:gd name="T31" fmla="*/ 131 h 272"/>
                  <a:gd name="T32" fmla="*/ 109 w 163"/>
                  <a:gd name="T33" fmla="*/ 85 h 272"/>
                  <a:gd name="T34" fmla="*/ 112 w 163"/>
                  <a:gd name="T35" fmla="*/ 72 h 272"/>
                  <a:gd name="T36" fmla="*/ 84 w 163"/>
                  <a:gd name="T37" fmla="*/ 39 h 272"/>
                  <a:gd name="T38" fmla="*/ 84 w 163"/>
                  <a:gd name="T39" fmla="*/ 0 h 272"/>
                  <a:gd name="T40" fmla="*/ 75 w 163"/>
                  <a:gd name="T41" fmla="*/ 0 h 272"/>
                  <a:gd name="T42" fmla="*/ 75 w 163"/>
                  <a:gd name="T43" fmla="*/ 39 h 272"/>
                  <a:gd name="T44" fmla="*/ 46 w 163"/>
                  <a:gd name="T45" fmla="*/ 72 h 272"/>
                  <a:gd name="T46" fmla="*/ 52 w 163"/>
                  <a:gd name="T47" fmla="*/ 90 h 272"/>
                  <a:gd name="T48" fmla="*/ 37 w 163"/>
                  <a:gd name="T49" fmla="*/ 131 h 272"/>
                  <a:gd name="T50" fmla="*/ 19 w 163"/>
                  <a:gd name="T51" fmla="*/ 131 h 272"/>
                  <a:gd name="T52" fmla="*/ 19 w 163"/>
                  <a:gd name="T53" fmla="*/ 120 h 272"/>
                  <a:gd name="T54" fmla="*/ 12 w 163"/>
                  <a:gd name="T55" fmla="*/ 120 h 272"/>
                  <a:gd name="T56" fmla="*/ 12 w 163"/>
                  <a:gd name="T57" fmla="*/ 149 h 272"/>
                  <a:gd name="T58" fmla="*/ 19 w 163"/>
                  <a:gd name="T59" fmla="*/ 149 h 272"/>
                  <a:gd name="T60" fmla="*/ 19 w 163"/>
                  <a:gd name="T61" fmla="*/ 138 h 272"/>
                  <a:gd name="T62" fmla="*/ 34 w 163"/>
                  <a:gd name="T63" fmla="*/ 138 h 272"/>
                  <a:gd name="T64" fmla="*/ 8 w 163"/>
                  <a:gd name="T65" fmla="*/ 209 h 272"/>
                  <a:gd name="T66" fmla="*/ 10 w 163"/>
                  <a:gd name="T67" fmla="*/ 229 h 272"/>
                  <a:gd name="T68" fmla="*/ 0 w 163"/>
                  <a:gd name="T69" fmla="*/ 272 h 272"/>
                  <a:gd name="T70" fmla="*/ 22 w 163"/>
                  <a:gd name="T71" fmla="*/ 234 h 272"/>
                  <a:gd name="T72" fmla="*/ 80 w 163"/>
                  <a:gd name="T73" fmla="*/ 49 h 272"/>
                  <a:gd name="T74" fmla="*/ 103 w 163"/>
                  <a:gd name="T75" fmla="*/ 72 h 272"/>
                  <a:gd name="T76" fmla="*/ 80 w 163"/>
                  <a:gd name="T77" fmla="*/ 95 h 272"/>
                  <a:gd name="T78" fmla="*/ 57 w 163"/>
                  <a:gd name="T79" fmla="*/ 72 h 272"/>
                  <a:gd name="T80" fmla="*/ 80 w 163"/>
                  <a:gd name="T81" fmla="*/ 49 h 2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3" h="272">
                    <a:moveTo>
                      <a:pt x="22" y="234"/>
                    </a:moveTo>
                    <a:cubicBezTo>
                      <a:pt x="37" y="219"/>
                      <a:pt x="37" y="219"/>
                      <a:pt x="37" y="219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125" y="219"/>
                      <a:pt x="125" y="219"/>
                      <a:pt x="125" y="219"/>
                    </a:cubicBezTo>
                    <a:cubicBezTo>
                      <a:pt x="141" y="234"/>
                      <a:pt x="141" y="234"/>
                      <a:pt x="141" y="234"/>
                    </a:cubicBezTo>
                    <a:cubicBezTo>
                      <a:pt x="163" y="272"/>
                      <a:pt x="163" y="272"/>
                      <a:pt x="163" y="272"/>
                    </a:cubicBezTo>
                    <a:cubicBezTo>
                      <a:pt x="153" y="229"/>
                      <a:pt x="153" y="229"/>
                      <a:pt x="153" y="229"/>
                    </a:cubicBezTo>
                    <a:cubicBezTo>
                      <a:pt x="155" y="209"/>
                      <a:pt x="155" y="209"/>
                      <a:pt x="155" y="209"/>
                    </a:cubicBezTo>
                    <a:cubicBezTo>
                      <a:pt x="129" y="138"/>
                      <a:pt x="129" y="138"/>
                      <a:pt x="129" y="138"/>
                    </a:cubicBezTo>
                    <a:cubicBezTo>
                      <a:pt x="143" y="138"/>
                      <a:pt x="143" y="138"/>
                      <a:pt x="143" y="138"/>
                    </a:cubicBezTo>
                    <a:cubicBezTo>
                      <a:pt x="143" y="149"/>
                      <a:pt x="143" y="149"/>
                      <a:pt x="143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3" y="120"/>
                      <a:pt x="143" y="120"/>
                      <a:pt x="143" y="120"/>
                    </a:cubicBezTo>
                    <a:cubicBezTo>
                      <a:pt x="143" y="131"/>
                      <a:pt x="143" y="131"/>
                      <a:pt x="143" y="131"/>
                    </a:cubicBezTo>
                    <a:cubicBezTo>
                      <a:pt x="126" y="131"/>
                      <a:pt x="126" y="131"/>
                      <a:pt x="126" y="131"/>
                    </a:cubicBezTo>
                    <a:cubicBezTo>
                      <a:pt x="109" y="85"/>
                      <a:pt x="109" y="85"/>
                      <a:pt x="109" y="85"/>
                    </a:cubicBezTo>
                    <a:cubicBezTo>
                      <a:pt x="111" y="81"/>
                      <a:pt x="112" y="77"/>
                      <a:pt x="112" y="72"/>
                    </a:cubicBezTo>
                    <a:cubicBezTo>
                      <a:pt x="112" y="55"/>
                      <a:pt x="100" y="42"/>
                      <a:pt x="84" y="39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59" y="42"/>
                      <a:pt x="46" y="55"/>
                      <a:pt x="46" y="72"/>
                    </a:cubicBezTo>
                    <a:cubicBezTo>
                      <a:pt x="46" y="79"/>
                      <a:pt x="48" y="85"/>
                      <a:pt x="52" y="90"/>
                    </a:cubicBezTo>
                    <a:cubicBezTo>
                      <a:pt x="37" y="131"/>
                      <a:pt x="37" y="131"/>
                      <a:pt x="37" y="131"/>
                    </a:cubicBezTo>
                    <a:cubicBezTo>
                      <a:pt x="19" y="131"/>
                      <a:pt x="19" y="131"/>
                      <a:pt x="19" y="131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8" y="209"/>
                      <a:pt x="8" y="209"/>
                      <a:pt x="8" y="209"/>
                    </a:cubicBezTo>
                    <a:cubicBezTo>
                      <a:pt x="10" y="229"/>
                      <a:pt x="10" y="229"/>
                      <a:pt x="10" y="229"/>
                    </a:cubicBezTo>
                    <a:cubicBezTo>
                      <a:pt x="0" y="272"/>
                      <a:pt x="0" y="272"/>
                      <a:pt x="0" y="272"/>
                    </a:cubicBezTo>
                    <a:lnTo>
                      <a:pt x="22" y="234"/>
                    </a:lnTo>
                    <a:close/>
                    <a:moveTo>
                      <a:pt x="80" y="49"/>
                    </a:moveTo>
                    <a:cubicBezTo>
                      <a:pt x="92" y="49"/>
                      <a:pt x="103" y="59"/>
                      <a:pt x="103" y="72"/>
                    </a:cubicBezTo>
                    <a:cubicBezTo>
                      <a:pt x="103" y="84"/>
                      <a:pt x="92" y="95"/>
                      <a:pt x="80" y="95"/>
                    </a:cubicBezTo>
                    <a:cubicBezTo>
                      <a:pt x="67" y="95"/>
                      <a:pt x="57" y="84"/>
                      <a:pt x="57" y="72"/>
                    </a:cubicBezTo>
                    <a:cubicBezTo>
                      <a:pt x="57" y="59"/>
                      <a:pt x="67" y="49"/>
                      <a:pt x="8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Oval 7"/>
              <p:cNvSpPr>
                <a:spLocks noChangeArrowheads="1"/>
              </p:cNvSpPr>
              <p:nvPr/>
            </p:nvSpPr>
            <p:spPr bwMode="auto">
              <a:xfrm>
                <a:off x="1742" y="460"/>
                <a:ext cx="52" cy="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8"/>
              <p:cNvSpPr/>
              <p:nvPr/>
            </p:nvSpPr>
            <p:spPr bwMode="auto">
              <a:xfrm>
                <a:off x="1599" y="965"/>
                <a:ext cx="345" cy="77"/>
              </a:xfrm>
              <a:custGeom>
                <a:gdLst>
                  <a:gd name="T0" fmla="*/ 3 w 145"/>
                  <a:gd name="T1" fmla="*/ 0 h 32"/>
                  <a:gd name="T2" fmla="*/ 0 w 145"/>
                  <a:gd name="T3" fmla="*/ 5 h 32"/>
                  <a:gd name="T4" fmla="*/ 74 w 145"/>
                  <a:gd name="T5" fmla="*/ 20 h 32"/>
                  <a:gd name="T6" fmla="*/ 145 w 145"/>
                  <a:gd name="T7" fmla="*/ 5 h 32"/>
                  <a:gd name="T8" fmla="*/ 142 w 145"/>
                  <a:gd name="T9" fmla="*/ 0 h 32"/>
                  <a:gd name="T10" fmla="*/ 3 w 145"/>
                  <a:gd name="T11" fmla="*/ 0 h 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32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32" y="20"/>
                      <a:pt x="74" y="20"/>
                    </a:cubicBezTo>
                    <a:cubicBezTo>
                      <a:pt x="96" y="20"/>
                      <a:pt x="120" y="16"/>
                      <a:pt x="145" y="5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71" y="3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9"/>
              <p:cNvSpPr/>
              <p:nvPr/>
            </p:nvSpPr>
            <p:spPr bwMode="auto">
              <a:xfrm>
                <a:off x="1944" y="751"/>
                <a:ext cx="341" cy="150"/>
              </a:xfrm>
              <a:custGeom>
                <a:gdLst>
                  <a:gd name="T0" fmla="*/ 70 w 143"/>
                  <a:gd name="T1" fmla="*/ 7 h 63"/>
                  <a:gd name="T2" fmla="*/ 54 w 143"/>
                  <a:gd name="T3" fmla="*/ 8 h 63"/>
                  <a:gd name="T4" fmla="*/ 61 w 143"/>
                  <a:gd name="T5" fmla="*/ 1 h 63"/>
                  <a:gd name="T6" fmla="*/ 70 w 143"/>
                  <a:gd name="T7" fmla="*/ 0 h 63"/>
                  <a:gd name="T8" fmla="*/ 142 w 143"/>
                  <a:gd name="T9" fmla="*/ 59 h 63"/>
                  <a:gd name="T10" fmla="*/ 143 w 143"/>
                  <a:gd name="T11" fmla="*/ 63 h 63"/>
                  <a:gd name="T12" fmla="*/ 0 w 143"/>
                  <a:gd name="T13" fmla="*/ 63 h 63"/>
                  <a:gd name="T14" fmla="*/ 6 w 143"/>
                  <a:gd name="T15" fmla="*/ 57 h 63"/>
                  <a:gd name="T16" fmla="*/ 135 w 143"/>
                  <a:gd name="T17" fmla="*/ 57 h 63"/>
                  <a:gd name="T18" fmla="*/ 70 w 143"/>
                  <a:gd name="T19" fmla="*/ 7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62">
                    <a:moveTo>
                      <a:pt x="70" y="7"/>
                    </a:moveTo>
                    <a:cubicBezTo>
                      <a:pt x="64" y="7"/>
                      <a:pt x="59" y="7"/>
                      <a:pt x="54" y="8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4" y="1"/>
                      <a:pt x="67" y="0"/>
                      <a:pt x="70" y="0"/>
                    </a:cubicBezTo>
                    <a:cubicBezTo>
                      <a:pt x="104" y="0"/>
                      <a:pt x="135" y="25"/>
                      <a:pt x="142" y="59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35" y="57"/>
                      <a:pt x="135" y="57"/>
                      <a:pt x="135" y="57"/>
                    </a:cubicBezTo>
                    <a:cubicBezTo>
                      <a:pt x="127" y="27"/>
                      <a:pt x="100" y="7"/>
                      <a:pt x="7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0"/>
              <p:cNvSpPr/>
              <p:nvPr/>
            </p:nvSpPr>
            <p:spPr bwMode="auto">
              <a:xfrm>
                <a:off x="1873" y="684"/>
                <a:ext cx="486" cy="288"/>
              </a:xfrm>
              <a:custGeom>
                <a:gdLst>
                  <a:gd name="T0" fmla="*/ 14 w 204"/>
                  <a:gd name="T1" fmla="*/ 115 h 121"/>
                  <a:gd name="T2" fmla="*/ 15 w 204"/>
                  <a:gd name="T3" fmla="*/ 106 h 121"/>
                  <a:gd name="T4" fmla="*/ 16 w 204"/>
                  <a:gd name="T5" fmla="*/ 115 h 121"/>
                  <a:gd name="T6" fmla="*/ 22 w 204"/>
                  <a:gd name="T7" fmla="*/ 106 h 121"/>
                  <a:gd name="T8" fmla="*/ 24 w 204"/>
                  <a:gd name="T9" fmla="*/ 115 h 121"/>
                  <a:gd name="T10" fmla="*/ 29 w 204"/>
                  <a:gd name="T11" fmla="*/ 97 h 121"/>
                  <a:gd name="T12" fmla="*/ 31 w 204"/>
                  <a:gd name="T13" fmla="*/ 115 h 121"/>
                  <a:gd name="T14" fmla="*/ 36 w 204"/>
                  <a:gd name="T15" fmla="*/ 106 h 121"/>
                  <a:gd name="T16" fmla="*/ 38 w 204"/>
                  <a:gd name="T17" fmla="*/ 115 h 121"/>
                  <a:gd name="T18" fmla="*/ 45 w 204"/>
                  <a:gd name="T19" fmla="*/ 106 h 121"/>
                  <a:gd name="T20" fmla="*/ 47 w 204"/>
                  <a:gd name="T21" fmla="*/ 115 h 121"/>
                  <a:gd name="T22" fmla="*/ 52 w 204"/>
                  <a:gd name="T23" fmla="*/ 106 h 121"/>
                  <a:gd name="T24" fmla="*/ 55 w 204"/>
                  <a:gd name="T25" fmla="*/ 115 h 121"/>
                  <a:gd name="T26" fmla="*/ 60 w 204"/>
                  <a:gd name="T27" fmla="*/ 97 h 121"/>
                  <a:gd name="T28" fmla="*/ 62 w 204"/>
                  <a:gd name="T29" fmla="*/ 115 h 121"/>
                  <a:gd name="T30" fmla="*/ 68 w 204"/>
                  <a:gd name="T31" fmla="*/ 106 h 121"/>
                  <a:gd name="T32" fmla="*/ 70 w 204"/>
                  <a:gd name="T33" fmla="*/ 115 h 121"/>
                  <a:gd name="T34" fmla="*/ 76 w 204"/>
                  <a:gd name="T35" fmla="*/ 106 h 121"/>
                  <a:gd name="T36" fmla="*/ 79 w 204"/>
                  <a:gd name="T37" fmla="*/ 115 h 121"/>
                  <a:gd name="T38" fmla="*/ 84 w 204"/>
                  <a:gd name="T39" fmla="*/ 106 h 121"/>
                  <a:gd name="T40" fmla="*/ 86 w 204"/>
                  <a:gd name="T41" fmla="*/ 115 h 121"/>
                  <a:gd name="T42" fmla="*/ 92 w 204"/>
                  <a:gd name="T43" fmla="*/ 97 h 121"/>
                  <a:gd name="T44" fmla="*/ 94 w 204"/>
                  <a:gd name="T45" fmla="*/ 115 h 121"/>
                  <a:gd name="T46" fmla="*/ 99 w 204"/>
                  <a:gd name="T47" fmla="*/ 106 h 121"/>
                  <a:gd name="T48" fmla="*/ 102 w 204"/>
                  <a:gd name="T49" fmla="*/ 115 h 121"/>
                  <a:gd name="T50" fmla="*/ 108 w 204"/>
                  <a:gd name="T51" fmla="*/ 106 h 121"/>
                  <a:gd name="T52" fmla="*/ 110 w 204"/>
                  <a:gd name="T53" fmla="*/ 115 h 121"/>
                  <a:gd name="T54" fmla="*/ 116 w 204"/>
                  <a:gd name="T55" fmla="*/ 106 h 121"/>
                  <a:gd name="T56" fmla="*/ 118 w 204"/>
                  <a:gd name="T57" fmla="*/ 115 h 121"/>
                  <a:gd name="T58" fmla="*/ 123 w 204"/>
                  <a:gd name="T59" fmla="*/ 97 h 121"/>
                  <a:gd name="T60" fmla="*/ 125 w 204"/>
                  <a:gd name="T61" fmla="*/ 115 h 121"/>
                  <a:gd name="T62" fmla="*/ 130 w 204"/>
                  <a:gd name="T63" fmla="*/ 106 h 121"/>
                  <a:gd name="T64" fmla="*/ 132 w 204"/>
                  <a:gd name="T65" fmla="*/ 115 h 121"/>
                  <a:gd name="T66" fmla="*/ 138 w 204"/>
                  <a:gd name="T67" fmla="*/ 106 h 121"/>
                  <a:gd name="T68" fmla="*/ 141 w 204"/>
                  <a:gd name="T69" fmla="*/ 115 h 121"/>
                  <a:gd name="T70" fmla="*/ 146 w 204"/>
                  <a:gd name="T71" fmla="*/ 106 h 121"/>
                  <a:gd name="T72" fmla="*/ 148 w 204"/>
                  <a:gd name="T73" fmla="*/ 115 h 121"/>
                  <a:gd name="T74" fmla="*/ 154 w 204"/>
                  <a:gd name="T75" fmla="*/ 97 h 121"/>
                  <a:gd name="T76" fmla="*/ 156 w 204"/>
                  <a:gd name="T77" fmla="*/ 115 h 121"/>
                  <a:gd name="T78" fmla="*/ 162 w 204"/>
                  <a:gd name="T79" fmla="*/ 106 h 121"/>
                  <a:gd name="T80" fmla="*/ 164 w 204"/>
                  <a:gd name="T81" fmla="*/ 115 h 121"/>
                  <a:gd name="T82" fmla="*/ 170 w 204"/>
                  <a:gd name="T83" fmla="*/ 106 h 121"/>
                  <a:gd name="T84" fmla="*/ 172 w 204"/>
                  <a:gd name="T85" fmla="*/ 115 h 121"/>
                  <a:gd name="T86" fmla="*/ 178 w 204"/>
                  <a:gd name="T87" fmla="*/ 106 h 121"/>
                  <a:gd name="T88" fmla="*/ 180 w 204"/>
                  <a:gd name="T89" fmla="*/ 115 h 121"/>
                  <a:gd name="T90" fmla="*/ 186 w 204"/>
                  <a:gd name="T91" fmla="*/ 97 h 121"/>
                  <a:gd name="T92" fmla="*/ 188 w 204"/>
                  <a:gd name="T93" fmla="*/ 115 h 121"/>
                  <a:gd name="T94" fmla="*/ 198 w 204"/>
                  <a:gd name="T95" fmla="*/ 103 h 121"/>
                  <a:gd name="T96" fmla="*/ 120 w 204"/>
                  <a:gd name="T97" fmla="*/ 0 h 121"/>
                  <a:gd name="T98" fmla="*/ 204 w 204"/>
                  <a:gd name="T99" fmla="*/ 121 h 121"/>
                  <a:gd name="T100" fmla="*/ 8 w 204"/>
                  <a:gd name="T101" fmla="*/ 113 h 1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4" h="120">
                    <a:moveTo>
                      <a:pt x="8" y="115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15"/>
                      <a:pt x="16" y="115"/>
                      <a:pt x="16" y="115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15"/>
                      <a:pt x="24" y="115"/>
                      <a:pt x="24" y="11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6" y="115"/>
                      <a:pt x="36" y="115"/>
                      <a:pt x="36" y="115"/>
                    </a:cubicBezTo>
                    <a:cubicBezTo>
                      <a:pt x="36" y="106"/>
                      <a:pt x="36" y="106"/>
                      <a:pt x="36" y="106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06"/>
                      <a:pt x="45" y="106"/>
                      <a:pt x="45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15"/>
                      <a:pt x="47" y="115"/>
                      <a:pt x="47" y="115"/>
                    </a:cubicBezTo>
                    <a:cubicBezTo>
                      <a:pt x="52" y="115"/>
                      <a:pt x="52" y="115"/>
                      <a:pt x="52" y="115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9" y="106"/>
                      <a:pt x="79" y="106"/>
                      <a:pt x="79" y="106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84" y="115"/>
                      <a:pt x="84" y="115"/>
                      <a:pt x="84" y="115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6" y="106"/>
                      <a:pt x="86" y="106"/>
                      <a:pt x="86" y="106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9" y="115"/>
                      <a:pt x="99" y="115"/>
                      <a:pt x="99" y="115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08" y="115"/>
                      <a:pt x="108" y="115"/>
                      <a:pt x="108" y="115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0" y="115"/>
                      <a:pt x="110" y="115"/>
                      <a:pt x="110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16" y="106"/>
                      <a:pt x="116" y="106"/>
                      <a:pt x="116" y="106"/>
                    </a:cubicBezTo>
                    <a:cubicBezTo>
                      <a:pt x="118" y="106"/>
                      <a:pt x="118" y="106"/>
                      <a:pt x="118" y="106"/>
                    </a:cubicBez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23" y="115"/>
                      <a:pt x="123" y="115"/>
                      <a:pt x="123" y="115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5" y="115"/>
                      <a:pt x="125" y="115"/>
                      <a:pt x="125" y="115"/>
                    </a:cubicBezTo>
                    <a:cubicBezTo>
                      <a:pt x="130" y="115"/>
                      <a:pt x="130" y="115"/>
                      <a:pt x="130" y="115"/>
                    </a:cubicBezTo>
                    <a:cubicBezTo>
                      <a:pt x="130" y="106"/>
                      <a:pt x="130" y="106"/>
                      <a:pt x="130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06"/>
                      <a:pt x="138" y="106"/>
                      <a:pt x="138" y="106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1" y="115"/>
                      <a:pt x="141" y="115"/>
                      <a:pt x="141" y="115"/>
                    </a:cubicBezTo>
                    <a:cubicBezTo>
                      <a:pt x="146" y="115"/>
                      <a:pt x="146" y="115"/>
                      <a:pt x="146" y="115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48" y="115"/>
                      <a:pt x="148" y="115"/>
                      <a:pt x="148" y="115"/>
                    </a:cubicBezTo>
                    <a:cubicBezTo>
                      <a:pt x="154" y="115"/>
                      <a:pt x="154" y="115"/>
                      <a:pt x="154" y="115"/>
                    </a:cubicBezTo>
                    <a:cubicBezTo>
                      <a:pt x="154" y="97"/>
                      <a:pt x="154" y="97"/>
                      <a:pt x="154" y="97"/>
                    </a:cubicBezTo>
                    <a:cubicBezTo>
                      <a:pt x="156" y="97"/>
                      <a:pt x="156" y="97"/>
                      <a:pt x="156" y="97"/>
                    </a:cubicBezTo>
                    <a:cubicBezTo>
                      <a:pt x="156" y="115"/>
                      <a:pt x="156" y="115"/>
                      <a:pt x="156" y="115"/>
                    </a:cubicBezTo>
                    <a:cubicBezTo>
                      <a:pt x="162" y="115"/>
                      <a:pt x="162" y="115"/>
                      <a:pt x="162" y="115"/>
                    </a:cubicBezTo>
                    <a:cubicBezTo>
                      <a:pt x="162" y="106"/>
                      <a:pt x="162" y="106"/>
                      <a:pt x="162" y="106"/>
                    </a:cubicBezTo>
                    <a:cubicBezTo>
                      <a:pt x="164" y="106"/>
                      <a:pt x="164" y="106"/>
                      <a:pt x="164" y="106"/>
                    </a:cubicBezTo>
                    <a:cubicBezTo>
                      <a:pt x="164" y="115"/>
                      <a:pt x="164" y="115"/>
                      <a:pt x="164" y="115"/>
                    </a:cubicBezTo>
                    <a:cubicBezTo>
                      <a:pt x="170" y="115"/>
                      <a:pt x="170" y="115"/>
                      <a:pt x="170" y="115"/>
                    </a:cubicBezTo>
                    <a:cubicBezTo>
                      <a:pt x="170" y="106"/>
                      <a:pt x="170" y="106"/>
                      <a:pt x="170" y="106"/>
                    </a:cubicBezTo>
                    <a:cubicBezTo>
                      <a:pt x="172" y="106"/>
                      <a:pt x="172" y="106"/>
                      <a:pt x="172" y="106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78" y="115"/>
                      <a:pt x="178" y="115"/>
                      <a:pt x="178" y="115"/>
                    </a:cubicBezTo>
                    <a:cubicBezTo>
                      <a:pt x="178" y="106"/>
                      <a:pt x="178" y="106"/>
                      <a:pt x="178" y="106"/>
                    </a:cubicBezTo>
                    <a:cubicBezTo>
                      <a:pt x="180" y="106"/>
                      <a:pt x="180" y="106"/>
                      <a:pt x="180" y="106"/>
                    </a:cubicBezTo>
                    <a:cubicBezTo>
                      <a:pt x="180" y="115"/>
                      <a:pt x="180" y="115"/>
                      <a:pt x="180" y="115"/>
                    </a:cubicBezTo>
                    <a:cubicBezTo>
                      <a:pt x="186" y="115"/>
                      <a:pt x="186" y="115"/>
                      <a:pt x="186" y="115"/>
                    </a:cubicBezTo>
                    <a:cubicBezTo>
                      <a:pt x="186" y="97"/>
                      <a:pt x="186" y="97"/>
                      <a:pt x="186" y="97"/>
                    </a:cubicBezTo>
                    <a:cubicBezTo>
                      <a:pt x="188" y="97"/>
                      <a:pt x="188" y="97"/>
                      <a:pt x="188" y="97"/>
                    </a:cubicBezTo>
                    <a:cubicBezTo>
                      <a:pt x="188" y="115"/>
                      <a:pt x="188" y="115"/>
                      <a:pt x="188" y="115"/>
                    </a:cubicBezTo>
                    <a:cubicBezTo>
                      <a:pt x="198" y="115"/>
                      <a:pt x="198" y="115"/>
                      <a:pt x="198" y="115"/>
                    </a:cubicBezTo>
                    <a:cubicBezTo>
                      <a:pt x="198" y="103"/>
                      <a:pt x="198" y="103"/>
                      <a:pt x="198" y="103"/>
                    </a:cubicBezTo>
                    <a:cubicBezTo>
                      <a:pt x="198" y="54"/>
                      <a:pt x="162" y="13"/>
                      <a:pt x="115" y="6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68" y="10"/>
                      <a:pt x="204" y="52"/>
                      <a:pt x="204" y="103"/>
                    </a:cubicBezTo>
                    <a:cubicBezTo>
                      <a:pt x="204" y="121"/>
                      <a:pt x="204" y="121"/>
                      <a:pt x="204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8" y="115"/>
                      <a:pt x="8" y="115"/>
                      <a:pt x="8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1"/>
              <p:cNvSpPr/>
              <p:nvPr/>
            </p:nvSpPr>
            <p:spPr bwMode="auto">
              <a:xfrm>
                <a:off x="1839" y="415"/>
                <a:ext cx="189" cy="367"/>
              </a:xfrm>
              <a:custGeom>
                <a:gdLst>
                  <a:gd name="T0" fmla="*/ 74 w 79"/>
                  <a:gd name="T1" fmla="*/ 78 h 154"/>
                  <a:gd name="T2" fmla="*/ 67 w 79"/>
                  <a:gd name="T3" fmla="*/ 80 h 154"/>
                  <a:gd name="T4" fmla="*/ 70 w 79"/>
                  <a:gd name="T5" fmla="*/ 74 h 154"/>
                  <a:gd name="T6" fmla="*/ 63 w 79"/>
                  <a:gd name="T7" fmla="*/ 76 h 154"/>
                  <a:gd name="T8" fmla="*/ 66 w 79"/>
                  <a:gd name="T9" fmla="*/ 70 h 154"/>
                  <a:gd name="T10" fmla="*/ 60 w 79"/>
                  <a:gd name="T11" fmla="*/ 72 h 154"/>
                  <a:gd name="T12" fmla="*/ 63 w 79"/>
                  <a:gd name="T13" fmla="*/ 67 h 154"/>
                  <a:gd name="T14" fmla="*/ 51 w 79"/>
                  <a:gd name="T15" fmla="*/ 72 h 154"/>
                  <a:gd name="T16" fmla="*/ 59 w 79"/>
                  <a:gd name="T17" fmla="*/ 63 h 154"/>
                  <a:gd name="T18" fmla="*/ 53 w 79"/>
                  <a:gd name="T19" fmla="*/ 65 h 154"/>
                  <a:gd name="T20" fmla="*/ 56 w 79"/>
                  <a:gd name="T21" fmla="*/ 60 h 154"/>
                  <a:gd name="T22" fmla="*/ 49 w 79"/>
                  <a:gd name="T23" fmla="*/ 61 h 154"/>
                  <a:gd name="T24" fmla="*/ 52 w 79"/>
                  <a:gd name="T25" fmla="*/ 56 h 154"/>
                  <a:gd name="T26" fmla="*/ 45 w 79"/>
                  <a:gd name="T27" fmla="*/ 57 h 154"/>
                  <a:gd name="T28" fmla="*/ 48 w 79"/>
                  <a:gd name="T29" fmla="*/ 52 h 154"/>
                  <a:gd name="T30" fmla="*/ 37 w 79"/>
                  <a:gd name="T31" fmla="*/ 58 h 154"/>
                  <a:gd name="T32" fmla="*/ 45 w 79"/>
                  <a:gd name="T33" fmla="*/ 49 h 154"/>
                  <a:gd name="T34" fmla="*/ 38 w 79"/>
                  <a:gd name="T35" fmla="*/ 51 h 154"/>
                  <a:gd name="T36" fmla="*/ 41 w 79"/>
                  <a:gd name="T37" fmla="*/ 45 h 154"/>
                  <a:gd name="T38" fmla="*/ 34 w 79"/>
                  <a:gd name="T39" fmla="*/ 47 h 154"/>
                  <a:gd name="T40" fmla="*/ 37 w 79"/>
                  <a:gd name="T41" fmla="*/ 41 h 154"/>
                  <a:gd name="T42" fmla="*/ 30 w 79"/>
                  <a:gd name="T43" fmla="*/ 43 h 154"/>
                  <a:gd name="T44" fmla="*/ 34 w 79"/>
                  <a:gd name="T45" fmla="*/ 38 h 154"/>
                  <a:gd name="T46" fmla="*/ 22 w 79"/>
                  <a:gd name="T47" fmla="*/ 43 h 154"/>
                  <a:gd name="T48" fmla="*/ 30 w 79"/>
                  <a:gd name="T49" fmla="*/ 34 h 154"/>
                  <a:gd name="T50" fmla="*/ 23 w 79"/>
                  <a:gd name="T51" fmla="*/ 35 h 154"/>
                  <a:gd name="T52" fmla="*/ 26 w 79"/>
                  <a:gd name="T53" fmla="*/ 30 h 154"/>
                  <a:gd name="T54" fmla="*/ 19 w 79"/>
                  <a:gd name="T55" fmla="*/ 31 h 154"/>
                  <a:gd name="T56" fmla="*/ 22 w 79"/>
                  <a:gd name="T57" fmla="*/ 26 h 154"/>
                  <a:gd name="T58" fmla="*/ 15 w 79"/>
                  <a:gd name="T59" fmla="*/ 28 h 154"/>
                  <a:gd name="T60" fmla="*/ 18 w 79"/>
                  <a:gd name="T61" fmla="*/ 22 h 154"/>
                  <a:gd name="T62" fmla="*/ 7 w 79"/>
                  <a:gd name="T63" fmla="*/ 28 h 154"/>
                  <a:gd name="T64" fmla="*/ 15 w 79"/>
                  <a:gd name="T65" fmla="*/ 19 h 154"/>
                  <a:gd name="T66" fmla="*/ 5 w 79"/>
                  <a:gd name="T67" fmla="*/ 148 h 154"/>
                  <a:gd name="T68" fmla="*/ 0 w 79"/>
                  <a:gd name="T69" fmla="*/ 3 h 154"/>
                  <a:gd name="T70" fmla="*/ 4 w 79"/>
                  <a:gd name="T71" fmla="*/ 1 h 154"/>
                  <a:gd name="T72" fmla="*/ 66 w 79"/>
                  <a:gd name="T73" fmla="*/ 87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9" h="154">
                    <a:moveTo>
                      <a:pt x="66" y="87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49" y="61"/>
                      <a:pt x="49" y="61"/>
                      <a:pt x="49" y="6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48"/>
                      <a:pt x="5" y="148"/>
                      <a:pt x="5" y="148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4" y="0"/>
                      <a:pt x="4" y="1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66" y="87"/>
                      <a:pt x="66" y="87"/>
                      <a:pt x="66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2"/>
              <p:cNvSpPr/>
              <p:nvPr/>
            </p:nvSpPr>
            <p:spPr bwMode="auto">
              <a:xfrm>
                <a:off x="1892" y="541"/>
                <a:ext cx="97" cy="188"/>
              </a:xfrm>
              <a:custGeom>
                <a:gdLst>
                  <a:gd name="T0" fmla="*/ 0 w 41"/>
                  <a:gd name="T1" fmla="*/ 79 h 79"/>
                  <a:gd name="T2" fmla="*/ 0 w 41"/>
                  <a:gd name="T3" fmla="*/ 3 h 79"/>
                  <a:gd name="T4" fmla="*/ 2 w 41"/>
                  <a:gd name="T5" fmla="*/ 0 h 79"/>
                  <a:gd name="T6" fmla="*/ 5 w 41"/>
                  <a:gd name="T7" fmla="*/ 1 h 79"/>
                  <a:gd name="T8" fmla="*/ 41 w 41"/>
                  <a:gd name="T9" fmla="*/ 38 h 79"/>
                  <a:gd name="T10" fmla="*/ 37 w 41"/>
                  <a:gd name="T11" fmla="*/ 41 h 79"/>
                  <a:gd name="T12" fmla="*/ 5 w 41"/>
                  <a:gd name="T13" fmla="*/ 10 h 79"/>
                  <a:gd name="T14" fmla="*/ 5 w 41"/>
                  <a:gd name="T15" fmla="*/ 73 h 79"/>
                  <a:gd name="T16" fmla="*/ 0 w 41"/>
                  <a:gd name="T17" fmla="*/ 79 h 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79">
                    <a:moveTo>
                      <a:pt x="0" y="7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73"/>
                      <a:pt x="5" y="73"/>
                      <a:pt x="5" y="73"/>
                    </a:cubicBezTo>
                    <a:lnTo>
                      <a:pt x="0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3"/>
              <p:cNvSpPr>
                <a:spLocks noEditPoints="1"/>
              </p:cNvSpPr>
              <p:nvPr/>
            </p:nvSpPr>
            <p:spPr bwMode="auto">
              <a:xfrm>
                <a:off x="1754" y="529"/>
                <a:ext cx="447" cy="446"/>
              </a:xfrm>
              <a:custGeom>
                <a:gdLst>
                  <a:gd name="T0" fmla="*/ 2 w 188"/>
                  <a:gd name="T1" fmla="*/ 151 h 187"/>
                  <a:gd name="T2" fmla="*/ 36 w 188"/>
                  <a:gd name="T3" fmla="*/ 185 h 187"/>
                  <a:gd name="T4" fmla="*/ 43 w 188"/>
                  <a:gd name="T5" fmla="*/ 185 h 187"/>
                  <a:gd name="T6" fmla="*/ 186 w 188"/>
                  <a:gd name="T7" fmla="*/ 43 h 187"/>
                  <a:gd name="T8" fmla="*/ 186 w 188"/>
                  <a:gd name="T9" fmla="*/ 36 h 187"/>
                  <a:gd name="T10" fmla="*/ 152 w 188"/>
                  <a:gd name="T11" fmla="*/ 2 h 187"/>
                  <a:gd name="T12" fmla="*/ 145 w 188"/>
                  <a:gd name="T13" fmla="*/ 2 h 187"/>
                  <a:gd name="T14" fmla="*/ 2 w 188"/>
                  <a:gd name="T15" fmla="*/ 144 h 187"/>
                  <a:gd name="T16" fmla="*/ 2 w 188"/>
                  <a:gd name="T17" fmla="*/ 151 h 187"/>
                  <a:gd name="T18" fmla="*/ 6 w 188"/>
                  <a:gd name="T19" fmla="*/ 148 h 187"/>
                  <a:gd name="T20" fmla="*/ 148 w 188"/>
                  <a:gd name="T21" fmla="*/ 5 h 187"/>
                  <a:gd name="T22" fmla="*/ 182 w 188"/>
                  <a:gd name="T23" fmla="*/ 39 h 187"/>
                  <a:gd name="T24" fmla="*/ 173 w 188"/>
                  <a:gd name="T25" fmla="*/ 48 h 187"/>
                  <a:gd name="T26" fmla="*/ 148 w 188"/>
                  <a:gd name="T27" fmla="*/ 23 h 187"/>
                  <a:gd name="T28" fmla="*/ 145 w 188"/>
                  <a:gd name="T29" fmla="*/ 26 h 187"/>
                  <a:gd name="T30" fmla="*/ 170 w 188"/>
                  <a:gd name="T31" fmla="*/ 51 h 187"/>
                  <a:gd name="T32" fmla="*/ 162 w 188"/>
                  <a:gd name="T33" fmla="*/ 59 h 187"/>
                  <a:gd name="T34" fmla="*/ 149 w 188"/>
                  <a:gd name="T35" fmla="*/ 47 h 187"/>
                  <a:gd name="T36" fmla="*/ 146 w 188"/>
                  <a:gd name="T37" fmla="*/ 50 h 187"/>
                  <a:gd name="T38" fmla="*/ 159 w 188"/>
                  <a:gd name="T39" fmla="*/ 62 h 187"/>
                  <a:gd name="T40" fmla="*/ 151 w 188"/>
                  <a:gd name="T41" fmla="*/ 70 h 187"/>
                  <a:gd name="T42" fmla="*/ 138 w 188"/>
                  <a:gd name="T43" fmla="*/ 58 h 187"/>
                  <a:gd name="T44" fmla="*/ 135 w 188"/>
                  <a:gd name="T45" fmla="*/ 61 h 187"/>
                  <a:gd name="T46" fmla="*/ 148 w 188"/>
                  <a:gd name="T47" fmla="*/ 73 h 187"/>
                  <a:gd name="T48" fmla="*/ 139 w 188"/>
                  <a:gd name="T49" fmla="*/ 82 h 187"/>
                  <a:gd name="T50" fmla="*/ 127 w 188"/>
                  <a:gd name="T51" fmla="*/ 69 h 187"/>
                  <a:gd name="T52" fmla="*/ 124 w 188"/>
                  <a:gd name="T53" fmla="*/ 72 h 187"/>
                  <a:gd name="T54" fmla="*/ 136 w 188"/>
                  <a:gd name="T55" fmla="*/ 85 h 187"/>
                  <a:gd name="T56" fmla="*/ 128 w 188"/>
                  <a:gd name="T57" fmla="*/ 93 h 187"/>
                  <a:gd name="T58" fmla="*/ 103 w 188"/>
                  <a:gd name="T59" fmla="*/ 68 h 187"/>
                  <a:gd name="T60" fmla="*/ 100 w 188"/>
                  <a:gd name="T61" fmla="*/ 71 h 187"/>
                  <a:gd name="T62" fmla="*/ 125 w 188"/>
                  <a:gd name="T63" fmla="*/ 96 h 187"/>
                  <a:gd name="T64" fmla="*/ 117 w 188"/>
                  <a:gd name="T65" fmla="*/ 104 h 187"/>
                  <a:gd name="T66" fmla="*/ 104 w 188"/>
                  <a:gd name="T67" fmla="*/ 92 h 187"/>
                  <a:gd name="T68" fmla="*/ 101 w 188"/>
                  <a:gd name="T69" fmla="*/ 95 h 187"/>
                  <a:gd name="T70" fmla="*/ 114 w 188"/>
                  <a:gd name="T71" fmla="*/ 107 h 187"/>
                  <a:gd name="T72" fmla="*/ 106 w 188"/>
                  <a:gd name="T73" fmla="*/ 115 h 187"/>
                  <a:gd name="T74" fmla="*/ 93 w 188"/>
                  <a:gd name="T75" fmla="*/ 103 h 187"/>
                  <a:gd name="T76" fmla="*/ 90 w 188"/>
                  <a:gd name="T77" fmla="*/ 105 h 187"/>
                  <a:gd name="T78" fmla="*/ 103 w 188"/>
                  <a:gd name="T79" fmla="*/ 118 h 187"/>
                  <a:gd name="T80" fmla="*/ 94 w 188"/>
                  <a:gd name="T81" fmla="*/ 127 h 187"/>
                  <a:gd name="T82" fmla="*/ 82 w 188"/>
                  <a:gd name="T83" fmla="*/ 114 h 187"/>
                  <a:gd name="T84" fmla="*/ 79 w 188"/>
                  <a:gd name="T85" fmla="*/ 117 h 187"/>
                  <a:gd name="T86" fmla="*/ 91 w 188"/>
                  <a:gd name="T87" fmla="*/ 130 h 187"/>
                  <a:gd name="T88" fmla="*/ 84 w 188"/>
                  <a:gd name="T89" fmla="*/ 137 h 187"/>
                  <a:gd name="T90" fmla="*/ 59 w 188"/>
                  <a:gd name="T91" fmla="*/ 111 h 187"/>
                  <a:gd name="T92" fmla="*/ 56 w 188"/>
                  <a:gd name="T93" fmla="*/ 114 h 187"/>
                  <a:gd name="T94" fmla="*/ 81 w 188"/>
                  <a:gd name="T95" fmla="*/ 140 h 187"/>
                  <a:gd name="T96" fmla="*/ 74 w 188"/>
                  <a:gd name="T97" fmla="*/ 147 h 187"/>
                  <a:gd name="T98" fmla="*/ 61 w 188"/>
                  <a:gd name="T99" fmla="*/ 135 h 187"/>
                  <a:gd name="T100" fmla="*/ 58 w 188"/>
                  <a:gd name="T101" fmla="*/ 138 h 187"/>
                  <a:gd name="T102" fmla="*/ 71 w 188"/>
                  <a:gd name="T103" fmla="*/ 150 h 187"/>
                  <a:gd name="T104" fmla="*/ 63 w 188"/>
                  <a:gd name="T105" fmla="*/ 158 h 187"/>
                  <a:gd name="T106" fmla="*/ 50 w 188"/>
                  <a:gd name="T107" fmla="*/ 146 h 187"/>
                  <a:gd name="T108" fmla="*/ 47 w 188"/>
                  <a:gd name="T109" fmla="*/ 149 h 187"/>
                  <a:gd name="T110" fmla="*/ 60 w 188"/>
                  <a:gd name="T111" fmla="*/ 161 h 187"/>
                  <a:gd name="T112" fmla="*/ 51 w 188"/>
                  <a:gd name="T113" fmla="*/ 170 h 187"/>
                  <a:gd name="T114" fmla="*/ 38 w 188"/>
                  <a:gd name="T115" fmla="*/ 158 h 187"/>
                  <a:gd name="T116" fmla="*/ 35 w 188"/>
                  <a:gd name="T117" fmla="*/ 161 h 187"/>
                  <a:gd name="T118" fmla="*/ 48 w 188"/>
                  <a:gd name="T119" fmla="*/ 173 h 187"/>
                  <a:gd name="T120" fmla="*/ 40 w 188"/>
                  <a:gd name="T121" fmla="*/ 182 h 187"/>
                  <a:gd name="T122" fmla="*/ 6 w 188"/>
                  <a:gd name="T123" fmla="*/ 148 h 1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8" h="187">
                    <a:moveTo>
                      <a:pt x="2" y="151"/>
                    </a:moveTo>
                    <a:cubicBezTo>
                      <a:pt x="36" y="185"/>
                      <a:pt x="36" y="185"/>
                      <a:pt x="36" y="185"/>
                    </a:cubicBezTo>
                    <a:cubicBezTo>
                      <a:pt x="38" y="187"/>
                      <a:pt x="41" y="187"/>
                      <a:pt x="43" y="185"/>
                    </a:cubicBezTo>
                    <a:cubicBezTo>
                      <a:pt x="186" y="43"/>
                      <a:pt x="186" y="43"/>
                      <a:pt x="186" y="43"/>
                    </a:cubicBezTo>
                    <a:cubicBezTo>
                      <a:pt x="188" y="41"/>
                      <a:pt x="188" y="37"/>
                      <a:pt x="186" y="36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50" y="0"/>
                      <a:pt x="147" y="0"/>
                      <a:pt x="145" y="2"/>
                    </a:cubicBezTo>
                    <a:cubicBezTo>
                      <a:pt x="2" y="144"/>
                      <a:pt x="2" y="144"/>
                      <a:pt x="2" y="144"/>
                    </a:cubicBezTo>
                    <a:cubicBezTo>
                      <a:pt x="0" y="146"/>
                      <a:pt x="0" y="150"/>
                      <a:pt x="2" y="151"/>
                    </a:cubicBezTo>
                    <a:close/>
                    <a:moveTo>
                      <a:pt x="6" y="148"/>
                    </a:moveTo>
                    <a:cubicBezTo>
                      <a:pt x="148" y="5"/>
                      <a:pt x="148" y="5"/>
                      <a:pt x="148" y="5"/>
                    </a:cubicBezTo>
                    <a:cubicBezTo>
                      <a:pt x="182" y="39"/>
                      <a:pt x="182" y="39"/>
                      <a:pt x="182" y="39"/>
                    </a:cubicBezTo>
                    <a:cubicBezTo>
                      <a:pt x="173" y="48"/>
                      <a:pt x="173" y="48"/>
                      <a:pt x="173" y="48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5" y="26"/>
                      <a:pt x="145" y="26"/>
                      <a:pt x="145" y="26"/>
                    </a:cubicBezTo>
                    <a:cubicBezTo>
                      <a:pt x="170" y="51"/>
                      <a:pt x="170" y="51"/>
                      <a:pt x="170" y="51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49" y="47"/>
                      <a:pt x="149" y="47"/>
                      <a:pt x="149" y="47"/>
                    </a:cubicBezTo>
                    <a:cubicBezTo>
                      <a:pt x="146" y="50"/>
                      <a:pt x="146" y="50"/>
                      <a:pt x="146" y="50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38" y="58"/>
                      <a:pt x="138" y="58"/>
                      <a:pt x="138" y="58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27" y="69"/>
                      <a:pt x="127" y="69"/>
                      <a:pt x="127" y="69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28" y="93"/>
                      <a:pt x="128" y="93"/>
                      <a:pt x="128" y="93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00" y="71"/>
                      <a:pt x="100" y="71"/>
                      <a:pt x="100" y="71"/>
                    </a:cubicBezTo>
                    <a:cubicBezTo>
                      <a:pt x="125" y="96"/>
                      <a:pt x="125" y="96"/>
                      <a:pt x="125" y="96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14" y="107"/>
                      <a:pt x="114" y="107"/>
                      <a:pt x="114" y="107"/>
                    </a:cubicBezTo>
                    <a:cubicBezTo>
                      <a:pt x="106" y="115"/>
                      <a:pt x="106" y="115"/>
                      <a:pt x="106" y="115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79" y="117"/>
                      <a:pt x="79" y="117"/>
                      <a:pt x="79" y="117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74" y="147"/>
                      <a:pt x="74" y="147"/>
                      <a:pt x="74" y="147"/>
                    </a:cubicBezTo>
                    <a:cubicBezTo>
                      <a:pt x="61" y="135"/>
                      <a:pt x="61" y="135"/>
                      <a:pt x="61" y="135"/>
                    </a:cubicBezTo>
                    <a:cubicBezTo>
                      <a:pt x="58" y="138"/>
                      <a:pt x="58" y="138"/>
                      <a:pt x="58" y="138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63" y="158"/>
                      <a:pt x="63" y="158"/>
                      <a:pt x="63" y="158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7" y="149"/>
                      <a:pt x="47" y="149"/>
                      <a:pt x="47" y="149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51" y="170"/>
                      <a:pt x="51" y="170"/>
                      <a:pt x="51" y="170"/>
                    </a:cubicBezTo>
                    <a:cubicBezTo>
                      <a:pt x="38" y="158"/>
                      <a:pt x="38" y="158"/>
                      <a:pt x="38" y="158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48" y="173"/>
                      <a:pt x="48" y="173"/>
                      <a:pt x="48" y="173"/>
                    </a:cubicBezTo>
                    <a:cubicBezTo>
                      <a:pt x="40" y="182"/>
                      <a:pt x="40" y="182"/>
                      <a:pt x="40" y="182"/>
                    </a:cubicBezTo>
                    <a:lnTo>
                      <a:pt x="6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9192260" y="5103813"/>
            <a:ext cx="914400" cy="914400"/>
            <a:chOff x="9182100" y="4799013"/>
            <a:chExt cx="914400" cy="914400"/>
          </a:xfrm>
        </p:grpSpPr>
        <p:sp>
          <p:nvSpPr>
            <p:cNvPr id="36" name="椭圆 35"/>
            <p:cNvSpPr/>
            <p:nvPr/>
          </p:nvSpPr>
          <p:spPr>
            <a:xfrm>
              <a:off x="9182100" y="4799013"/>
              <a:ext cx="914400" cy="9144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7" name="Freeform 5"/>
            <p:cNvSpPr>
              <a:spLocks noChangeAspect="1" noEditPoints="1"/>
            </p:cNvSpPr>
            <p:nvPr/>
          </p:nvSpPr>
          <p:spPr bwMode="auto">
            <a:xfrm>
              <a:off x="9367838" y="5064125"/>
              <a:ext cx="541337" cy="400050"/>
            </a:xfrm>
            <a:custGeom>
              <a:gdLst>
                <a:gd name="T0" fmla="*/ 2147483646 w 263"/>
                <a:gd name="T1" fmla="*/ 2147483646 h 194"/>
                <a:gd name="T2" fmla="*/ 2147483646 w 263"/>
                <a:gd name="T3" fmla="*/ 2147483646 h 194"/>
                <a:gd name="T4" fmla="*/ 2147483646 w 263"/>
                <a:gd name="T5" fmla="*/ 2147483646 h 194"/>
                <a:gd name="T6" fmla="*/ 2147483646 w 263"/>
                <a:gd name="T7" fmla="*/ 2147483646 h 194"/>
                <a:gd name="T8" fmla="*/ 2147483646 w 263"/>
                <a:gd name="T9" fmla="*/ 2147483646 h 194"/>
                <a:gd name="T10" fmla="*/ 2147483646 w 263"/>
                <a:gd name="T11" fmla="*/ 2147483646 h 194"/>
                <a:gd name="T12" fmla="*/ 2147483646 w 263"/>
                <a:gd name="T13" fmla="*/ 2147483646 h 194"/>
                <a:gd name="T14" fmla="*/ 2147483646 w 263"/>
                <a:gd name="T15" fmla="*/ 2147483646 h 194"/>
                <a:gd name="T16" fmla="*/ 2147483646 w 263"/>
                <a:gd name="T17" fmla="*/ 2147483646 h 194"/>
                <a:gd name="T18" fmla="*/ 2147483646 w 263"/>
                <a:gd name="T19" fmla="*/ 2147483646 h 194"/>
                <a:gd name="T20" fmla="*/ 2147483646 w 263"/>
                <a:gd name="T21" fmla="*/ 2147483646 h 194"/>
                <a:gd name="T22" fmla="*/ 2147483646 w 263"/>
                <a:gd name="T23" fmla="*/ 2147483646 h 194"/>
                <a:gd name="T24" fmla="*/ 2147483646 w 263"/>
                <a:gd name="T25" fmla="*/ 2147483646 h 194"/>
                <a:gd name="T26" fmla="*/ 2147483646 w 263"/>
                <a:gd name="T27" fmla="*/ 2147483646 h 194"/>
                <a:gd name="T28" fmla="*/ 2147483646 w 263"/>
                <a:gd name="T29" fmla="*/ 2147483646 h 194"/>
                <a:gd name="T30" fmla="*/ 2147483646 w 263"/>
                <a:gd name="T31" fmla="*/ 2147483646 h 194"/>
                <a:gd name="T32" fmla="*/ 2147483646 w 263"/>
                <a:gd name="T33" fmla="*/ 2147483646 h 194"/>
                <a:gd name="T34" fmla="*/ 2147483646 w 263"/>
                <a:gd name="T35" fmla="*/ 2147483646 h 194"/>
                <a:gd name="T36" fmla="*/ 2147483646 w 263"/>
                <a:gd name="T37" fmla="*/ 2147483646 h 194"/>
                <a:gd name="T38" fmla="*/ 2147483646 w 263"/>
                <a:gd name="T39" fmla="*/ 2147483646 h 194"/>
                <a:gd name="T40" fmla="*/ 2147483646 w 263"/>
                <a:gd name="T41" fmla="*/ 2147483646 h 194"/>
                <a:gd name="T42" fmla="*/ 2147483646 w 263"/>
                <a:gd name="T43" fmla="*/ 2147483646 h 194"/>
                <a:gd name="T44" fmla="*/ 2147483646 w 263"/>
                <a:gd name="T45" fmla="*/ 2147483646 h 194"/>
                <a:gd name="T46" fmla="*/ 2147483646 w 263"/>
                <a:gd name="T47" fmla="*/ 2147483646 h 194"/>
                <a:gd name="T48" fmla="*/ 2147483646 w 263"/>
                <a:gd name="T49" fmla="*/ 2147483646 h 194"/>
                <a:gd name="T50" fmla="*/ 2147483646 w 263"/>
                <a:gd name="T51" fmla="*/ 2147483646 h 194"/>
                <a:gd name="T52" fmla="*/ 2147483646 w 263"/>
                <a:gd name="T53" fmla="*/ 2147483646 h 194"/>
                <a:gd name="T54" fmla="*/ 2147483646 w 263"/>
                <a:gd name="T55" fmla="*/ 2147483646 h 194"/>
                <a:gd name="T56" fmla="*/ 2147483646 w 263"/>
                <a:gd name="T57" fmla="*/ 2147483646 h 194"/>
                <a:gd name="T58" fmla="*/ 2147483646 w 263"/>
                <a:gd name="T59" fmla="*/ 2147483646 h 194"/>
                <a:gd name="T60" fmla="*/ 2147483646 w 263"/>
                <a:gd name="T61" fmla="*/ 2147483646 h 194"/>
                <a:gd name="T62" fmla="*/ 2147483646 w 263"/>
                <a:gd name="T63" fmla="*/ 2147483646 h 194"/>
                <a:gd name="T64" fmla="*/ 2147483646 w 263"/>
                <a:gd name="T65" fmla="*/ 2147483646 h 194"/>
                <a:gd name="T66" fmla="*/ 2147483646 w 263"/>
                <a:gd name="T67" fmla="*/ 2147483646 h 194"/>
                <a:gd name="T68" fmla="*/ 2147483646 w 263"/>
                <a:gd name="T69" fmla="*/ 2147483646 h 194"/>
                <a:gd name="T70" fmla="*/ 2147483646 w 263"/>
                <a:gd name="T71" fmla="*/ 2147483646 h 194"/>
                <a:gd name="T72" fmla="*/ 2147483646 w 263"/>
                <a:gd name="T73" fmla="*/ 2147483646 h 194"/>
                <a:gd name="T74" fmla="*/ 2147483646 w 263"/>
                <a:gd name="T75" fmla="*/ 2147483646 h 194"/>
                <a:gd name="T76" fmla="*/ 2147483646 w 263"/>
                <a:gd name="T77" fmla="*/ 2147483646 h 194"/>
                <a:gd name="T78" fmla="*/ 2147483646 w 263"/>
                <a:gd name="T79" fmla="*/ 2147483646 h 194"/>
                <a:gd name="T80" fmla="*/ 2147483646 w 263"/>
                <a:gd name="T81" fmla="*/ 2147483646 h 194"/>
                <a:gd name="T82" fmla="*/ 2147483646 w 263"/>
                <a:gd name="T83" fmla="*/ 2147483646 h 194"/>
                <a:gd name="T84" fmla="*/ 2147483646 w 263"/>
                <a:gd name="T85" fmla="*/ 2147483646 h 194"/>
                <a:gd name="T86" fmla="*/ 2147483646 w 263"/>
                <a:gd name="T87" fmla="*/ 2147483646 h 19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73848" y="2085975"/>
            <a:ext cx="1979612" cy="2827338"/>
            <a:chOff x="1563688" y="1781175"/>
            <a:chExt cx="1979612" cy="2827338"/>
          </a:xfrm>
        </p:grpSpPr>
        <p:sp>
          <p:nvSpPr>
            <p:cNvPr id="39" name="任意多边形 38"/>
            <p:cNvSpPr/>
            <p:nvPr/>
          </p:nvSpPr>
          <p:spPr>
            <a:xfrm>
              <a:off x="1563688" y="1781175"/>
              <a:ext cx="1979612" cy="2827338"/>
            </a:xfrm>
            <a:custGeom>
              <a:gdLst>
                <a:gd name="connsiteX0" fmla="*/ 127235 w 1980000"/>
                <a:gd name="connsiteY0" fmla="*/ 0 h 2827279"/>
                <a:gd name="connsiteX1" fmla="*/ 1852765 w 1980000"/>
                <a:gd name="connsiteY1" fmla="*/ 0 h 2827279"/>
                <a:gd name="connsiteX2" fmla="*/ 1980000 w 1980000"/>
                <a:gd name="connsiteY2" fmla="*/ 127235 h 2827279"/>
                <a:gd name="connsiteX3" fmla="*/ 1980000 w 1980000"/>
                <a:gd name="connsiteY3" fmla="*/ 2572765 h 2827279"/>
                <a:gd name="connsiteX4" fmla="*/ 1852765 w 1980000"/>
                <a:gd name="connsiteY4" fmla="*/ 2700000 h 2827279"/>
                <a:gd name="connsiteX5" fmla="*/ 1117279 w 1980000"/>
                <a:gd name="connsiteY5" fmla="*/ 2700000 h 2827279"/>
                <a:gd name="connsiteX6" fmla="*/ 990000 w 1980000"/>
                <a:gd name="connsiteY6" fmla="*/ 2827279 h 2827279"/>
                <a:gd name="connsiteX7" fmla="*/ 862721 w 1980000"/>
                <a:gd name="connsiteY7" fmla="*/ 2700000 h 2827279"/>
                <a:gd name="connsiteX8" fmla="*/ 127235 w 1980000"/>
                <a:gd name="connsiteY8" fmla="*/ 2700000 h 2827279"/>
                <a:gd name="connsiteX9" fmla="*/ 0 w 1980000"/>
                <a:gd name="connsiteY9" fmla="*/ 2572765 h 2827279"/>
                <a:gd name="connsiteX10" fmla="*/ 0 w 1980000"/>
                <a:gd name="connsiteY10" fmla="*/ 127235 h 2827279"/>
                <a:gd name="connsiteX11" fmla="*/ 127235 w 1980000"/>
                <a:gd name="connsiteY11" fmla="*/ 0 h 28272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000" h="2827279">
                  <a:moveTo>
                    <a:pt x="127235" y="0"/>
                  </a:moveTo>
                  <a:lnTo>
                    <a:pt x="1852765" y="0"/>
                  </a:lnTo>
                  <a:cubicBezTo>
                    <a:pt x="1923035" y="0"/>
                    <a:pt x="1980000" y="56965"/>
                    <a:pt x="1980000" y="127235"/>
                  </a:cubicBezTo>
                  <a:lnTo>
                    <a:pt x="1980000" y="2572765"/>
                  </a:lnTo>
                  <a:cubicBezTo>
                    <a:pt x="1980000" y="2643035"/>
                    <a:pt x="1923035" y="2700000"/>
                    <a:pt x="1852765" y="2700000"/>
                  </a:cubicBezTo>
                  <a:lnTo>
                    <a:pt x="1117279" y="2700000"/>
                  </a:lnTo>
                  <a:lnTo>
                    <a:pt x="990000" y="2827279"/>
                  </a:lnTo>
                  <a:lnTo>
                    <a:pt x="862721" y="2700000"/>
                  </a:lnTo>
                  <a:lnTo>
                    <a:pt x="127235" y="2700000"/>
                  </a:lnTo>
                  <a:cubicBezTo>
                    <a:pt x="56965" y="2700000"/>
                    <a:pt x="0" y="2643035"/>
                    <a:pt x="0" y="2572765"/>
                  </a:cubicBezTo>
                  <a:lnTo>
                    <a:pt x="0" y="127235"/>
                  </a:lnTo>
                  <a:cubicBezTo>
                    <a:pt x="0" y="56965"/>
                    <a:pt x="56965" y="0"/>
                    <a:pt x="127235" y="0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0" name="文本框 33"/>
            <p:cNvSpPr txBox="1">
              <a:spLocks noChangeArrowheads="1"/>
            </p:cNvSpPr>
            <p:nvPr/>
          </p:nvSpPr>
          <p:spPr bwMode="auto">
            <a:xfrm>
              <a:off x="1922553" y="1982788"/>
              <a:ext cx="1261884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zh-CN" altLang="en-US" sz="1800" spc="30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点击编辑</a:t>
              </a:r>
              <a:endParaRPr lang="zh-CN" altLang="en-US" sz="1800" spc="3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1" name="文本框 37"/>
            <p:cNvSpPr txBox="1">
              <a:spLocks noChangeArrowheads="1"/>
            </p:cNvSpPr>
            <p:nvPr/>
          </p:nvSpPr>
          <p:spPr bwMode="auto">
            <a:xfrm>
              <a:off x="1720897" y="2544865"/>
              <a:ext cx="1663606" cy="1643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点击输入简要文字内容，文字内容需概括精炼，不用多余的文字修饰，言简意赅的说明该项内容</a:t>
              </a:r>
              <a:endPara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936048" y="2085975"/>
            <a:ext cx="1979612" cy="2827338"/>
            <a:chOff x="3925888" y="1781175"/>
            <a:chExt cx="1979612" cy="2827338"/>
          </a:xfrm>
        </p:grpSpPr>
        <p:sp>
          <p:nvSpPr>
            <p:cNvPr id="43" name="任意多边形 42"/>
            <p:cNvSpPr/>
            <p:nvPr/>
          </p:nvSpPr>
          <p:spPr>
            <a:xfrm>
              <a:off x="3925888" y="1781175"/>
              <a:ext cx="1979612" cy="2827338"/>
            </a:xfrm>
            <a:custGeom>
              <a:gdLst>
                <a:gd name="connsiteX0" fmla="*/ 127235 w 1980000"/>
                <a:gd name="connsiteY0" fmla="*/ 0 h 2827279"/>
                <a:gd name="connsiteX1" fmla="*/ 1852765 w 1980000"/>
                <a:gd name="connsiteY1" fmla="*/ 0 h 2827279"/>
                <a:gd name="connsiteX2" fmla="*/ 1980000 w 1980000"/>
                <a:gd name="connsiteY2" fmla="*/ 127235 h 2827279"/>
                <a:gd name="connsiteX3" fmla="*/ 1980000 w 1980000"/>
                <a:gd name="connsiteY3" fmla="*/ 2572765 h 2827279"/>
                <a:gd name="connsiteX4" fmla="*/ 1852765 w 1980000"/>
                <a:gd name="connsiteY4" fmla="*/ 2700000 h 2827279"/>
                <a:gd name="connsiteX5" fmla="*/ 1117279 w 1980000"/>
                <a:gd name="connsiteY5" fmla="*/ 2700000 h 2827279"/>
                <a:gd name="connsiteX6" fmla="*/ 990000 w 1980000"/>
                <a:gd name="connsiteY6" fmla="*/ 2827279 h 2827279"/>
                <a:gd name="connsiteX7" fmla="*/ 862721 w 1980000"/>
                <a:gd name="connsiteY7" fmla="*/ 2700000 h 2827279"/>
                <a:gd name="connsiteX8" fmla="*/ 127235 w 1980000"/>
                <a:gd name="connsiteY8" fmla="*/ 2700000 h 2827279"/>
                <a:gd name="connsiteX9" fmla="*/ 0 w 1980000"/>
                <a:gd name="connsiteY9" fmla="*/ 2572765 h 2827279"/>
                <a:gd name="connsiteX10" fmla="*/ 0 w 1980000"/>
                <a:gd name="connsiteY10" fmla="*/ 127235 h 2827279"/>
                <a:gd name="connsiteX11" fmla="*/ 127235 w 1980000"/>
                <a:gd name="connsiteY11" fmla="*/ 0 h 28272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000" h="2827279">
                  <a:moveTo>
                    <a:pt x="127235" y="0"/>
                  </a:moveTo>
                  <a:lnTo>
                    <a:pt x="1852765" y="0"/>
                  </a:lnTo>
                  <a:cubicBezTo>
                    <a:pt x="1923035" y="0"/>
                    <a:pt x="1980000" y="56965"/>
                    <a:pt x="1980000" y="127235"/>
                  </a:cubicBezTo>
                  <a:lnTo>
                    <a:pt x="1980000" y="2572765"/>
                  </a:lnTo>
                  <a:cubicBezTo>
                    <a:pt x="1980000" y="2643035"/>
                    <a:pt x="1923035" y="2700000"/>
                    <a:pt x="1852765" y="2700000"/>
                  </a:cubicBezTo>
                  <a:lnTo>
                    <a:pt x="1117279" y="2700000"/>
                  </a:lnTo>
                  <a:lnTo>
                    <a:pt x="990000" y="2827279"/>
                  </a:lnTo>
                  <a:lnTo>
                    <a:pt x="862721" y="2700000"/>
                  </a:lnTo>
                  <a:lnTo>
                    <a:pt x="127235" y="2700000"/>
                  </a:lnTo>
                  <a:cubicBezTo>
                    <a:pt x="56965" y="2700000"/>
                    <a:pt x="0" y="2643035"/>
                    <a:pt x="0" y="2572765"/>
                  </a:cubicBezTo>
                  <a:lnTo>
                    <a:pt x="0" y="127235"/>
                  </a:lnTo>
                  <a:cubicBezTo>
                    <a:pt x="0" y="56965"/>
                    <a:pt x="56965" y="0"/>
                    <a:pt x="127235" y="0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4" name="文本框 34"/>
            <p:cNvSpPr txBox="1">
              <a:spLocks noChangeArrowheads="1"/>
            </p:cNvSpPr>
            <p:nvPr/>
          </p:nvSpPr>
          <p:spPr bwMode="auto">
            <a:xfrm>
              <a:off x="4284752" y="1982788"/>
              <a:ext cx="1261884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1000"/>
                </a:spcAft>
                <a:buNone/>
              </a:pPr>
              <a:r>
                <a:rPr lang="zh-CN" altLang="en-US" sz="1800" spc="30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点击编辑</a:t>
              </a:r>
              <a:endParaRPr lang="zh-CN" altLang="en-US" sz="1800" spc="3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>
              <a:spLocks noChangeArrowheads="1"/>
            </p:cNvSpPr>
            <p:nvPr/>
          </p:nvSpPr>
          <p:spPr bwMode="auto">
            <a:xfrm>
              <a:off x="4083097" y="2544865"/>
              <a:ext cx="1663606" cy="1643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点击输入简要文字内容，文字内容需概括精炼，不用多余的文字修饰，言简意赅的说明该项内容</a:t>
              </a:r>
              <a:endPara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296660" y="2085975"/>
            <a:ext cx="1979613" cy="2827338"/>
            <a:chOff x="6286500" y="1781175"/>
            <a:chExt cx="1979613" cy="2827338"/>
          </a:xfrm>
        </p:grpSpPr>
        <p:sp>
          <p:nvSpPr>
            <p:cNvPr id="47" name="任意多边形 46"/>
            <p:cNvSpPr/>
            <p:nvPr/>
          </p:nvSpPr>
          <p:spPr>
            <a:xfrm>
              <a:off x="6286500" y="1781175"/>
              <a:ext cx="1979613" cy="2827338"/>
            </a:xfrm>
            <a:custGeom>
              <a:gdLst>
                <a:gd name="connsiteX0" fmla="*/ 127235 w 1980000"/>
                <a:gd name="connsiteY0" fmla="*/ 0 h 2827279"/>
                <a:gd name="connsiteX1" fmla="*/ 1852765 w 1980000"/>
                <a:gd name="connsiteY1" fmla="*/ 0 h 2827279"/>
                <a:gd name="connsiteX2" fmla="*/ 1980000 w 1980000"/>
                <a:gd name="connsiteY2" fmla="*/ 127235 h 2827279"/>
                <a:gd name="connsiteX3" fmla="*/ 1980000 w 1980000"/>
                <a:gd name="connsiteY3" fmla="*/ 2572765 h 2827279"/>
                <a:gd name="connsiteX4" fmla="*/ 1852765 w 1980000"/>
                <a:gd name="connsiteY4" fmla="*/ 2700000 h 2827279"/>
                <a:gd name="connsiteX5" fmla="*/ 1117279 w 1980000"/>
                <a:gd name="connsiteY5" fmla="*/ 2700000 h 2827279"/>
                <a:gd name="connsiteX6" fmla="*/ 990000 w 1980000"/>
                <a:gd name="connsiteY6" fmla="*/ 2827279 h 2827279"/>
                <a:gd name="connsiteX7" fmla="*/ 862721 w 1980000"/>
                <a:gd name="connsiteY7" fmla="*/ 2700000 h 2827279"/>
                <a:gd name="connsiteX8" fmla="*/ 127235 w 1980000"/>
                <a:gd name="connsiteY8" fmla="*/ 2700000 h 2827279"/>
                <a:gd name="connsiteX9" fmla="*/ 0 w 1980000"/>
                <a:gd name="connsiteY9" fmla="*/ 2572765 h 2827279"/>
                <a:gd name="connsiteX10" fmla="*/ 0 w 1980000"/>
                <a:gd name="connsiteY10" fmla="*/ 127235 h 2827279"/>
                <a:gd name="connsiteX11" fmla="*/ 127235 w 1980000"/>
                <a:gd name="connsiteY11" fmla="*/ 0 h 28272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000" h="2827279">
                  <a:moveTo>
                    <a:pt x="127235" y="0"/>
                  </a:moveTo>
                  <a:lnTo>
                    <a:pt x="1852765" y="0"/>
                  </a:lnTo>
                  <a:cubicBezTo>
                    <a:pt x="1923035" y="0"/>
                    <a:pt x="1980000" y="56965"/>
                    <a:pt x="1980000" y="127235"/>
                  </a:cubicBezTo>
                  <a:lnTo>
                    <a:pt x="1980000" y="2572765"/>
                  </a:lnTo>
                  <a:cubicBezTo>
                    <a:pt x="1980000" y="2643035"/>
                    <a:pt x="1923035" y="2700000"/>
                    <a:pt x="1852765" y="2700000"/>
                  </a:cubicBezTo>
                  <a:lnTo>
                    <a:pt x="1117279" y="2700000"/>
                  </a:lnTo>
                  <a:lnTo>
                    <a:pt x="990000" y="2827279"/>
                  </a:lnTo>
                  <a:lnTo>
                    <a:pt x="862721" y="2700000"/>
                  </a:lnTo>
                  <a:lnTo>
                    <a:pt x="127235" y="2700000"/>
                  </a:lnTo>
                  <a:cubicBezTo>
                    <a:pt x="56965" y="2700000"/>
                    <a:pt x="0" y="2643035"/>
                    <a:pt x="0" y="2572765"/>
                  </a:cubicBezTo>
                  <a:lnTo>
                    <a:pt x="0" y="127235"/>
                  </a:lnTo>
                  <a:cubicBezTo>
                    <a:pt x="0" y="56965"/>
                    <a:pt x="56965" y="0"/>
                    <a:pt x="127235" y="0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8" name="文本框 35"/>
            <p:cNvSpPr txBox="1">
              <a:spLocks noChangeArrowheads="1"/>
            </p:cNvSpPr>
            <p:nvPr/>
          </p:nvSpPr>
          <p:spPr bwMode="auto">
            <a:xfrm>
              <a:off x="6644571" y="1982788"/>
              <a:ext cx="1261884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1000"/>
                </a:spcAft>
                <a:buNone/>
              </a:pPr>
              <a:r>
                <a:rPr lang="zh-CN" altLang="en-US" sz="1800" spc="30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点击编辑</a:t>
              </a:r>
              <a:endParaRPr lang="zh-CN" altLang="en-US" sz="1800" spc="3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>
              <a:spLocks noChangeArrowheads="1"/>
            </p:cNvSpPr>
            <p:nvPr/>
          </p:nvSpPr>
          <p:spPr bwMode="auto">
            <a:xfrm>
              <a:off x="6459550" y="2544865"/>
              <a:ext cx="1663606" cy="1643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点击输入简要文字内容，文字内容需概括精炼，不用多余的文字修饰，言简意赅的说明该项内容</a:t>
              </a:r>
              <a:endPara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658860" y="2085975"/>
            <a:ext cx="1979613" cy="2827338"/>
            <a:chOff x="8648700" y="1781175"/>
            <a:chExt cx="1979613" cy="2827338"/>
          </a:xfrm>
        </p:grpSpPr>
        <p:sp>
          <p:nvSpPr>
            <p:cNvPr id="51" name="任意多边形 50"/>
            <p:cNvSpPr/>
            <p:nvPr/>
          </p:nvSpPr>
          <p:spPr>
            <a:xfrm>
              <a:off x="8648700" y="1781175"/>
              <a:ext cx="1979613" cy="2827338"/>
            </a:xfrm>
            <a:custGeom>
              <a:gdLst>
                <a:gd name="connsiteX0" fmla="*/ 127235 w 1980000"/>
                <a:gd name="connsiteY0" fmla="*/ 0 h 2827279"/>
                <a:gd name="connsiteX1" fmla="*/ 1852765 w 1980000"/>
                <a:gd name="connsiteY1" fmla="*/ 0 h 2827279"/>
                <a:gd name="connsiteX2" fmla="*/ 1980000 w 1980000"/>
                <a:gd name="connsiteY2" fmla="*/ 127235 h 2827279"/>
                <a:gd name="connsiteX3" fmla="*/ 1980000 w 1980000"/>
                <a:gd name="connsiteY3" fmla="*/ 2572765 h 2827279"/>
                <a:gd name="connsiteX4" fmla="*/ 1852765 w 1980000"/>
                <a:gd name="connsiteY4" fmla="*/ 2700000 h 2827279"/>
                <a:gd name="connsiteX5" fmla="*/ 1117279 w 1980000"/>
                <a:gd name="connsiteY5" fmla="*/ 2700000 h 2827279"/>
                <a:gd name="connsiteX6" fmla="*/ 990000 w 1980000"/>
                <a:gd name="connsiteY6" fmla="*/ 2827279 h 2827279"/>
                <a:gd name="connsiteX7" fmla="*/ 862721 w 1980000"/>
                <a:gd name="connsiteY7" fmla="*/ 2700000 h 2827279"/>
                <a:gd name="connsiteX8" fmla="*/ 127235 w 1980000"/>
                <a:gd name="connsiteY8" fmla="*/ 2700000 h 2827279"/>
                <a:gd name="connsiteX9" fmla="*/ 0 w 1980000"/>
                <a:gd name="connsiteY9" fmla="*/ 2572765 h 2827279"/>
                <a:gd name="connsiteX10" fmla="*/ 0 w 1980000"/>
                <a:gd name="connsiteY10" fmla="*/ 127235 h 2827279"/>
                <a:gd name="connsiteX11" fmla="*/ 127235 w 1980000"/>
                <a:gd name="connsiteY11" fmla="*/ 0 h 28272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000" h="2827279">
                  <a:moveTo>
                    <a:pt x="127235" y="0"/>
                  </a:moveTo>
                  <a:lnTo>
                    <a:pt x="1852765" y="0"/>
                  </a:lnTo>
                  <a:cubicBezTo>
                    <a:pt x="1923035" y="0"/>
                    <a:pt x="1980000" y="56965"/>
                    <a:pt x="1980000" y="127235"/>
                  </a:cubicBezTo>
                  <a:lnTo>
                    <a:pt x="1980000" y="2572765"/>
                  </a:lnTo>
                  <a:cubicBezTo>
                    <a:pt x="1980000" y="2643035"/>
                    <a:pt x="1923035" y="2700000"/>
                    <a:pt x="1852765" y="2700000"/>
                  </a:cubicBezTo>
                  <a:lnTo>
                    <a:pt x="1117279" y="2700000"/>
                  </a:lnTo>
                  <a:lnTo>
                    <a:pt x="990000" y="2827279"/>
                  </a:lnTo>
                  <a:lnTo>
                    <a:pt x="862721" y="2700000"/>
                  </a:lnTo>
                  <a:lnTo>
                    <a:pt x="127235" y="2700000"/>
                  </a:lnTo>
                  <a:cubicBezTo>
                    <a:pt x="56965" y="2700000"/>
                    <a:pt x="0" y="2643035"/>
                    <a:pt x="0" y="2572765"/>
                  </a:cubicBezTo>
                  <a:lnTo>
                    <a:pt x="0" y="127235"/>
                  </a:lnTo>
                  <a:cubicBezTo>
                    <a:pt x="0" y="56965"/>
                    <a:pt x="56965" y="0"/>
                    <a:pt x="127235" y="0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52" name="文本框 36"/>
            <p:cNvSpPr txBox="1">
              <a:spLocks noChangeArrowheads="1"/>
            </p:cNvSpPr>
            <p:nvPr/>
          </p:nvSpPr>
          <p:spPr bwMode="auto">
            <a:xfrm>
              <a:off x="9007565" y="1982788"/>
              <a:ext cx="1261884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1000"/>
                </a:spcAft>
                <a:buNone/>
              </a:pPr>
              <a:r>
                <a:rPr lang="zh-CN" altLang="en-US" sz="1800" spc="30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点击编辑</a:t>
              </a:r>
              <a:endParaRPr lang="zh-CN" altLang="en-US" sz="1800" spc="3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>
              <a:spLocks noChangeArrowheads="1"/>
            </p:cNvSpPr>
            <p:nvPr/>
          </p:nvSpPr>
          <p:spPr bwMode="auto">
            <a:xfrm>
              <a:off x="8806703" y="2544865"/>
              <a:ext cx="1663606" cy="1643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点击输入简要文字内容，文字内容需概括精炼，不用多余的文字修饰，言简意赅的说明该项内容</a:t>
              </a:r>
              <a:endPara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五、点击添加你的标题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296232" y="2144940"/>
            <a:ext cx="3599540" cy="3590538"/>
            <a:chOff x="4296232" y="1773433"/>
            <a:chExt cx="3599540" cy="3590538"/>
          </a:xfrm>
        </p:grpSpPr>
        <p:grpSp>
          <p:nvGrpSpPr>
            <p:cNvPr id="55" name="组合 54"/>
            <p:cNvGrpSpPr/>
            <p:nvPr/>
          </p:nvGrpSpPr>
          <p:grpSpPr>
            <a:xfrm>
              <a:off x="4296232" y="1773433"/>
              <a:ext cx="3599540" cy="3590538"/>
              <a:chOff x="4826001" y="2301877"/>
              <a:chExt cx="2540001" cy="2533650"/>
            </a:xfrm>
          </p:grpSpPr>
          <p:sp>
            <p:nvSpPr>
              <p:cNvPr id="60" name="23"/>
              <p:cNvSpPr/>
              <p:nvPr/>
            </p:nvSpPr>
            <p:spPr bwMode="auto">
              <a:xfrm>
                <a:off x="6102351" y="2301877"/>
                <a:ext cx="1263651" cy="1401233"/>
              </a:xfrm>
              <a:custGeom>
                <a:gdLst>
                  <a:gd name="T0" fmla="*/ 0 w 1075"/>
                  <a:gd name="T1" fmla="*/ 0 h 1196"/>
                  <a:gd name="T2" fmla="*/ 0 w 1075"/>
                  <a:gd name="T3" fmla="*/ 98 h 1196"/>
                  <a:gd name="T4" fmla="*/ 44 w 1075"/>
                  <a:gd name="T5" fmla="*/ 84 h 1196"/>
                  <a:gd name="T6" fmla="*/ 121 w 1075"/>
                  <a:gd name="T7" fmla="*/ 160 h 1196"/>
                  <a:gd name="T8" fmla="*/ 44 w 1075"/>
                  <a:gd name="T9" fmla="*/ 237 h 1196"/>
                  <a:gd name="T10" fmla="*/ 0 w 1075"/>
                  <a:gd name="T11" fmla="*/ 223 h 1196"/>
                  <a:gd name="T12" fmla="*/ 0 w 1075"/>
                  <a:gd name="T13" fmla="*/ 321 h 1196"/>
                  <a:gd name="T14" fmla="*/ 754 w 1075"/>
                  <a:gd name="T15" fmla="*/ 1075 h 1196"/>
                  <a:gd name="T16" fmla="*/ 880 w 1075"/>
                  <a:gd name="T17" fmla="*/ 1075 h 1196"/>
                  <a:gd name="T18" fmla="*/ 869 w 1075"/>
                  <a:gd name="T19" fmla="*/ 1085 h 1196"/>
                  <a:gd name="T20" fmla="*/ 850 w 1075"/>
                  <a:gd name="T21" fmla="*/ 1132 h 1196"/>
                  <a:gd name="T22" fmla="*/ 914 w 1075"/>
                  <a:gd name="T23" fmla="*/ 1196 h 1196"/>
                  <a:gd name="T24" fmla="*/ 979 w 1075"/>
                  <a:gd name="T25" fmla="*/ 1132 h 1196"/>
                  <a:gd name="T26" fmla="*/ 959 w 1075"/>
                  <a:gd name="T27" fmla="*/ 1085 h 1196"/>
                  <a:gd name="T28" fmla="*/ 949 w 1075"/>
                  <a:gd name="T29" fmla="*/ 1075 h 1196"/>
                  <a:gd name="T30" fmla="*/ 1075 w 1075"/>
                  <a:gd name="T31" fmla="*/ 1075 h 1196"/>
                  <a:gd name="T32" fmla="*/ 0 w 1075"/>
                  <a:gd name="T33" fmla="*/ 0 h 11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5" h="1196">
                    <a:moveTo>
                      <a:pt x="0" y="0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3" y="89"/>
                      <a:pt x="28" y="84"/>
                      <a:pt x="44" y="84"/>
                    </a:cubicBezTo>
                    <a:cubicBezTo>
                      <a:pt x="87" y="84"/>
                      <a:pt x="121" y="118"/>
                      <a:pt x="121" y="160"/>
                    </a:cubicBezTo>
                    <a:cubicBezTo>
                      <a:pt x="121" y="203"/>
                      <a:pt x="87" y="237"/>
                      <a:pt x="44" y="237"/>
                    </a:cubicBezTo>
                    <a:cubicBezTo>
                      <a:pt x="28" y="237"/>
                      <a:pt x="13" y="232"/>
                      <a:pt x="0" y="223"/>
                    </a:cubicBezTo>
                    <a:cubicBezTo>
                      <a:pt x="0" y="321"/>
                      <a:pt x="0" y="321"/>
                      <a:pt x="0" y="321"/>
                    </a:cubicBezTo>
                    <a:cubicBezTo>
                      <a:pt x="414" y="324"/>
                      <a:pt x="750" y="661"/>
                      <a:pt x="754" y="1075"/>
                    </a:cubicBezTo>
                    <a:cubicBezTo>
                      <a:pt x="880" y="1075"/>
                      <a:pt x="880" y="1075"/>
                      <a:pt x="880" y="1075"/>
                    </a:cubicBezTo>
                    <a:cubicBezTo>
                      <a:pt x="869" y="1085"/>
                      <a:pt x="869" y="1085"/>
                      <a:pt x="869" y="1085"/>
                    </a:cubicBezTo>
                    <a:cubicBezTo>
                      <a:pt x="857" y="1097"/>
                      <a:pt x="850" y="1114"/>
                      <a:pt x="850" y="1132"/>
                    </a:cubicBezTo>
                    <a:cubicBezTo>
                      <a:pt x="850" y="1167"/>
                      <a:pt x="879" y="1196"/>
                      <a:pt x="914" y="1196"/>
                    </a:cubicBezTo>
                    <a:cubicBezTo>
                      <a:pt x="950" y="1196"/>
                      <a:pt x="979" y="1167"/>
                      <a:pt x="979" y="1132"/>
                    </a:cubicBezTo>
                    <a:cubicBezTo>
                      <a:pt x="979" y="1114"/>
                      <a:pt x="972" y="1097"/>
                      <a:pt x="959" y="1085"/>
                    </a:cubicBezTo>
                    <a:cubicBezTo>
                      <a:pt x="949" y="1075"/>
                      <a:pt x="949" y="1075"/>
                      <a:pt x="949" y="1075"/>
                    </a:cubicBezTo>
                    <a:cubicBezTo>
                      <a:pt x="1075" y="1075"/>
                      <a:pt x="1075" y="1075"/>
                      <a:pt x="1075" y="1075"/>
                    </a:cubicBezTo>
                    <a:cubicBezTo>
                      <a:pt x="1072" y="483"/>
                      <a:pt x="591" y="3"/>
                      <a:pt x="0" y="0"/>
                    </a:cubicBezTo>
                    <a:close/>
                  </a:path>
                </a:pathLst>
              </a:cu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c"/>
              <p:cNvSpPr/>
              <p:nvPr/>
            </p:nvSpPr>
            <p:spPr bwMode="auto">
              <a:xfrm>
                <a:off x="5960535" y="3576110"/>
                <a:ext cx="1405467" cy="1259417"/>
              </a:xfrm>
              <a:custGeom>
                <a:gdLst>
                  <a:gd name="T0" fmla="*/ 1099 w 1197"/>
                  <a:gd name="T1" fmla="*/ 0 h 1075"/>
                  <a:gd name="T2" fmla="*/ 1113 w 1197"/>
                  <a:gd name="T3" fmla="*/ 45 h 1075"/>
                  <a:gd name="T4" fmla="*/ 1036 w 1197"/>
                  <a:gd name="T5" fmla="*/ 121 h 1075"/>
                  <a:gd name="T6" fmla="*/ 960 w 1197"/>
                  <a:gd name="T7" fmla="*/ 45 h 1075"/>
                  <a:gd name="T8" fmla="*/ 974 w 1197"/>
                  <a:gd name="T9" fmla="*/ 0 h 1075"/>
                  <a:gd name="T10" fmla="*/ 876 w 1197"/>
                  <a:gd name="T11" fmla="*/ 0 h 1075"/>
                  <a:gd name="T12" fmla="*/ 122 w 1197"/>
                  <a:gd name="T13" fmla="*/ 754 h 1075"/>
                  <a:gd name="T14" fmla="*/ 122 w 1197"/>
                  <a:gd name="T15" fmla="*/ 880 h 1075"/>
                  <a:gd name="T16" fmla="*/ 111 w 1197"/>
                  <a:gd name="T17" fmla="*/ 869 h 1075"/>
                  <a:gd name="T18" fmla="*/ 65 w 1197"/>
                  <a:gd name="T19" fmla="*/ 850 h 1075"/>
                  <a:gd name="T20" fmla="*/ 0 w 1197"/>
                  <a:gd name="T21" fmla="*/ 914 h 1075"/>
                  <a:gd name="T22" fmla="*/ 65 w 1197"/>
                  <a:gd name="T23" fmla="*/ 979 h 1075"/>
                  <a:gd name="T24" fmla="*/ 111 w 1197"/>
                  <a:gd name="T25" fmla="*/ 959 h 1075"/>
                  <a:gd name="T26" fmla="*/ 122 w 1197"/>
                  <a:gd name="T27" fmla="*/ 949 h 1075"/>
                  <a:gd name="T28" fmla="*/ 122 w 1197"/>
                  <a:gd name="T29" fmla="*/ 1075 h 1075"/>
                  <a:gd name="T30" fmla="*/ 1197 w 1197"/>
                  <a:gd name="T31" fmla="*/ 0 h 1075"/>
                  <a:gd name="T32" fmla="*/ 1099 w 1197"/>
                  <a:gd name="T33" fmla="*/ 0 h 10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97" h="1075">
                    <a:moveTo>
                      <a:pt x="1099" y="0"/>
                    </a:moveTo>
                    <a:cubicBezTo>
                      <a:pt x="1108" y="13"/>
                      <a:pt x="1113" y="28"/>
                      <a:pt x="1113" y="45"/>
                    </a:cubicBezTo>
                    <a:cubicBezTo>
                      <a:pt x="1113" y="87"/>
                      <a:pt x="1079" y="121"/>
                      <a:pt x="1036" y="121"/>
                    </a:cubicBezTo>
                    <a:cubicBezTo>
                      <a:pt x="994" y="121"/>
                      <a:pt x="960" y="87"/>
                      <a:pt x="960" y="45"/>
                    </a:cubicBezTo>
                    <a:cubicBezTo>
                      <a:pt x="960" y="28"/>
                      <a:pt x="965" y="13"/>
                      <a:pt x="974" y="0"/>
                    </a:cubicBezTo>
                    <a:cubicBezTo>
                      <a:pt x="876" y="0"/>
                      <a:pt x="876" y="0"/>
                      <a:pt x="876" y="0"/>
                    </a:cubicBezTo>
                    <a:cubicBezTo>
                      <a:pt x="872" y="414"/>
                      <a:pt x="536" y="751"/>
                      <a:pt x="122" y="754"/>
                    </a:cubicBezTo>
                    <a:cubicBezTo>
                      <a:pt x="122" y="880"/>
                      <a:pt x="122" y="880"/>
                      <a:pt x="122" y="880"/>
                    </a:cubicBezTo>
                    <a:cubicBezTo>
                      <a:pt x="111" y="869"/>
                      <a:pt x="111" y="869"/>
                      <a:pt x="111" y="869"/>
                    </a:cubicBezTo>
                    <a:cubicBezTo>
                      <a:pt x="99" y="857"/>
                      <a:pt x="83" y="850"/>
                      <a:pt x="65" y="850"/>
                    </a:cubicBezTo>
                    <a:cubicBezTo>
                      <a:pt x="29" y="850"/>
                      <a:pt x="0" y="879"/>
                      <a:pt x="0" y="914"/>
                    </a:cubicBezTo>
                    <a:cubicBezTo>
                      <a:pt x="0" y="950"/>
                      <a:pt x="29" y="979"/>
                      <a:pt x="65" y="979"/>
                    </a:cubicBezTo>
                    <a:cubicBezTo>
                      <a:pt x="83" y="979"/>
                      <a:pt x="99" y="972"/>
                      <a:pt x="111" y="959"/>
                    </a:cubicBezTo>
                    <a:cubicBezTo>
                      <a:pt x="122" y="949"/>
                      <a:pt x="122" y="949"/>
                      <a:pt x="122" y="949"/>
                    </a:cubicBezTo>
                    <a:cubicBezTo>
                      <a:pt x="122" y="1075"/>
                      <a:pt x="122" y="1075"/>
                      <a:pt x="122" y="1075"/>
                    </a:cubicBezTo>
                    <a:cubicBezTo>
                      <a:pt x="713" y="1072"/>
                      <a:pt x="1194" y="591"/>
                      <a:pt x="1197" y="0"/>
                    </a:cubicBezTo>
                    <a:lnTo>
                      <a:pt x="1099" y="0"/>
                    </a:lnTo>
                    <a:close/>
                  </a:path>
                </a:pathLst>
              </a:cu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cc"/>
              <p:cNvSpPr/>
              <p:nvPr/>
            </p:nvSpPr>
            <p:spPr bwMode="auto">
              <a:xfrm>
                <a:off x="4826001" y="3434293"/>
                <a:ext cx="1263651" cy="1401233"/>
              </a:xfrm>
              <a:custGeom>
                <a:gdLst>
                  <a:gd name="T0" fmla="*/ 1075 w 1075"/>
                  <a:gd name="T1" fmla="*/ 1196 h 1196"/>
                  <a:gd name="T2" fmla="*/ 1075 w 1075"/>
                  <a:gd name="T3" fmla="*/ 1098 h 1196"/>
                  <a:gd name="T4" fmla="*/ 1030 w 1075"/>
                  <a:gd name="T5" fmla="*/ 1112 h 1196"/>
                  <a:gd name="T6" fmla="*/ 953 w 1075"/>
                  <a:gd name="T7" fmla="*/ 1035 h 1196"/>
                  <a:gd name="T8" fmla="*/ 1030 w 1075"/>
                  <a:gd name="T9" fmla="*/ 959 h 1196"/>
                  <a:gd name="T10" fmla="*/ 1075 w 1075"/>
                  <a:gd name="T11" fmla="*/ 973 h 1196"/>
                  <a:gd name="T12" fmla="*/ 1075 w 1075"/>
                  <a:gd name="T13" fmla="*/ 875 h 1196"/>
                  <a:gd name="T14" fmla="*/ 321 w 1075"/>
                  <a:gd name="T15" fmla="*/ 121 h 1196"/>
                  <a:gd name="T16" fmla="*/ 195 w 1075"/>
                  <a:gd name="T17" fmla="*/ 121 h 1196"/>
                  <a:gd name="T18" fmla="*/ 205 w 1075"/>
                  <a:gd name="T19" fmla="*/ 111 h 1196"/>
                  <a:gd name="T20" fmla="*/ 225 w 1075"/>
                  <a:gd name="T21" fmla="*/ 64 h 1196"/>
                  <a:gd name="T22" fmla="*/ 160 w 1075"/>
                  <a:gd name="T23" fmla="*/ 0 h 1196"/>
                  <a:gd name="T24" fmla="*/ 96 w 1075"/>
                  <a:gd name="T25" fmla="*/ 64 h 1196"/>
                  <a:gd name="T26" fmla="*/ 115 w 1075"/>
                  <a:gd name="T27" fmla="*/ 111 h 1196"/>
                  <a:gd name="T28" fmla="*/ 126 w 1075"/>
                  <a:gd name="T29" fmla="*/ 121 h 1196"/>
                  <a:gd name="T30" fmla="*/ 0 w 1075"/>
                  <a:gd name="T31" fmla="*/ 121 h 1196"/>
                  <a:gd name="T32" fmla="*/ 1075 w 1075"/>
                  <a:gd name="T33" fmla="*/ 1196 h 11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5" h="1196">
                    <a:moveTo>
                      <a:pt x="1075" y="1196"/>
                    </a:moveTo>
                    <a:cubicBezTo>
                      <a:pt x="1075" y="1098"/>
                      <a:pt x="1075" y="1098"/>
                      <a:pt x="1075" y="1098"/>
                    </a:cubicBezTo>
                    <a:cubicBezTo>
                      <a:pt x="1062" y="1107"/>
                      <a:pt x="1046" y="1112"/>
                      <a:pt x="1030" y="1112"/>
                    </a:cubicBezTo>
                    <a:cubicBezTo>
                      <a:pt x="988" y="1112"/>
                      <a:pt x="953" y="1078"/>
                      <a:pt x="953" y="1035"/>
                    </a:cubicBezTo>
                    <a:cubicBezTo>
                      <a:pt x="953" y="993"/>
                      <a:pt x="988" y="959"/>
                      <a:pt x="1030" y="959"/>
                    </a:cubicBezTo>
                    <a:cubicBezTo>
                      <a:pt x="1046" y="959"/>
                      <a:pt x="1062" y="964"/>
                      <a:pt x="1075" y="973"/>
                    </a:cubicBezTo>
                    <a:cubicBezTo>
                      <a:pt x="1075" y="875"/>
                      <a:pt x="1075" y="875"/>
                      <a:pt x="1075" y="875"/>
                    </a:cubicBezTo>
                    <a:cubicBezTo>
                      <a:pt x="660" y="872"/>
                      <a:pt x="324" y="535"/>
                      <a:pt x="321" y="121"/>
                    </a:cubicBezTo>
                    <a:cubicBezTo>
                      <a:pt x="195" y="121"/>
                      <a:pt x="195" y="121"/>
                      <a:pt x="195" y="121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18" y="98"/>
                      <a:pt x="225" y="82"/>
                      <a:pt x="225" y="64"/>
                    </a:cubicBezTo>
                    <a:cubicBezTo>
                      <a:pt x="225" y="29"/>
                      <a:pt x="196" y="0"/>
                      <a:pt x="160" y="0"/>
                    </a:cubicBezTo>
                    <a:cubicBezTo>
                      <a:pt x="125" y="0"/>
                      <a:pt x="96" y="29"/>
                      <a:pt x="96" y="64"/>
                    </a:cubicBezTo>
                    <a:cubicBezTo>
                      <a:pt x="96" y="82"/>
                      <a:pt x="103" y="98"/>
                      <a:pt x="115" y="111"/>
                    </a:cubicBezTo>
                    <a:cubicBezTo>
                      <a:pt x="126" y="121"/>
                      <a:pt x="126" y="121"/>
                      <a:pt x="126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3" y="712"/>
                      <a:pt x="483" y="1193"/>
                      <a:pt x="1075" y="1196"/>
                    </a:cubicBezTo>
                    <a:close/>
                  </a:path>
                </a:pathLst>
              </a:cu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df"/>
              <p:cNvSpPr/>
              <p:nvPr/>
            </p:nvSpPr>
            <p:spPr bwMode="auto">
              <a:xfrm>
                <a:off x="4826001" y="2301877"/>
                <a:ext cx="1405467" cy="1259417"/>
              </a:xfrm>
              <a:custGeom>
                <a:gdLst>
                  <a:gd name="T0" fmla="*/ 1131 w 1196"/>
                  <a:gd name="T1" fmla="*/ 96 h 1075"/>
                  <a:gd name="T2" fmla="*/ 1085 w 1196"/>
                  <a:gd name="T3" fmla="*/ 115 h 1075"/>
                  <a:gd name="T4" fmla="*/ 1075 w 1196"/>
                  <a:gd name="T5" fmla="*/ 126 h 1075"/>
                  <a:gd name="T6" fmla="*/ 1075 w 1196"/>
                  <a:gd name="T7" fmla="*/ 0 h 1075"/>
                  <a:gd name="T8" fmla="*/ 0 w 1196"/>
                  <a:gd name="T9" fmla="*/ 1075 h 1075"/>
                  <a:gd name="T10" fmla="*/ 98 w 1196"/>
                  <a:gd name="T11" fmla="*/ 1075 h 1075"/>
                  <a:gd name="T12" fmla="*/ 84 w 1196"/>
                  <a:gd name="T13" fmla="*/ 1030 h 1075"/>
                  <a:gd name="T14" fmla="*/ 160 w 1196"/>
                  <a:gd name="T15" fmla="*/ 954 h 1075"/>
                  <a:gd name="T16" fmla="*/ 237 w 1196"/>
                  <a:gd name="T17" fmla="*/ 1030 h 1075"/>
                  <a:gd name="T18" fmla="*/ 223 w 1196"/>
                  <a:gd name="T19" fmla="*/ 1075 h 1075"/>
                  <a:gd name="T20" fmla="*/ 321 w 1196"/>
                  <a:gd name="T21" fmla="*/ 1075 h 1075"/>
                  <a:gd name="T22" fmla="*/ 1075 w 1196"/>
                  <a:gd name="T23" fmla="*/ 321 h 1075"/>
                  <a:gd name="T24" fmla="*/ 1075 w 1196"/>
                  <a:gd name="T25" fmla="*/ 195 h 1075"/>
                  <a:gd name="T26" fmla="*/ 1085 w 1196"/>
                  <a:gd name="T27" fmla="*/ 205 h 1075"/>
                  <a:gd name="T28" fmla="*/ 1131 w 1196"/>
                  <a:gd name="T29" fmla="*/ 225 h 1075"/>
                  <a:gd name="T30" fmla="*/ 1196 w 1196"/>
                  <a:gd name="T31" fmla="*/ 160 h 1075"/>
                  <a:gd name="T32" fmla="*/ 1131 w 1196"/>
                  <a:gd name="T33" fmla="*/ 96 h 10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96" h="1075">
                    <a:moveTo>
                      <a:pt x="1131" y="96"/>
                    </a:moveTo>
                    <a:cubicBezTo>
                      <a:pt x="1114" y="96"/>
                      <a:pt x="1097" y="103"/>
                      <a:pt x="1085" y="115"/>
                    </a:cubicBezTo>
                    <a:cubicBezTo>
                      <a:pt x="1075" y="126"/>
                      <a:pt x="1075" y="126"/>
                      <a:pt x="1075" y="126"/>
                    </a:cubicBezTo>
                    <a:cubicBezTo>
                      <a:pt x="1075" y="0"/>
                      <a:pt x="1075" y="0"/>
                      <a:pt x="1075" y="0"/>
                    </a:cubicBezTo>
                    <a:cubicBezTo>
                      <a:pt x="483" y="3"/>
                      <a:pt x="3" y="483"/>
                      <a:pt x="0" y="1075"/>
                    </a:cubicBezTo>
                    <a:cubicBezTo>
                      <a:pt x="98" y="1075"/>
                      <a:pt x="98" y="1075"/>
                      <a:pt x="98" y="1075"/>
                    </a:cubicBezTo>
                    <a:cubicBezTo>
                      <a:pt x="89" y="1062"/>
                      <a:pt x="84" y="1046"/>
                      <a:pt x="84" y="1030"/>
                    </a:cubicBezTo>
                    <a:cubicBezTo>
                      <a:pt x="84" y="988"/>
                      <a:pt x="118" y="954"/>
                      <a:pt x="160" y="954"/>
                    </a:cubicBezTo>
                    <a:cubicBezTo>
                      <a:pt x="202" y="954"/>
                      <a:pt x="237" y="988"/>
                      <a:pt x="237" y="1030"/>
                    </a:cubicBezTo>
                    <a:cubicBezTo>
                      <a:pt x="237" y="1046"/>
                      <a:pt x="232" y="1062"/>
                      <a:pt x="223" y="1075"/>
                    </a:cubicBezTo>
                    <a:cubicBezTo>
                      <a:pt x="321" y="1075"/>
                      <a:pt x="321" y="1075"/>
                      <a:pt x="321" y="1075"/>
                    </a:cubicBezTo>
                    <a:cubicBezTo>
                      <a:pt x="324" y="661"/>
                      <a:pt x="660" y="324"/>
                      <a:pt x="1075" y="321"/>
                    </a:cubicBezTo>
                    <a:cubicBezTo>
                      <a:pt x="1075" y="195"/>
                      <a:pt x="1075" y="195"/>
                      <a:pt x="1075" y="195"/>
                    </a:cubicBezTo>
                    <a:cubicBezTo>
                      <a:pt x="1085" y="205"/>
                      <a:pt x="1085" y="205"/>
                      <a:pt x="1085" y="205"/>
                    </a:cubicBezTo>
                    <a:cubicBezTo>
                      <a:pt x="1097" y="218"/>
                      <a:pt x="1114" y="225"/>
                      <a:pt x="1131" y="225"/>
                    </a:cubicBezTo>
                    <a:cubicBezTo>
                      <a:pt x="1167" y="225"/>
                      <a:pt x="1196" y="196"/>
                      <a:pt x="1196" y="160"/>
                    </a:cubicBezTo>
                    <a:cubicBezTo>
                      <a:pt x="1196" y="125"/>
                      <a:pt x="1167" y="96"/>
                      <a:pt x="1131" y="96"/>
                    </a:cubicBezTo>
                    <a:close/>
                  </a:path>
                </a:pathLst>
              </a:cu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4" name="34"/>
              <p:cNvGrpSpPr/>
              <p:nvPr/>
            </p:nvGrpSpPr>
            <p:grpSpPr>
              <a:xfrm>
                <a:off x="5685368" y="3057525"/>
                <a:ext cx="821267" cy="1077384"/>
                <a:chOff x="4264026" y="2292350"/>
                <a:chExt cx="615950" cy="808038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5" name="Oval 10"/>
                <p:cNvSpPr>
                  <a:spLocks noChangeArrowheads="1"/>
                </p:cNvSpPr>
                <p:nvPr/>
              </p:nvSpPr>
              <p:spPr bwMode="auto">
                <a:xfrm>
                  <a:off x="4510088" y="2305050"/>
                  <a:ext cx="122238" cy="1222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6" name="Freeform 11"/>
                <p:cNvSpPr/>
                <p:nvPr/>
              </p:nvSpPr>
              <p:spPr bwMode="auto">
                <a:xfrm>
                  <a:off x="4264026" y="2292350"/>
                  <a:ext cx="615950" cy="808038"/>
                </a:xfrm>
                <a:custGeom>
                  <a:gdLst>
                    <a:gd name="T0" fmla="*/ 689 w 698"/>
                    <a:gd name="T1" fmla="*/ 10 h 918"/>
                    <a:gd name="T2" fmla="*/ 657 w 698"/>
                    <a:gd name="T3" fmla="*/ 9 h 918"/>
                    <a:gd name="T4" fmla="*/ 485 w 698"/>
                    <a:gd name="T5" fmla="*/ 168 h 918"/>
                    <a:gd name="T6" fmla="*/ 485 w 698"/>
                    <a:gd name="T7" fmla="*/ 168 h 918"/>
                    <a:gd name="T8" fmla="*/ 436 w 698"/>
                    <a:gd name="T9" fmla="*/ 168 h 918"/>
                    <a:gd name="T10" fmla="*/ 399 w 698"/>
                    <a:gd name="T11" fmla="*/ 168 h 918"/>
                    <a:gd name="T12" fmla="*/ 375 w 698"/>
                    <a:gd name="T13" fmla="*/ 279 h 918"/>
                    <a:gd name="T14" fmla="*/ 356 w 698"/>
                    <a:gd name="T15" fmla="*/ 217 h 918"/>
                    <a:gd name="T16" fmla="*/ 367 w 698"/>
                    <a:gd name="T17" fmla="*/ 203 h 918"/>
                    <a:gd name="T18" fmla="*/ 349 w 698"/>
                    <a:gd name="T19" fmla="*/ 183 h 918"/>
                    <a:gd name="T20" fmla="*/ 329 w 698"/>
                    <a:gd name="T21" fmla="*/ 201 h 918"/>
                    <a:gd name="T22" fmla="*/ 341 w 698"/>
                    <a:gd name="T23" fmla="*/ 217 h 918"/>
                    <a:gd name="T24" fmla="*/ 324 w 698"/>
                    <a:gd name="T25" fmla="*/ 279 h 918"/>
                    <a:gd name="T26" fmla="*/ 298 w 698"/>
                    <a:gd name="T27" fmla="*/ 168 h 918"/>
                    <a:gd name="T28" fmla="*/ 262 w 698"/>
                    <a:gd name="T29" fmla="*/ 168 h 918"/>
                    <a:gd name="T30" fmla="*/ 213 w 698"/>
                    <a:gd name="T31" fmla="*/ 168 h 918"/>
                    <a:gd name="T32" fmla="*/ 213 w 698"/>
                    <a:gd name="T33" fmla="*/ 168 h 918"/>
                    <a:gd name="T34" fmla="*/ 40 w 698"/>
                    <a:gd name="T35" fmla="*/ 9 h 918"/>
                    <a:gd name="T36" fmla="*/ 8 w 698"/>
                    <a:gd name="T37" fmla="*/ 10 h 918"/>
                    <a:gd name="T38" fmla="*/ 9 w 698"/>
                    <a:gd name="T39" fmla="*/ 42 h 918"/>
                    <a:gd name="T40" fmla="*/ 262 w 698"/>
                    <a:gd name="T41" fmla="*/ 285 h 918"/>
                    <a:gd name="T42" fmla="*/ 262 w 698"/>
                    <a:gd name="T43" fmla="*/ 532 h 918"/>
                    <a:gd name="T44" fmla="*/ 262 w 698"/>
                    <a:gd name="T45" fmla="*/ 881 h 918"/>
                    <a:gd name="T46" fmla="*/ 298 w 698"/>
                    <a:gd name="T47" fmla="*/ 918 h 918"/>
                    <a:gd name="T48" fmla="*/ 335 w 698"/>
                    <a:gd name="T49" fmla="*/ 881 h 918"/>
                    <a:gd name="T50" fmla="*/ 335 w 698"/>
                    <a:gd name="T51" fmla="*/ 532 h 918"/>
                    <a:gd name="T52" fmla="*/ 363 w 698"/>
                    <a:gd name="T53" fmla="*/ 532 h 918"/>
                    <a:gd name="T54" fmla="*/ 363 w 698"/>
                    <a:gd name="T55" fmla="*/ 881 h 918"/>
                    <a:gd name="T56" fmla="*/ 399 w 698"/>
                    <a:gd name="T57" fmla="*/ 918 h 918"/>
                    <a:gd name="T58" fmla="*/ 436 w 698"/>
                    <a:gd name="T59" fmla="*/ 881 h 918"/>
                    <a:gd name="T60" fmla="*/ 436 w 698"/>
                    <a:gd name="T61" fmla="*/ 532 h 918"/>
                    <a:gd name="T62" fmla="*/ 436 w 698"/>
                    <a:gd name="T63" fmla="*/ 285 h 918"/>
                    <a:gd name="T64" fmla="*/ 688 w 698"/>
                    <a:gd name="T65" fmla="*/ 42 h 918"/>
                    <a:gd name="T66" fmla="*/ 689 w 698"/>
                    <a:gd name="T67" fmla="*/ 10 h 91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698" h="918">
                      <a:moveTo>
                        <a:pt x="689" y="10"/>
                      </a:moveTo>
                      <a:cubicBezTo>
                        <a:pt x="681" y="1"/>
                        <a:pt x="666" y="0"/>
                        <a:pt x="657" y="9"/>
                      </a:cubicBezTo>
                      <a:cubicBezTo>
                        <a:pt x="485" y="168"/>
                        <a:pt x="485" y="168"/>
                        <a:pt x="485" y="168"/>
                      </a:cubicBezTo>
                      <a:cubicBezTo>
                        <a:pt x="485" y="168"/>
                        <a:pt x="485" y="168"/>
                        <a:pt x="485" y="168"/>
                      </a:cubicBezTo>
                      <a:cubicBezTo>
                        <a:pt x="436" y="168"/>
                        <a:pt x="436" y="168"/>
                        <a:pt x="436" y="168"/>
                      </a:cubicBezTo>
                      <a:cubicBezTo>
                        <a:pt x="399" y="168"/>
                        <a:pt x="399" y="168"/>
                        <a:pt x="399" y="168"/>
                      </a:cubicBezTo>
                      <a:cubicBezTo>
                        <a:pt x="391" y="256"/>
                        <a:pt x="375" y="279"/>
                        <a:pt x="375" y="279"/>
                      </a:cubicBezTo>
                      <a:cubicBezTo>
                        <a:pt x="356" y="217"/>
                        <a:pt x="356" y="217"/>
                        <a:pt x="356" y="217"/>
                      </a:cubicBezTo>
                      <a:cubicBezTo>
                        <a:pt x="367" y="203"/>
                        <a:pt x="367" y="203"/>
                        <a:pt x="367" y="203"/>
                      </a:cubicBezTo>
                      <a:cubicBezTo>
                        <a:pt x="349" y="183"/>
                        <a:pt x="349" y="183"/>
                        <a:pt x="349" y="183"/>
                      </a:cubicBezTo>
                      <a:cubicBezTo>
                        <a:pt x="329" y="201"/>
                        <a:pt x="329" y="201"/>
                        <a:pt x="329" y="201"/>
                      </a:cubicBezTo>
                      <a:cubicBezTo>
                        <a:pt x="341" y="217"/>
                        <a:pt x="341" y="217"/>
                        <a:pt x="341" y="217"/>
                      </a:cubicBezTo>
                      <a:cubicBezTo>
                        <a:pt x="324" y="279"/>
                        <a:pt x="324" y="279"/>
                        <a:pt x="324" y="279"/>
                      </a:cubicBezTo>
                      <a:cubicBezTo>
                        <a:pt x="309" y="262"/>
                        <a:pt x="301" y="196"/>
                        <a:pt x="298" y="168"/>
                      </a:cubicBezTo>
                      <a:cubicBezTo>
                        <a:pt x="262" y="168"/>
                        <a:pt x="262" y="168"/>
                        <a:pt x="262" y="168"/>
                      </a:cubicBezTo>
                      <a:cubicBezTo>
                        <a:pt x="213" y="168"/>
                        <a:pt x="213" y="168"/>
                        <a:pt x="213" y="168"/>
                      </a:cubicBezTo>
                      <a:cubicBezTo>
                        <a:pt x="213" y="168"/>
                        <a:pt x="213" y="168"/>
                        <a:pt x="213" y="168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1" y="0"/>
                        <a:pt x="17" y="1"/>
                        <a:pt x="8" y="10"/>
                      </a:cubicBezTo>
                      <a:cubicBezTo>
                        <a:pt x="0" y="19"/>
                        <a:pt x="0" y="34"/>
                        <a:pt x="9" y="42"/>
                      </a:cubicBezTo>
                      <a:cubicBezTo>
                        <a:pt x="262" y="285"/>
                        <a:pt x="262" y="285"/>
                        <a:pt x="262" y="285"/>
                      </a:cubicBezTo>
                      <a:cubicBezTo>
                        <a:pt x="262" y="532"/>
                        <a:pt x="262" y="532"/>
                        <a:pt x="262" y="532"/>
                      </a:cubicBezTo>
                      <a:cubicBezTo>
                        <a:pt x="262" y="881"/>
                        <a:pt x="262" y="881"/>
                        <a:pt x="262" y="881"/>
                      </a:cubicBezTo>
                      <a:cubicBezTo>
                        <a:pt x="262" y="901"/>
                        <a:pt x="278" y="918"/>
                        <a:pt x="298" y="918"/>
                      </a:cubicBezTo>
                      <a:cubicBezTo>
                        <a:pt x="318" y="918"/>
                        <a:pt x="335" y="901"/>
                        <a:pt x="335" y="881"/>
                      </a:cubicBezTo>
                      <a:cubicBezTo>
                        <a:pt x="335" y="532"/>
                        <a:pt x="335" y="532"/>
                        <a:pt x="335" y="532"/>
                      </a:cubicBezTo>
                      <a:cubicBezTo>
                        <a:pt x="363" y="532"/>
                        <a:pt x="363" y="532"/>
                        <a:pt x="363" y="532"/>
                      </a:cubicBezTo>
                      <a:cubicBezTo>
                        <a:pt x="363" y="881"/>
                        <a:pt x="363" y="881"/>
                        <a:pt x="363" y="881"/>
                      </a:cubicBezTo>
                      <a:cubicBezTo>
                        <a:pt x="363" y="901"/>
                        <a:pt x="379" y="918"/>
                        <a:pt x="399" y="918"/>
                      </a:cubicBezTo>
                      <a:cubicBezTo>
                        <a:pt x="419" y="918"/>
                        <a:pt x="436" y="901"/>
                        <a:pt x="436" y="881"/>
                      </a:cubicBezTo>
                      <a:cubicBezTo>
                        <a:pt x="436" y="532"/>
                        <a:pt x="436" y="532"/>
                        <a:pt x="436" y="532"/>
                      </a:cubicBezTo>
                      <a:cubicBezTo>
                        <a:pt x="436" y="285"/>
                        <a:pt x="436" y="285"/>
                        <a:pt x="436" y="285"/>
                      </a:cubicBezTo>
                      <a:cubicBezTo>
                        <a:pt x="688" y="42"/>
                        <a:pt x="688" y="42"/>
                        <a:pt x="688" y="42"/>
                      </a:cubicBezTo>
                      <a:cubicBezTo>
                        <a:pt x="697" y="34"/>
                        <a:pt x="698" y="19"/>
                        <a:pt x="689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</p:grpSp>
        <p:sp>
          <p:nvSpPr>
            <p:cNvPr id="56" name="5"/>
            <p:cNvSpPr txBox="1"/>
            <p:nvPr/>
          </p:nvSpPr>
          <p:spPr>
            <a:xfrm>
              <a:off x="4822864" y="2314220"/>
              <a:ext cx="3209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7" name="3"/>
            <p:cNvSpPr txBox="1"/>
            <p:nvPr/>
          </p:nvSpPr>
          <p:spPr>
            <a:xfrm>
              <a:off x="7081139" y="2321072"/>
              <a:ext cx="3754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8" name="s"/>
            <p:cNvSpPr txBox="1"/>
            <p:nvPr/>
          </p:nvSpPr>
          <p:spPr>
            <a:xfrm>
              <a:off x="4827416" y="4364880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9" name="1"/>
            <p:cNvSpPr txBox="1"/>
            <p:nvPr/>
          </p:nvSpPr>
          <p:spPr>
            <a:xfrm>
              <a:off x="7000386" y="4388449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7" name="Group 53"/>
          <p:cNvGrpSpPr/>
          <p:nvPr/>
        </p:nvGrpSpPr>
        <p:grpSpPr>
          <a:xfrm>
            <a:off x="8249726" y="2183522"/>
            <a:ext cx="2817343" cy="1155988"/>
            <a:chOff x="8614471" y="2572546"/>
            <a:chExt cx="2967727" cy="1096184"/>
          </a:xfrm>
        </p:grpSpPr>
        <p:sp>
          <p:nvSpPr>
            <p:cNvPr id="68" name="TextBox 54"/>
            <p:cNvSpPr txBox="1"/>
            <p:nvPr/>
          </p:nvSpPr>
          <p:spPr>
            <a:xfrm>
              <a:off x="8614471" y="2572546"/>
              <a:ext cx="1653445" cy="3961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相关标题文字</a:t>
              </a:r>
              <a:endParaRPr lang="en-GB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9" name="Rectangle 55"/>
            <p:cNvSpPr/>
            <p:nvPr/>
          </p:nvSpPr>
          <p:spPr>
            <a:xfrm>
              <a:off x="8614471" y="2924503"/>
              <a:ext cx="2967727" cy="744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70" name="Group 65"/>
          <p:cNvGrpSpPr/>
          <p:nvPr/>
        </p:nvGrpSpPr>
        <p:grpSpPr>
          <a:xfrm>
            <a:off x="887038" y="2183512"/>
            <a:ext cx="2869858" cy="1156008"/>
            <a:chOff x="8797071" y="2572527"/>
            <a:chExt cx="3051636" cy="1096203"/>
          </a:xfrm>
        </p:grpSpPr>
        <p:sp>
          <p:nvSpPr>
            <p:cNvPr id="71" name="TextBox 66"/>
            <p:cNvSpPr txBox="1"/>
            <p:nvPr/>
          </p:nvSpPr>
          <p:spPr>
            <a:xfrm>
              <a:off x="10168755" y="2572527"/>
              <a:ext cx="1669083" cy="3961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相关标题文字</a:t>
              </a:r>
              <a:endParaRPr lang="en-GB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2" name="Rectangle 67"/>
            <p:cNvSpPr/>
            <p:nvPr/>
          </p:nvSpPr>
          <p:spPr>
            <a:xfrm>
              <a:off x="8797071" y="2924503"/>
              <a:ext cx="3051636" cy="744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73" name="Group 53"/>
          <p:cNvGrpSpPr/>
          <p:nvPr/>
        </p:nvGrpSpPr>
        <p:grpSpPr>
          <a:xfrm>
            <a:off x="8249726" y="4606057"/>
            <a:ext cx="2817345" cy="1155988"/>
            <a:chOff x="8614471" y="2572546"/>
            <a:chExt cx="2967729" cy="1096184"/>
          </a:xfrm>
        </p:grpSpPr>
        <p:sp>
          <p:nvSpPr>
            <p:cNvPr id="74" name="TextBox 54"/>
            <p:cNvSpPr txBox="1"/>
            <p:nvPr/>
          </p:nvSpPr>
          <p:spPr>
            <a:xfrm>
              <a:off x="8614471" y="2572546"/>
              <a:ext cx="1653445" cy="394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相关标题文字</a:t>
              </a:r>
              <a:endParaRPr lang="en-GB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5" name="Rectangle 55"/>
            <p:cNvSpPr/>
            <p:nvPr/>
          </p:nvSpPr>
          <p:spPr>
            <a:xfrm>
              <a:off x="8614472" y="2924503"/>
              <a:ext cx="2967728" cy="744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76" name="Group 65"/>
          <p:cNvGrpSpPr/>
          <p:nvPr/>
        </p:nvGrpSpPr>
        <p:grpSpPr>
          <a:xfrm>
            <a:off x="887038" y="4606047"/>
            <a:ext cx="2869858" cy="1156008"/>
            <a:chOff x="8797071" y="2572527"/>
            <a:chExt cx="3051636" cy="1096203"/>
          </a:xfrm>
        </p:grpSpPr>
        <p:sp>
          <p:nvSpPr>
            <p:cNvPr id="77" name="TextBox 66"/>
            <p:cNvSpPr txBox="1"/>
            <p:nvPr/>
          </p:nvSpPr>
          <p:spPr>
            <a:xfrm>
              <a:off x="10168755" y="2572527"/>
              <a:ext cx="1669083" cy="394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相关标题文字</a:t>
              </a:r>
              <a:endParaRPr lang="en-GB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8" name="Rectangle 67"/>
            <p:cNvSpPr/>
            <p:nvPr/>
          </p:nvSpPr>
          <p:spPr>
            <a:xfrm>
              <a:off x="8797071" y="2924503"/>
              <a:ext cx="3051636" cy="744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55"/>
          <a:stretch>
            <a:fillRect/>
          </a:stretch>
        </p:blipFill>
        <p:spPr>
          <a:xfrm>
            <a:off x="0" y="0"/>
            <a:ext cx="12192000" cy="28613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99" t="49575" r="1418"/>
          <a:stretch>
            <a:fillRect/>
          </a:stretch>
        </p:blipFill>
        <p:spPr>
          <a:xfrm>
            <a:off x="9219414" y="3784506"/>
            <a:ext cx="3082565" cy="30734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" y="3350440"/>
            <a:ext cx="5010922" cy="3474727"/>
          </a:xfrm>
          <a:prstGeom prst="rect">
            <a:avLst/>
          </a:prstGeom>
        </p:spPr>
      </p:pic>
      <p:sp>
        <p:nvSpPr>
          <p:cNvPr id="9" name="TextBox 1"/>
          <p:cNvSpPr txBox="1"/>
          <p:nvPr/>
        </p:nvSpPr>
        <p:spPr>
          <a:xfrm>
            <a:off x="2124174" y="1203467"/>
            <a:ext cx="10281500" cy="1231062"/>
          </a:xfrm>
          <a:prstGeom prst="rect">
            <a:avLst/>
          </a:prstGeom>
          <a:noFill/>
        </p:spPr>
        <p:txBody>
          <a:bodyPr wrap="square" lIns="121877" tIns="60938" rIns="121877" bIns="60938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+mn-lt"/>
              </a:rPr>
              <a:t>感谢各位的观看</a:t>
            </a:r>
            <a:endParaRPr lang="zh-CN" altLang="en-US" sz="7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菱心" panose="02010609000101010101" pitchFamily="49" charset="-122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0" name="文本框 13"/>
          <p:cNvSpPr txBox="1">
            <a:spLocks noChangeArrowheads="1"/>
          </p:cNvSpPr>
          <p:nvPr/>
        </p:nvSpPr>
        <p:spPr bwMode="auto">
          <a:xfrm>
            <a:off x="3881532" y="2966558"/>
            <a:ext cx="675973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105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105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872555" y="2541703"/>
            <a:ext cx="1183782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圣诞节</a:t>
            </a:r>
            <a:endParaRPr lang="zh-CN" altLang="en-US" sz="1325" spc="284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147012" y="2541703"/>
            <a:ext cx="1065411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平安夜</a:t>
            </a:r>
            <a:endParaRPr lang="zh-CN" altLang="en-US" sz="1325" spc="284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303098" y="2541703"/>
            <a:ext cx="1065411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工作计划</a:t>
            </a:r>
            <a:endParaRPr lang="zh-CN" altLang="en-US" sz="1325" spc="284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459185" y="2541703"/>
            <a:ext cx="1362147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述职报告</a:t>
            </a:r>
            <a:endParaRPr lang="zh-CN" altLang="en-US" sz="1325" spc="284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0" y="2506370"/>
            <a:ext cx="5262467" cy="3649156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373277" y="2409726"/>
            <a:ext cx="66581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600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  <a:endParaRPr lang="zh-CN" altLang="en-US" sz="600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757350" y="3441906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69686" y="815653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01</a:t>
            </a:r>
            <a:endParaRPr lang="zh-CN" altLang="en-US" sz="11500" b="1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一、点击添加你的标题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090592" y="2199175"/>
            <a:ext cx="5008517" cy="1823816"/>
            <a:chOff x="6090592" y="2086051"/>
            <a:chExt cx="5008517" cy="1823816"/>
          </a:xfrm>
        </p:grpSpPr>
        <p:sp>
          <p:nvSpPr>
            <p:cNvPr id="32" name="文本框 31"/>
            <p:cNvSpPr txBox="1"/>
            <p:nvPr/>
          </p:nvSpPr>
          <p:spPr>
            <a:xfrm>
              <a:off x="6090592" y="2086051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标题添加此处</a:t>
              </a:r>
              <a:endParaRPr lang="zh-CN" altLang="en-US" sz="200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090592" y="2464791"/>
              <a:ext cx="5008517" cy="144507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并选择只保留文字。您的内容打在这里，或者通过复制您的文本后，在此框中选择粘贴，并选择只保留文字。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971725" y="4158157"/>
            <a:ext cx="2695622" cy="1518862"/>
            <a:chOff x="2152060" y="1924598"/>
            <a:chExt cx="2695622" cy="1518862"/>
          </a:xfrm>
        </p:grpSpPr>
        <p:grpSp>
          <p:nvGrpSpPr>
            <p:cNvPr id="35" name="组合 34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8" name="椭圆 13"/>
              <p:cNvSpPr/>
              <p:nvPr/>
            </p:nvSpPr>
            <p:spPr>
              <a:xfrm>
                <a:off x="1494971" y="2451040"/>
                <a:ext cx="435430" cy="352092"/>
              </a:xfrm>
              <a:custGeom>
                <a:gdLst>
                  <a:gd name="connsiteX0" fmla="*/ 0 w 331788"/>
                  <a:gd name="connsiteY0" fmla="*/ 255587 h 268287"/>
                  <a:gd name="connsiteX1" fmla="*/ 331788 w 331788"/>
                  <a:gd name="connsiteY1" fmla="*/ 255587 h 268287"/>
                  <a:gd name="connsiteX2" fmla="*/ 331788 w 331788"/>
                  <a:gd name="connsiteY2" fmla="*/ 268287 h 268287"/>
                  <a:gd name="connsiteX3" fmla="*/ 0 w 331788"/>
                  <a:gd name="connsiteY3" fmla="*/ 268287 h 268287"/>
                  <a:gd name="connsiteX4" fmla="*/ 76201 w 331788"/>
                  <a:gd name="connsiteY4" fmla="*/ 207962 h 268287"/>
                  <a:gd name="connsiteX5" fmla="*/ 82551 w 331788"/>
                  <a:gd name="connsiteY5" fmla="*/ 207962 h 268287"/>
                  <a:gd name="connsiteX6" fmla="*/ 82551 w 331788"/>
                  <a:gd name="connsiteY6" fmla="*/ 247650 h 268287"/>
                  <a:gd name="connsiteX7" fmla="*/ 55563 w 331788"/>
                  <a:gd name="connsiteY7" fmla="*/ 247650 h 268287"/>
                  <a:gd name="connsiteX8" fmla="*/ 55563 w 331788"/>
                  <a:gd name="connsiteY8" fmla="*/ 227012 h 268287"/>
                  <a:gd name="connsiteX9" fmla="*/ 115888 w 331788"/>
                  <a:gd name="connsiteY9" fmla="*/ 168275 h 268287"/>
                  <a:gd name="connsiteX10" fmla="*/ 127168 w 331788"/>
                  <a:gd name="connsiteY10" fmla="*/ 168275 h 268287"/>
                  <a:gd name="connsiteX11" fmla="*/ 139701 w 331788"/>
                  <a:gd name="connsiteY11" fmla="*/ 170835 h 268287"/>
                  <a:gd name="connsiteX12" fmla="*/ 139701 w 331788"/>
                  <a:gd name="connsiteY12" fmla="*/ 247650 h 268287"/>
                  <a:gd name="connsiteX13" fmla="*/ 115888 w 331788"/>
                  <a:gd name="connsiteY13" fmla="*/ 247650 h 268287"/>
                  <a:gd name="connsiteX14" fmla="*/ 198438 w 331788"/>
                  <a:gd name="connsiteY14" fmla="*/ 155575 h 268287"/>
                  <a:gd name="connsiteX15" fmla="*/ 198438 w 331788"/>
                  <a:gd name="connsiteY15" fmla="*/ 247650 h 268287"/>
                  <a:gd name="connsiteX16" fmla="*/ 173038 w 331788"/>
                  <a:gd name="connsiteY16" fmla="*/ 247650 h 268287"/>
                  <a:gd name="connsiteX17" fmla="*/ 173038 w 331788"/>
                  <a:gd name="connsiteY17" fmla="*/ 168363 h 268287"/>
                  <a:gd name="connsiteX18" fmla="*/ 198438 w 331788"/>
                  <a:gd name="connsiteY18" fmla="*/ 155575 h 268287"/>
                  <a:gd name="connsiteX19" fmla="*/ 149226 w 331788"/>
                  <a:gd name="connsiteY19" fmla="*/ 41376 h 268287"/>
                  <a:gd name="connsiteX20" fmla="*/ 114947 w 331788"/>
                  <a:gd name="connsiteY20" fmla="*/ 55968 h 268287"/>
                  <a:gd name="connsiteX21" fmla="*/ 114947 w 331788"/>
                  <a:gd name="connsiteY21" fmla="*/ 123418 h 268287"/>
                  <a:gd name="connsiteX22" fmla="*/ 183504 w 331788"/>
                  <a:gd name="connsiteY22" fmla="*/ 123418 h 268287"/>
                  <a:gd name="connsiteX23" fmla="*/ 183504 w 331788"/>
                  <a:gd name="connsiteY23" fmla="*/ 55968 h 268287"/>
                  <a:gd name="connsiteX24" fmla="*/ 149226 w 331788"/>
                  <a:gd name="connsiteY24" fmla="*/ 41376 h 268287"/>
                  <a:gd name="connsiteX25" fmla="*/ 228600 w 331788"/>
                  <a:gd name="connsiteY25" fmla="*/ 39687 h 268287"/>
                  <a:gd name="connsiteX26" fmla="*/ 254000 w 331788"/>
                  <a:gd name="connsiteY26" fmla="*/ 39687 h 268287"/>
                  <a:gd name="connsiteX27" fmla="*/ 254000 w 331788"/>
                  <a:gd name="connsiteY27" fmla="*/ 247650 h 268287"/>
                  <a:gd name="connsiteX28" fmla="*/ 228600 w 331788"/>
                  <a:gd name="connsiteY28" fmla="*/ 247650 h 268287"/>
                  <a:gd name="connsiteX29" fmla="*/ 228600 w 331788"/>
                  <a:gd name="connsiteY29" fmla="*/ 110730 h 268287"/>
                  <a:gd name="connsiteX30" fmla="*/ 231140 w 331788"/>
                  <a:gd name="connsiteY30" fmla="*/ 90063 h 268287"/>
                  <a:gd name="connsiteX31" fmla="*/ 228600 w 331788"/>
                  <a:gd name="connsiteY31" fmla="*/ 69396 h 268287"/>
                  <a:gd name="connsiteX32" fmla="*/ 228600 w 331788"/>
                  <a:gd name="connsiteY32" fmla="*/ 39687 h 268287"/>
                  <a:gd name="connsiteX33" fmla="*/ 149707 w 331788"/>
                  <a:gd name="connsiteY33" fmla="*/ 22312 h 268287"/>
                  <a:gd name="connsiteX34" fmla="*/ 196764 w 331788"/>
                  <a:gd name="connsiteY34" fmla="*/ 41623 h 268287"/>
                  <a:gd name="connsiteX35" fmla="*/ 196764 w 331788"/>
                  <a:gd name="connsiteY35" fmla="*/ 136893 h 268287"/>
                  <a:gd name="connsiteX36" fmla="*/ 109096 w 331788"/>
                  <a:gd name="connsiteY36" fmla="*/ 143330 h 268287"/>
                  <a:gd name="connsiteX37" fmla="*/ 97492 w 331788"/>
                  <a:gd name="connsiteY37" fmla="*/ 154917 h 268287"/>
                  <a:gd name="connsiteX38" fmla="*/ 93625 w 331788"/>
                  <a:gd name="connsiteY38" fmla="*/ 170366 h 268287"/>
                  <a:gd name="connsiteX39" fmla="*/ 43344 w 331788"/>
                  <a:gd name="connsiteY39" fmla="*/ 220576 h 268287"/>
                  <a:gd name="connsiteX40" fmla="*/ 18848 w 331788"/>
                  <a:gd name="connsiteY40" fmla="*/ 220576 h 268287"/>
                  <a:gd name="connsiteX41" fmla="*/ 18848 w 331788"/>
                  <a:gd name="connsiteY41" fmla="*/ 196115 h 268287"/>
                  <a:gd name="connsiteX42" fmla="*/ 67840 w 331788"/>
                  <a:gd name="connsiteY42" fmla="*/ 145905 h 268287"/>
                  <a:gd name="connsiteX43" fmla="*/ 84600 w 331788"/>
                  <a:gd name="connsiteY43" fmla="*/ 140755 h 268287"/>
                  <a:gd name="connsiteX44" fmla="*/ 96203 w 331788"/>
                  <a:gd name="connsiteY44" fmla="*/ 129168 h 268287"/>
                  <a:gd name="connsiteX45" fmla="*/ 102649 w 331788"/>
                  <a:gd name="connsiteY45" fmla="*/ 41623 h 268287"/>
                  <a:gd name="connsiteX46" fmla="*/ 149707 w 331788"/>
                  <a:gd name="connsiteY46" fmla="*/ 22312 h 268287"/>
                  <a:gd name="connsiteX47" fmla="*/ 280988 w 331788"/>
                  <a:gd name="connsiteY47" fmla="*/ 0 h 268287"/>
                  <a:gd name="connsiteX48" fmla="*/ 306388 w 331788"/>
                  <a:gd name="connsiteY48" fmla="*/ 0 h 268287"/>
                  <a:gd name="connsiteX49" fmla="*/ 306388 w 331788"/>
                  <a:gd name="connsiteY49" fmla="*/ 247650 h 268287"/>
                  <a:gd name="connsiteX50" fmla="*/ 280988 w 331788"/>
                  <a:gd name="connsiteY50" fmla="*/ 247650 h 26828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331788" h="268287">
                    <a:moveTo>
                      <a:pt x="0" y="255587"/>
                    </a:moveTo>
                    <a:lnTo>
                      <a:pt x="331788" y="255587"/>
                    </a:lnTo>
                    <a:lnTo>
                      <a:pt x="331788" y="268287"/>
                    </a:lnTo>
                    <a:lnTo>
                      <a:pt x="0" y="268287"/>
                    </a:lnTo>
                    <a:close/>
                    <a:moveTo>
                      <a:pt x="76201" y="207962"/>
                    </a:moveTo>
                    <a:lnTo>
                      <a:pt x="82551" y="207962"/>
                    </a:lnTo>
                    <a:lnTo>
                      <a:pt x="82551" y="247650"/>
                    </a:lnTo>
                    <a:lnTo>
                      <a:pt x="55563" y="247650"/>
                    </a:lnTo>
                    <a:lnTo>
                      <a:pt x="55563" y="227012"/>
                    </a:lnTo>
                    <a:close/>
                    <a:moveTo>
                      <a:pt x="115888" y="168275"/>
                    </a:moveTo>
                    <a:cubicBezTo>
                      <a:pt x="115888" y="168275"/>
                      <a:pt x="115888" y="168275"/>
                      <a:pt x="127168" y="168275"/>
                    </a:cubicBezTo>
                    <a:cubicBezTo>
                      <a:pt x="130928" y="169555"/>
                      <a:pt x="135941" y="170835"/>
                      <a:pt x="139701" y="170835"/>
                    </a:cubicBezTo>
                    <a:cubicBezTo>
                      <a:pt x="139701" y="170835"/>
                      <a:pt x="139701" y="170835"/>
                      <a:pt x="139701" y="247650"/>
                    </a:cubicBezTo>
                    <a:cubicBezTo>
                      <a:pt x="139701" y="247650"/>
                      <a:pt x="139701" y="247650"/>
                      <a:pt x="115888" y="247650"/>
                    </a:cubicBezTo>
                    <a:close/>
                    <a:moveTo>
                      <a:pt x="198438" y="155575"/>
                    </a:moveTo>
                    <a:cubicBezTo>
                      <a:pt x="198438" y="155575"/>
                      <a:pt x="198438" y="155575"/>
                      <a:pt x="198438" y="247650"/>
                    </a:cubicBezTo>
                    <a:cubicBezTo>
                      <a:pt x="198438" y="247650"/>
                      <a:pt x="198438" y="247650"/>
                      <a:pt x="173038" y="247650"/>
                    </a:cubicBezTo>
                    <a:lnTo>
                      <a:pt x="173038" y="168363"/>
                    </a:lnTo>
                    <a:cubicBezTo>
                      <a:pt x="181928" y="165805"/>
                      <a:pt x="190818" y="161969"/>
                      <a:pt x="198438" y="155575"/>
                    </a:cubicBezTo>
                    <a:close/>
                    <a:moveTo>
                      <a:pt x="149226" y="41376"/>
                    </a:moveTo>
                    <a:cubicBezTo>
                      <a:pt x="136937" y="41376"/>
                      <a:pt x="124649" y="46240"/>
                      <a:pt x="114947" y="55968"/>
                    </a:cubicBezTo>
                    <a:cubicBezTo>
                      <a:pt x="96838" y="74128"/>
                      <a:pt x="96838" y="105259"/>
                      <a:pt x="114947" y="123418"/>
                    </a:cubicBezTo>
                    <a:cubicBezTo>
                      <a:pt x="134350" y="142875"/>
                      <a:pt x="164101" y="142875"/>
                      <a:pt x="183504" y="123418"/>
                    </a:cubicBezTo>
                    <a:cubicBezTo>
                      <a:pt x="201613" y="105259"/>
                      <a:pt x="201613" y="74128"/>
                      <a:pt x="183504" y="55968"/>
                    </a:cubicBezTo>
                    <a:cubicBezTo>
                      <a:pt x="173803" y="46240"/>
                      <a:pt x="161514" y="41376"/>
                      <a:pt x="149226" y="41376"/>
                    </a:cubicBezTo>
                    <a:close/>
                    <a:moveTo>
                      <a:pt x="228600" y="39687"/>
                    </a:moveTo>
                    <a:cubicBezTo>
                      <a:pt x="228600" y="39687"/>
                      <a:pt x="228600" y="39687"/>
                      <a:pt x="254000" y="39687"/>
                    </a:cubicBezTo>
                    <a:lnTo>
                      <a:pt x="254000" y="247650"/>
                    </a:lnTo>
                    <a:cubicBezTo>
                      <a:pt x="254000" y="247650"/>
                      <a:pt x="254000" y="247650"/>
                      <a:pt x="228600" y="247650"/>
                    </a:cubicBezTo>
                    <a:cubicBezTo>
                      <a:pt x="228600" y="247650"/>
                      <a:pt x="228600" y="247650"/>
                      <a:pt x="228600" y="110730"/>
                    </a:cubicBezTo>
                    <a:cubicBezTo>
                      <a:pt x="231140" y="104272"/>
                      <a:pt x="231140" y="96521"/>
                      <a:pt x="231140" y="90063"/>
                    </a:cubicBezTo>
                    <a:cubicBezTo>
                      <a:pt x="231140" y="83604"/>
                      <a:pt x="231140" y="75854"/>
                      <a:pt x="228600" y="69396"/>
                    </a:cubicBezTo>
                    <a:cubicBezTo>
                      <a:pt x="228600" y="69396"/>
                      <a:pt x="228600" y="69396"/>
                      <a:pt x="228600" y="39687"/>
                    </a:cubicBezTo>
                    <a:close/>
                    <a:moveTo>
                      <a:pt x="149707" y="22312"/>
                    </a:moveTo>
                    <a:cubicBezTo>
                      <a:pt x="166789" y="22312"/>
                      <a:pt x="183872" y="28749"/>
                      <a:pt x="196764" y="41623"/>
                    </a:cubicBezTo>
                    <a:cubicBezTo>
                      <a:pt x="223838" y="68659"/>
                      <a:pt x="223838" y="111144"/>
                      <a:pt x="196764" y="136893"/>
                    </a:cubicBezTo>
                    <a:cubicBezTo>
                      <a:pt x="173558" y="161354"/>
                      <a:pt x="136170" y="162641"/>
                      <a:pt x="109096" y="143330"/>
                    </a:cubicBezTo>
                    <a:cubicBezTo>
                      <a:pt x="109096" y="143330"/>
                      <a:pt x="109096" y="143330"/>
                      <a:pt x="97492" y="154917"/>
                    </a:cubicBezTo>
                    <a:cubicBezTo>
                      <a:pt x="98782" y="160067"/>
                      <a:pt x="97492" y="166504"/>
                      <a:pt x="93625" y="170366"/>
                    </a:cubicBezTo>
                    <a:cubicBezTo>
                      <a:pt x="93625" y="170366"/>
                      <a:pt x="93625" y="170366"/>
                      <a:pt x="43344" y="220576"/>
                    </a:cubicBezTo>
                    <a:cubicBezTo>
                      <a:pt x="35608" y="227013"/>
                      <a:pt x="25295" y="227013"/>
                      <a:pt x="18848" y="220576"/>
                    </a:cubicBezTo>
                    <a:cubicBezTo>
                      <a:pt x="11113" y="214139"/>
                      <a:pt x="11113" y="202552"/>
                      <a:pt x="18848" y="196115"/>
                    </a:cubicBezTo>
                    <a:cubicBezTo>
                      <a:pt x="18848" y="196115"/>
                      <a:pt x="18848" y="196115"/>
                      <a:pt x="67840" y="145905"/>
                    </a:cubicBezTo>
                    <a:cubicBezTo>
                      <a:pt x="72997" y="142043"/>
                      <a:pt x="78154" y="140755"/>
                      <a:pt x="84600" y="140755"/>
                    </a:cubicBezTo>
                    <a:cubicBezTo>
                      <a:pt x="84600" y="140755"/>
                      <a:pt x="84600" y="140755"/>
                      <a:pt x="96203" y="129168"/>
                    </a:cubicBezTo>
                    <a:cubicBezTo>
                      <a:pt x="75575" y="103420"/>
                      <a:pt x="78154" y="66084"/>
                      <a:pt x="102649" y="41623"/>
                    </a:cubicBezTo>
                    <a:cubicBezTo>
                      <a:pt x="115542" y="28749"/>
                      <a:pt x="132624" y="22312"/>
                      <a:pt x="149707" y="22312"/>
                    </a:cubicBezTo>
                    <a:close/>
                    <a:moveTo>
                      <a:pt x="280988" y="0"/>
                    </a:moveTo>
                    <a:lnTo>
                      <a:pt x="306388" y="0"/>
                    </a:lnTo>
                    <a:lnTo>
                      <a:pt x="306388" y="247650"/>
                    </a:lnTo>
                    <a:lnTo>
                      <a:pt x="280988" y="2476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11"/>
            <p:cNvSpPr txBox="1"/>
            <p:nvPr/>
          </p:nvSpPr>
          <p:spPr>
            <a:xfrm>
              <a:off x="2152060" y="2679340"/>
              <a:ext cx="2695622" cy="7641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72674" y="4158157"/>
            <a:ext cx="2695622" cy="1518862"/>
            <a:chOff x="2152060" y="1924598"/>
            <a:chExt cx="2695622" cy="1518862"/>
          </a:xfrm>
        </p:grpSpPr>
        <p:grpSp>
          <p:nvGrpSpPr>
            <p:cNvPr id="40" name="组合 39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3" name="椭圆 18"/>
              <p:cNvSpPr/>
              <p:nvPr/>
            </p:nvSpPr>
            <p:spPr>
              <a:xfrm>
                <a:off x="1494971" y="2449234"/>
                <a:ext cx="435430" cy="355704"/>
              </a:xfrm>
              <a:custGeom>
                <a:gdLst>
                  <a:gd name="connsiteX0" fmla="*/ 142995 w 338138"/>
                  <a:gd name="connsiteY0" fmla="*/ 82550 h 276226"/>
                  <a:gd name="connsiteX1" fmla="*/ 129816 w 338138"/>
                  <a:gd name="connsiteY1" fmla="*/ 90414 h 276226"/>
                  <a:gd name="connsiteX2" fmla="*/ 110047 w 338138"/>
                  <a:gd name="connsiteY2" fmla="*/ 94346 h 276226"/>
                  <a:gd name="connsiteX3" fmla="*/ 104775 w 338138"/>
                  <a:gd name="connsiteY3" fmla="*/ 94346 h 276226"/>
                  <a:gd name="connsiteX4" fmla="*/ 104775 w 338138"/>
                  <a:gd name="connsiteY4" fmla="*/ 103520 h 276226"/>
                  <a:gd name="connsiteX5" fmla="*/ 129816 w 338138"/>
                  <a:gd name="connsiteY5" fmla="*/ 103520 h 276226"/>
                  <a:gd name="connsiteX6" fmla="*/ 129816 w 338138"/>
                  <a:gd name="connsiteY6" fmla="*/ 175604 h 276226"/>
                  <a:gd name="connsiteX7" fmla="*/ 128498 w 338138"/>
                  <a:gd name="connsiteY7" fmla="*/ 183467 h 276226"/>
                  <a:gd name="connsiteX8" fmla="*/ 123226 w 338138"/>
                  <a:gd name="connsiteY8" fmla="*/ 186089 h 276226"/>
                  <a:gd name="connsiteX9" fmla="*/ 114001 w 338138"/>
                  <a:gd name="connsiteY9" fmla="*/ 187399 h 276226"/>
                  <a:gd name="connsiteX10" fmla="*/ 104775 w 338138"/>
                  <a:gd name="connsiteY10" fmla="*/ 188710 h 276226"/>
                  <a:gd name="connsiteX11" fmla="*/ 104775 w 338138"/>
                  <a:gd name="connsiteY11" fmla="*/ 195263 h 276226"/>
                  <a:gd name="connsiteX12" fmla="*/ 174625 w 338138"/>
                  <a:gd name="connsiteY12" fmla="*/ 195263 h 276226"/>
                  <a:gd name="connsiteX13" fmla="*/ 174625 w 338138"/>
                  <a:gd name="connsiteY13" fmla="*/ 188710 h 276226"/>
                  <a:gd name="connsiteX14" fmla="*/ 165400 w 338138"/>
                  <a:gd name="connsiteY14" fmla="*/ 187399 h 276226"/>
                  <a:gd name="connsiteX15" fmla="*/ 156174 w 338138"/>
                  <a:gd name="connsiteY15" fmla="*/ 186089 h 276226"/>
                  <a:gd name="connsiteX16" fmla="*/ 152221 w 338138"/>
                  <a:gd name="connsiteY16" fmla="*/ 180846 h 276226"/>
                  <a:gd name="connsiteX17" fmla="*/ 150903 w 338138"/>
                  <a:gd name="connsiteY17" fmla="*/ 174293 h 276226"/>
                  <a:gd name="connsiteX18" fmla="*/ 150903 w 338138"/>
                  <a:gd name="connsiteY18" fmla="*/ 114005 h 276226"/>
                  <a:gd name="connsiteX19" fmla="*/ 150903 w 338138"/>
                  <a:gd name="connsiteY19" fmla="*/ 98277 h 276226"/>
                  <a:gd name="connsiteX20" fmla="*/ 152221 w 338138"/>
                  <a:gd name="connsiteY20" fmla="*/ 82550 h 276226"/>
                  <a:gd name="connsiteX21" fmla="*/ 142995 w 338138"/>
                  <a:gd name="connsiteY21" fmla="*/ 82550 h 276226"/>
                  <a:gd name="connsiteX22" fmla="*/ 138907 w 338138"/>
                  <a:gd name="connsiteY22" fmla="*/ 0 h 276226"/>
                  <a:gd name="connsiteX23" fmla="*/ 277814 w 338138"/>
                  <a:gd name="connsiteY23" fmla="*/ 138113 h 276226"/>
                  <a:gd name="connsiteX24" fmla="*/ 138907 w 338138"/>
                  <a:gd name="connsiteY24" fmla="*/ 276226 h 276226"/>
                  <a:gd name="connsiteX25" fmla="*/ 0 w 338138"/>
                  <a:gd name="connsiteY25" fmla="*/ 138113 h 276226"/>
                  <a:gd name="connsiteX26" fmla="*/ 138907 w 338138"/>
                  <a:gd name="connsiteY26" fmla="*/ 0 h 276226"/>
                  <a:gd name="connsiteX27" fmla="*/ 199703 w 338138"/>
                  <a:gd name="connsiteY27" fmla="*/ 0 h 276226"/>
                  <a:gd name="connsiteX28" fmla="*/ 338138 w 338138"/>
                  <a:gd name="connsiteY28" fmla="*/ 138113 h 276226"/>
                  <a:gd name="connsiteX29" fmla="*/ 199703 w 338138"/>
                  <a:gd name="connsiteY29" fmla="*/ 276225 h 276226"/>
                  <a:gd name="connsiteX30" fmla="*/ 182563 w 338138"/>
                  <a:gd name="connsiteY30" fmla="*/ 274910 h 276226"/>
                  <a:gd name="connsiteX31" fmla="*/ 303859 w 338138"/>
                  <a:gd name="connsiteY31" fmla="*/ 138113 h 276226"/>
                  <a:gd name="connsiteX32" fmla="*/ 182563 w 338138"/>
                  <a:gd name="connsiteY32" fmla="*/ 1315 h 276226"/>
                  <a:gd name="connsiteX33" fmla="*/ 199703 w 338138"/>
                  <a:gd name="connsiteY33" fmla="*/ 0 h 27622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8138" h="276226">
                    <a:moveTo>
                      <a:pt x="142995" y="82550"/>
                    </a:moveTo>
                    <a:cubicBezTo>
                      <a:pt x="140359" y="85171"/>
                      <a:pt x="136405" y="87792"/>
                      <a:pt x="129816" y="90414"/>
                    </a:cubicBezTo>
                    <a:cubicBezTo>
                      <a:pt x="124544" y="93035"/>
                      <a:pt x="117954" y="94346"/>
                      <a:pt x="110047" y="94346"/>
                    </a:cubicBezTo>
                    <a:cubicBezTo>
                      <a:pt x="110047" y="94346"/>
                      <a:pt x="110047" y="94346"/>
                      <a:pt x="104775" y="94346"/>
                    </a:cubicBezTo>
                    <a:cubicBezTo>
                      <a:pt x="104775" y="94346"/>
                      <a:pt x="104775" y="94346"/>
                      <a:pt x="104775" y="103520"/>
                    </a:cubicBezTo>
                    <a:cubicBezTo>
                      <a:pt x="104775" y="103520"/>
                      <a:pt x="104775" y="103520"/>
                      <a:pt x="129816" y="103520"/>
                    </a:cubicBezTo>
                    <a:cubicBezTo>
                      <a:pt x="129816" y="103520"/>
                      <a:pt x="129816" y="103520"/>
                      <a:pt x="129816" y="175604"/>
                    </a:cubicBezTo>
                    <a:cubicBezTo>
                      <a:pt x="129816" y="179536"/>
                      <a:pt x="129816" y="180846"/>
                      <a:pt x="128498" y="183467"/>
                    </a:cubicBezTo>
                    <a:cubicBezTo>
                      <a:pt x="127180" y="184778"/>
                      <a:pt x="125862" y="186089"/>
                      <a:pt x="123226" y="186089"/>
                    </a:cubicBezTo>
                    <a:cubicBezTo>
                      <a:pt x="121908" y="186089"/>
                      <a:pt x="119272" y="187399"/>
                      <a:pt x="114001" y="187399"/>
                    </a:cubicBezTo>
                    <a:cubicBezTo>
                      <a:pt x="110047" y="188710"/>
                      <a:pt x="107411" y="188710"/>
                      <a:pt x="104775" y="188710"/>
                    </a:cubicBezTo>
                    <a:cubicBezTo>
                      <a:pt x="104775" y="188710"/>
                      <a:pt x="104775" y="188710"/>
                      <a:pt x="104775" y="195263"/>
                    </a:cubicBezTo>
                    <a:cubicBezTo>
                      <a:pt x="104775" y="195263"/>
                      <a:pt x="104775" y="195263"/>
                      <a:pt x="174625" y="195263"/>
                    </a:cubicBezTo>
                    <a:lnTo>
                      <a:pt x="174625" y="188710"/>
                    </a:lnTo>
                    <a:cubicBezTo>
                      <a:pt x="173307" y="188710"/>
                      <a:pt x="169354" y="188710"/>
                      <a:pt x="165400" y="187399"/>
                    </a:cubicBezTo>
                    <a:cubicBezTo>
                      <a:pt x="161446" y="187399"/>
                      <a:pt x="158810" y="186089"/>
                      <a:pt x="156174" y="186089"/>
                    </a:cubicBezTo>
                    <a:cubicBezTo>
                      <a:pt x="154856" y="184778"/>
                      <a:pt x="153538" y="183467"/>
                      <a:pt x="152221" y="180846"/>
                    </a:cubicBezTo>
                    <a:cubicBezTo>
                      <a:pt x="150903" y="179536"/>
                      <a:pt x="150903" y="176914"/>
                      <a:pt x="150903" y="174293"/>
                    </a:cubicBezTo>
                    <a:cubicBezTo>
                      <a:pt x="150903" y="174293"/>
                      <a:pt x="150903" y="174293"/>
                      <a:pt x="150903" y="114005"/>
                    </a:cubicBezTo>
                    <a:cubicBezTo>
                      <a:pt x="150903" y="108762"/>
                      <a:pt x="150903" y="103520"/>
                      <a:pt x="150903" y="98277"/>
                    </a:cubicBezTo>
                    <a:cubicBezTo>
                      <a:pt x="150903" y="91724"/>
                      <a:pt x="150903" y="86482"/>
                      <a:pt x="152221" y="82550"/>
                    </a:cubicBezTo>
                    <a:cubicBezTo>
                      <a:pt x="152221" y="82550"/>
                      <a:pt x="152221" y="82550"/>
                      <a:pt x="142995" y="82550"/>
                    </a:cubicBezTo>
                    <a:close/>
                    <a:moveTo>
                      <a:pt x="138907" y="0"/>
                    </a:moveTo>
                    <a:cubicBezTo>
                      <a:pt x="215623" y="0"/>
                      <a:pt x="277814" y="61835"/>
                      <a:pt x="277814" y="138113"/>
                    </a:cubicBezTo>
                    <a:cubicBezTo>
                      <a:pt x="277814" y="214391"/>
                      <a:pt x="215623" y="276226"/>
                      <a:pt x="138907" y="276226"/>
                    </a:cubicBezTo>
                    <a:cubicBezTo>
                      <a:pt x="62191" y="276226"/>
                      <a:pt x="0" y="214391"/>
                      <a:pt x="0" y="138113"/>
                    </a:cubicBezTo>
                    <a:cubicBezTo>
                      <a:pt x="0" y="61835"/>
                      <a:pt x="62191" y="0"/>
                      <a:pt x="138907" y="0"/>
                    </a:cubicBezTo>
                    <a:close/>
                    <a:moveTo>
                      <a:pt x="199703" y="0"/>
                    </a:moveTo>
                    <a:cubicBezTo>
                      <a:pt x="276172" y="0"/>
                      <a:pt x="338138" y="61822"/>
                      <a:pt x="338138" y="138113"/>
                    </a:cubicBezTo>
                    <a:cubicBezTo>
                      <a:pt x="338138" y="214403"/>
                      <a:pt x="276172" y="276225"/>
                      <a:pt x="199703" y="276225"/>
                    </a:cubicBezTo>
                    <a:cubicBezTo>
                      <a:pt x="193111" y="276225"/>
                      <a:pt x="187837" y="276225"/>
                      <a:pt x="182563" y="274910"/>
                    </a:cubicBezTo>
                    <a:cubicBezTo>
                      <a:pt x="251122" y="267018"/>
                      <a:pt x="303859" y="209142"/>
                      <a:pt x="303859" y="138113"/>
                    </a:cubicBezTo>
                    <a:cubicBezTo>
                      <a:pt x="303859" y="67083"/>
                      <a:pt x="251122" y="9208"/>
                      <a:pt x="182563" y="1315"/>
                    </a:cubicBezTo>
                    <a:cubicBezTo>
                      <a:pt x="187837" y="0"/>
                      <a:pt x="193111" y="0"/>
                      <a:pt x="1997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16"/>
            <p:cNvSpPr txBox="1"/>
            <p:nvPr/>
          </p:nvSpPr>
          <p:spPr>
            <a:xfrm>
              <a:off x="2152060" y="2679340"/>
              <a:ext cx="2695622" cy="7641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151107" y="2199175"/>
            <a:ext cx="4660962" cy="354848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一、点击添加你的标题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Group 10"/>
          <p:cNvGrpSpPr/>
          <p:nvPr/>
        </p:nvGrpSpPr>
        <p:grpSpPr>
          <a:xfrm rot="6300000">
            <a:off x="2220306" y="3102340"/>
            <a:ext cx="716033" cy="1200733"/>
            <a:chOff x="2761515" y="2286000"/>
            <a:chExt cx="1645174" cy="2760228"/>
          </a:xfrm>
          <a:solidFill>
            <a:srgbClr val="F05156"/>
          </a:solidFill>
        </p:grpSpPr>
        <p:sp>
          <p:nvSpPr>
            <p:cNvPr id="6" name="Oval 7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0" name="Oval 11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1" name="Freeform 12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 rot="15300000" flipV="1">
            <a:off x="2815035" y="3630907"/>
            <a:ext cx="716033" cy="1200733"/>
            <a:chOff x="2761515" y="2286000"/>
            <a:chExt cx="1645174" cy="2760228"/>
          </a:xfrm>
          <a:solidFill>
            <a:srgbClr val="F05156"/>
          </a:solidFill>
        </p:grpSpPr>
        <p:sp>
          <p:nvSpPr>
            <p:cNvPr id="13" name="Oval 14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8" name="Freeform 22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19" name="Group 23"/>
          <p:cNvGrpSpPr/>
          <p:nvPr/>
        </p:nvGrpSpPr>
        <p:grpSpPr>
          <a:xfrm rot="6300000">
            <a:off x="4114221" y="3080087"/>
            <a:ext cx="780878" cy="1310084"/>
            <a:chOff x="2761515" y="2286000"/>
            <a:chExt cx="1645174" cy="2760228"/>
          </a:xfrm>
          <a:solidFill>
            <a:srgbClr val="F09A57"/>
          </a:solidFill>
        </p:grpSpPr>
        <p:sp>
          <p:nvSpPr>
            <p:cNvPr id="20" name="Oval 24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4" name="Oval 28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5" name="Freeform 29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 rot="15300000" flipV="1">
            <a:off x="4706840" y="3572114"/>
            <a:ext cx="780878" cy="1310084"/>
            <a:chOff x="2761515" y="2286000"/>
            <a:chExt cx="1645174" cy="2760228"/>
          </a:xfrm>
          <a:solidFill>
            <a:srgbClr val="F09A57"/>
          </a:solidFill>
        </p:grpSpPr>
        <p:sp>
          <p:nvSpPr>
            <p:cNvPr id="27" name="Oval 31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8" name="Oval 32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0" name="Oval 34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2" name="Freeform 36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 rot="6300000">
            <a:off x="5869625" y="2888371"/>
            <a:ext cx="873121" cy="1465086"/>
            <a:chOff x="2761515" y="2286000"/>
            <a:chExt cx="1645174" cy="2760228"/>
          </a:xfrm>
          <a:solidFill>
            <a:srgbClr val="2FB6A8"/>
          </a:solidFill>
        </p:grpSpPr>
        <p:sp>
          <p:nvSpPr>
            <p:cNvPr id="34" name="Oval 38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5" name="Oval 39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6" name="Oval 40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7" name="Oval 41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8" name="Oval 42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9" name="Freeform 43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 rot="15300000" flipV="1">
            <a:off x="6595289" y="3532899"/>
            <a:ext cx="873121" cy="1465086"/>
            <a:chOff x="2761515" y="2286000"/>
            <a:chExt cx="1645174" cy="2760228"/>
          </a:xfrm>
          <a:solidFill>
            <a:srgbClr val="2FB6A8"/>
          </a:solidFill>
        </p:grpSpPr>
        <p:sp>
          <p:nvSpPr>
            <p:cNvPr id="41" name="Oval 45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2" name="Oval 46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3" name="Oval 47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4" name="Oval 48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5" name="Oval 49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6" name="Freeform 50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 rot="6300000">
            <a:off x="7933891" y="2776730"/>
            <a:ext cx="989111" cy="1658307"/>
            <a:chOff x="2761515" y="2286000"/>
            <a:chExt cx="1645174" cy="2760228"/>
          </a:xfrm>
          <a:solidFill>
            <a:srgbClr val="482448"/>
          </a:solidFill>
        </p:grpSpPr>
        <p:sp>
          <p:nvSpPr>
            <p:cNvPr id="48" name="Oval 52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9" name="Oval 53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0" name="Oval 54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1" name="Oval 55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2" name="Oval 56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3" name="Freeform 57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 rot="15300000" flipV="1">
            <a:off x="8755259" y="3506881"/>
            <a:ext cx="989111" cy="1658307"/>
            <a:chOff x="2761515" y="2286000"/>
            <a:chExt cx="1645174" cy="2760228"/>
          </a:xfrm>
          <a:solidFill>
            <a:srgbClr val="482448"/>
          </a:solidFill>
        </p:grpSpPr>
        <p:sp>
          <p:nvSpPr>
            <p:cNvPr id="55" name="Oval 59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6" name="Oval 60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7" name="Oval 61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8" name="Oval 62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9" name="Oval 63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0" name="Freeform 64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618041" y="49286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在此添加标题</a:t>
            </a:r>
            <a:endParaRPr lang="zh-CN" altLang="en-US">
              <a:solidFill>
                <a:srgbClr val="2788C3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618041" y="5288388"/>
            <a:ext cx="308611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您的内容打在这里，或者通过复制您的文本后，在此框中选择粘贴，并选择只保留文字。您的内容打在这里，您的内容打在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187701" y="18583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在此添加标题</a:t>
            </a:r>
            <a:endParaRPr lang="zh-CN" altLang="en-US">
              <a:solidFill>
                <a:srgbClr val="2788C3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187701" y="2188059"/>
            <a:ext cx="308611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您的内容打在这里，或者通过复制您的文本后，在此框中选择粘贴，并选择只保留文字。您的内容打在这里，您的内容打在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746171" y="49591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在此添加标题</a:t>
            </a:r>
            <a:endParaRPr lang="zh-CN" altLang="en-US">
              <a:solidFill>
                <a:srgbClr val="2788C3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746171" y="5288902"/>
            <a:ext cx="308611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您的内容打在这里，或者通过复制您的文本后，在此框中选择粘贴，并选择只保留文字。您的内容打在这里，您的内容打在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421791" y="18583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在此添加标题</a:t>
            </a:r>
            <a:endParaRPr lang="zh-CN" altLang="en-US">
              <a:solidFill>
                <a:srgbClr val="2788C3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421791" y="2188059"/>
            <a:ext cx="308611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您的内容打在这里，或者通过复制您的文本后，在此框中选择粘贴，并选择只保留文字。您的内容打在这里，您的内容打在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一、点击添加你的标题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Rectangle 8"/>
          <p:cNvSpPr/>
          <p:nvPr/>
        </p:nvSpPr>
        <p:spPr>
          <a:xfrm>
            <a:off x="9228193" y="2184264"/>
            <a:ext cx="2740415" cy="3657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Rectangle 10"/>
          <p:cNvSpPr/>
          <p:nvPr/>
        </p:nvSpPr>
        <p:spPr>
          <a:xfrm>
            <a:off x="3227355" y="2184264"/>
            <a:ext cx="2740415" cy="3657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23393" y="2184264"/>
            <a:ext cx="2740415" cy="3657600"/>
            <a:chOff x="223393" y="2184264"/>
            <a:chExt cx="2740415" cy="3657600"/>
          </a:xfrm>
        </p:grpSpPr>
        <p:sp>
          <p:nvSpPr>
            <p:cNvPr id="33" name="Rectangle 6"/>
            <p:cNvSpPr/>
            <p:nvPr/>
          </p:nvSpPr>
          <p:spPr>
            <a:xfrm>
              <a:off x="223393" y="2184264"/>
              <a:ext cx="2740415" cy="3657600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TextBox 39"/>
            <p:cNvSpPr txBox="1"/>
            <p:nvPr/>
          </p:nvSpPr>
          <p:spPr>
            <a:xfrm>
              <a:off x="387471" y="3020484"/>
              <a:ext cx="2412258" cy="1985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31317" y="2184264"/>
            <a:ext cx="2740415" cy="3657600"/>
            <a:chOff x="6231317" y="2184264"/>
            <a:chExt cx="2740415" cy="3657600"/>
          </a:xfrm>
        </p:grpSpPr>
        <p:sp>
          <p:nvSpPr>
            <p:cNvPr id="36" name="Rectangle 9"/>
            <p:cNvSpPr/>
            <p:nvPr/>
          </p:nvSpPr>
          <p:spPr>
            <a:xfrm>
              <a:off x="6231317" y="2184264"/>
              <a:ext cx="2740415" cy="3657600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TextBox 39"/>
            <p:cNvSpPr txBox="1"/>
            <p:nvPr/>
          </p:nvSpPr>
          <p:spPr>
            <a:xfrm>
              <a:off x="6395395" y="3020484"/>
              <a:ext cx="2412258" cy="1985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一、点击添加你的标题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Freeform 12"/>
          <p:cNvSpPr/>
          <p:nvPr/>
        </p:nvSpPr>
        <p:spPr bwMode="auto">
          <a:xfrm>
            <a:off x="6990009" y="2250545"/>
            <a:ext cx="883248" cy="1456921"/>
          </a:xfrm>
          <a:custGeom>
            <a:gdLst>
              <a:gd name="T0" fmla="*/ 554 w 554"/>
              <a:gd name="T1" fmla="*/ 915 h 915"/>
              <a:gd name="T2" fmla="*/ 0 w 554"/>
              <a:gd name="T3" fmla="*/ 0 h 91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chemeClr val="bg1">
                <a:lumMod val="7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13"/>
          <p:cNvSpPr/>
          <p:nvPr/>
        </p:nvSpPr>
        <p:spPr bwMode="auto">
          <a:xfrm>
            <a:off x="5435145" y="1953214"/>
            <a:ext cx="1554866" cy="297331"/>
          </a:xfrm>
          <a:custGeom>
            <a:gdLst>
              <a:gd name="T0" fmla="*/ 976 w 976"/>
              <a:gd name="T1" fmla="*/ 187 h 187"/>
              <a:gd name="T2" fmla="*/ 332 w 976"/>
              <a:gd name="T3" fmla="*/ 0 h 187"/>
              <a:gd name="T4" fmla="*/ 0 w 976"/>
              <a:gd name="T5" fmla="*/ 46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chemeClr val="bg1">
                <a:lumMod val="7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14"/>
          <p:cNvSpPr/>
          <p:nvPr/>
        </p:nvSpPr>
        <p:spPr bwMode="auto">
          <a:xfrm>
            <a:off x="7252361" y="3707465"/>
            <a:ext cx="627893" cy="1577602"/>
          </a:xfrm>
          <a:custGeom>
            <a:gdLst>
              <a:gd name="T0" fmla="*/ 0 w 394"/>
              <a:gd name="T1" fmla="*/ 991 h 991"/>
              <a:gd name="T2" fmla="*/ 394 w 394"/>
              <a:gd name="T3" fmla="*/ 101 h 991"/>
              <a:gd name="T4" fmla="*/ 389 w 394"/>
              <a:gd name="T5" fmla="*/ 0 h 99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chemeClr val="bg1">
                <a:lumMod val="7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15"/>
          <p:cNvSpPr/>
          <p:nvPr/>
        </p:nvSpPr>
        <p:spPr bwMode="auto">
          <a:xfrm>
            <a:off x="5192033" y="5285066"/>
            <a:ext cx="2060327" cy="498466"/>
          </a:xfrm>
          <a:custGeom>
            <a:gdLst>
              <a:gd name="T0" fmla="*/ 0 w 1294"/>
              <a:gd name="T1" fmla="*/ 211 h 313"/>
              <a:gd name="T2" fmla="*/ 485 w 1294"/>
              <a:gd name="T3" fmla="*/ 313 h 313"/>
              <a:gd name="T4" fmla="*/ 1294 w 1294"/>
              <a:gd name="T5" fmla="*/ 0 h 3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chemeClr val="bg1">
                <a:lumMod val="7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9" name="Group 16"/>
          <p:cNvGrpSpPr/>
          <p:nvPr/>
        </p:nvGrpSpPr>
        <p:grpSpPr>
          <a:xfrm>
            <a:off x="4773603" y="5081620"/>
            <a:ext cx="1040315" cy="1040315"/>
            <a:chOff x="3628646" y="3593590"/>
            <a:chExt cx="944252" cy="944251"/>
          </a:xfrm>
        </p:grpSpPr>
        <p:sp>
          <p:nvSpPr>
            <p:cNvPr id="10" name="Oval 68"/>
            <p:cNvSpPr/>
            <p:nvPr/>
          </p:nvSpPr>
          <p:spPr bwMode="auto">
            <a:xfrm rot="10800000">
              <a:off x="3628646" y="3593590"/>
              <a:ext cx="944252" cy="944251"/>
            </a:xfrm>
            <a:prstGeom prst="ellipse">
              <a:avLst/>
            </a:prstGeom>
            <a:solidFill>
              <a:schemeClr val="bg1"/>
            </a:solidFill>
            <a:ln w="2222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11" name="Group 7"/>
            <p:cNvGrpSpPr/>
            <p:nvPr/>
          </p:nvGrpSpPr>
          <p:grpSpPr>
            <a:xfrm>
              <a:off x="3736531" y="3706012"/>
              <a:ext cx="709431" cy="709430"/>
              <a:chOff x="3736531" y="3706012"/>
              <a:chExt cx="709431" cy="709430"/>
            </a:xfrm>
          </p:grpSpPr>
          <p:sp>
            <p:nvSpPr>
              <p:cNvPr id="12" name="Oval 205"/>
              <p:cNvSpPr/>
              <p:nvPr/>
            </p:nvSpPr>
            <p:spPr bwMode="auto">
              <a:xfrm rot="10800000">
                <a:off x="3736531" y="3706012"/>
                <a:ext cx="709431" cy="709430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lang="en-US" sz="56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20"/>
              <p:cNvSpPr>
                <a:spLocks noEditPoints="1"/>
              </p:cNvSpPr>
              <p:nvPr/>
            </p:nvSpPr>
            <p:spPr bwMode="auto">
              <a:xfrm>
                <a:off x="3885205" y="3885769"/>
                <a:ext cx="370730" cy="368808"/>
              </a:xfrm>
              <a:custGeom>
                <a:gdLst>
                  <a:gd name="T0" fmla="*/ 37 w 50"/>
                  <a:gd name="T1" fmla="*/ 24 h 50"/>
                  <a:gd name="T2" fmla="*/ 31 w 50"/>
                  <a:gd name="T3" fmla="*/ 23 h 50"/>
                  <a:gd name="T4" fmla="*/ 32 w 50"/>
                  <a:gd name="T5" fmla="*/ 18 h 50"/>
                  <a:gd name="T6" fmla="*/ 37 w 50"/>
                  <a:gd name="T7" fmla="*/ 18 h 50"/>
                  <a:gd name="T8" fmla="*/ 36 w 50"/>
                  <a:gd name="T9" fmla="*/ 18 h 50"/>
                  <a:gd name="T10" fmla="*/ 35 w 50"/>
                  <a:gd name="T11" fmla="*/ 20 h 50"/>
                  <a:gd name="T12" fmla="*/ 36 w 50"/>
                  <a:gd name="T13" fmla="*/ 21 h 50"/>
                  <a:gd name="T14" fmla="*/ 37 w 50"/>
                  <a:gd name="T15" fmla="*/ 21 h 50"/>
                  <a:gd name="T16" fmla="*/ 38 w 50"/>
                  <a:gd name="T17" fmla="*/ 20 h 50"/>
                  <a:gd name="T18" fmla="*/ 37 w 50"/>
                  <a:gd name="T19" fmla="*/ 24 h 50"/>
                  <a:gd name="T20" fmla="*/ 48 w 50"/>
                  <a:gd name="T21" fmla="*/ 1 h 50"/>
                  <a:gd name="T22" fmla="*/ 46 w 50"/>
                  <a:gd name="T23" fmla="*/ 0 h 50"/>
                  <a:gd name="T24" fmla="*/ 45 w 50"/>
                  <a:gd name="T25" fmla="*/ 2 h 50"/>
                  <a:gd name="T26" fmla="*/ 39 w 50"/>
                  <a:gd name="T27" fmla="*/ 16 h 50"/>
                  <a:gd name="T28" fmla="*/ 38 w 50"/>
                  <a:gd name="T29" fmla="*/ 14 h 50"/>
                  <a:gd name="T30" fmla="*/ 35 w 50"/>
                  <a:gd name="T31" fmla="*/ 13 h 50"/>
                  <a:gd name="T32" fmla="*/ 27 w 50"/>
                  <a:gd name="T33" fmla="*/ 13 h 50"/>
                  <a:gd name="T34" fmla="*/ 25 w 50"/>
                  <a:gd name="T35" fmla="*/ 14 h 50"/>
                  <a:gd name="T36" fmla="*/ 1 w 50"/>
                  <a:gd name="T37" fmla="*/ 30 h 50"/>
                  <a:gd name="T38" fmla="*/ 1 w 50"/>
                  <a:gd name="T39" fmla="*/ 34 h 50"/>
                  <a:gd name="T40" fmla="*/ 11 w 50"/>
                  <a:gd name="T41" fmla="*/ 49 h 50"/>
                  <a:gd name="T42" fmla="*/ 14 w 50"/>
                  <a:gd name="T43" fmla="*/ 49 h 50"/>
                  <a:gd name="T44" fmla="*/ 38 w 50"/>
                  <a:gd name="T45" fmla="*/ 33 h 50"/>
                  <a:gd name="T46" fmla="*/ 40 w 50"/>
                  <a:gd name="T47" fmla="*/ 30 h 50"/>
                  <a:gd name="T48" fmla="*/ 42 w 50"/>
                  <a:gd name="T49" fmla="*/ 23 h 50"/>
                  <a:gd name="T50" fmla="*/ 42 w 50"/>
                  <a:gd name="T51" fmla="*/ 20 h 50"/>
                  <a:gd name="T52" fmla="*/ 41 w 50"/>
                  <a:gd name="T53" fmla="*/ 19 h 50"/>
                  <a:gd name="T54" fmla="*/ 48 w 50"/>
                  <a:gd name="T55" fmla="*/ 1 h 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" h="50">
                    <a:moveTo>
                      <a:pt x="37" y="24"/>
                    </a:moveTo>
                    <a:cubicBezTo>
                      <a:pt x="35" y="25"/>
                      <a:pt x="32" y="25"/>
                      <a:pt x="31" y="23"/>
                    </a:cubicBezTo>
                    <a:cubicBezTo>
                      <a:pt x="30" y="21"/>
                      <a:pt x="30" y="19"/>
                      <a:pt x="32" y="18"/>
                    </a:cubicBezTo>
                    <a:cubicBezTo>
                      <a:pt x="34" y="17"/>
                      <a:pt x="35" y="17"/>
                      <a:pt x="37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20"/>
                      <a:pt x="35" y="20"/>
                    </a:cubicBezTo>
                    <a:cubicBezTo>
                      <a:pt x="35" y="21"/>
                      <a:pt x="36" y="21"/>
                      <a:pt x="36" y="21"/>
                    </a:cubicBezTo>
                    <a:cubicBezTo>
                      <a:pt x="36" y="21"/>
                      <a:pt x="37" y="21"/>
                      <a:pt x="37" y="21"/>
                    </a:cubicBezTo>
                    <a:cubicBezTo>
                      <a:pt x="37" y="21"/>
                      <a:pt x="38" y="21"/>
                      <a:pt x="38" y="20"/>
                    </a:cubicBezTo>
                    <a:cubicBezTo>
                      <a:pt x="39" y="22"/>
                      <a:pt x="38" y="23"/>
                      <a:pt x="37" y="24"/>
                    </a:cubicBezTo>
                    <a:close/>
                    <a:moveTo>
                      <a:pt x="48" y="1"/>
                    </a:moveTo>
                    <a:cubicBezTo>
                      <a:pt x="47" y="0"/>
                      <a:pt x="46" y="0"/>
                      <a:pt x="46" y="0"/>
                    </a:cubicBezTo>
                    <a:cubicBezTo>
                      <a:pt x="45" y="0"/>
                      <a:pt x="45" y="1"/>
                      <a:pt x="45" y="2"/>
                    </a:cubicBezTo>
                    <a:cubicBezTo>
                      <a:pt x="47" y="8"/>
                      <a:pt x="43" y="13"/>
                      <a:pt x="39" y="16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3"/>
                      <a:pt x="36" y="13"/>
                      <a:pt x="35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5" y="13"/>
                      <a:pt x="25" y="1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3"/>
                      <a:pt x="1" y="34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2" y="50"/>
                      <a:pt x="13" y="50"/>
                      <a:pt x="14" y="49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2"/>
                      <a:pt x="39" y="31"/>
                      <a:pt x="40" y="30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2"/>
                      <a:pt x="42" y="21"/>
                      <a:pt x="42" y="2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5" y="15"/>
                      <a:pt x="50" y="9"/>
                      <a:pt x="4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Group 15"/>
          <p:cNvGrpSpPr/>
          <p:nvPr/>
        </p:nvGrpSpPr>
        <p:grpSpPr>
          <a:xfrm>
            <a:off x="6626008" y="4837804"/>
            <a:ext cx="1040315" cy="1040315"/>
            <a:chOff x="5309998" y="3372289"/>
            <a:chExt cx="944252" cy="944251"/>
          </a:xfrm>
        </p:grpSpPr>
        <p:sp>
          <p:nvSpPr>
            <p:cNvPr id="15" name="Oval 69"/>
            <p:cNvSpPr/>
            <p:nvPr/>
          </p:nvSpPr>
          <p:spPr bwMode="auto">
            <a:xfrm rot="10800000">
              <a:off x="5309998" y="3372289"/>
              <a:ext cx="944252" cy="944251"/>
            </a:xfrm>
            <a:prstGeom prst="ellipse">
              <a:avLst/>
            </a:prstGeom>
            <a:solidFill>
              <a:schemeClr val="bg1"/>
            </a:solidFill>
            <a:ln w="2222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16" name="Group 5"/>
            <p:cNvGrpSpPr/>
            <p:nvPr/>
          </p:nvGrpSpPr>
          <p:grpSpPr>
            <a:xfrm>
              <a:off x="5417883" y="3484711"/>
              <a:ext cx="709431" cy="709430"/>
              <a:chOff x="5417883" y="3484711"/>
              <a:chExt cx="709431" cy="709430"/>
            </a:xfrm>
          </p:grpSpPr>
          <p:sp>
            <p:nvSpPr>
              <p:cNvPr id="17" name="Oval 204"/>
              <p:cNvSpPr/>
              <p:nvPr/>
            </p:nvSpPr>
            <p:spPr bwMode="auto">
              <a:xfrm rot="10800000">
                <a:off x="5417883" y="3484711"/>
                <a:ext cx="709431" cy="709430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56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21"/>
              <p:cNvSpPr>
                <a:spLocks noEditPoints="1"/>
              </p:cNvSpPr>
              <p:nvPr/>
            </p:nvSpPr>
            <p:spPr bwMode="auto">
              <a:xfrm>
                <a:off x="5598457" y="3661104"/>
                <a:ext cx="365543" cy="371881"/>
              </a:xfrm>
              <a:custGeom>
                <a:gdLst>
                  <a:gd name="T0" fmla="*/ 3 w 45"/>
                  <a:gd name="T1" fmla="*/ 8 h 46"/>
                  <a:gd name="T2" fmla="*/ 10 w 45"/>
                  <a:gd name="T3" fmla="*/ 8 h 46"/>
                  <a:gd name="T4" fmla="*/ 12 w 45"/>
                  <a:gd name="T5" fmla="*/ 21 h 46"/>
                  <a:gd name="T6" fmla="*/ 3 w 45"/>
                  <a:gd name="T7" fmla="*/ 8 h 46"/>
                  <a:gd name="T8" fmla="*/ 22 w 45"/>
                  <a:gd name="T9" fmla="*/ 3 h 46"/>
                  <a:gd name="T10" fmla="*/ 32 w 45"/>
                  <a:gd name="T11" fmla="*/ 7 h 46"/>
                  <a:gd name="T12" fmla="*/ 22 w 45"/>
                  <a:gd name="T13" fmla="*/ 10 h 46"/>
                  <a:gd name="T14" fmla="*/ 13 w 45"/>
                  <a:gd name="T15" fmla="*/ 7 h 46"/>
                  <a:gd name="T16" fmla="*/ 22 w 45"/>
                  <a:gd name="T17" fmla="*/ 3 h 46"/>
                  <a:gd name="T18" fmla="*/ 32 w 45"/>
                  <a:gd name="T19" fmla="*/ 21 h 46"/>
                  <a:gd name="T20" fmla="*/ 35 w 45"/>
                  <a:gd name="T21" fmla="*/ 8 h 46"/>
                  <a:gd name="T22" fmla="*/ 41 w 45"/>
                  <a:gd name="T23" fmla="*/ 8 h 46"/>
                  <a:gd name="T24" fmla="*/ 32 w 45"/>
                  <a:gd name="T25" fmla="*/ 21 h 46"/>
                  <a:gd name="T26" fmla="*/ 25 w 45"/>
                  <a:gd name="T27" fmla="*/ 34 h 46"/>
                  <a:gd name="T28" fmla="*/ 32 w 45"/>
                  <a:gd name="T29" fmla="*/ 25 h 46"/>
                  <a:gd name="T30" fmla="*/ 45 w 45"/>
                  <a:gd name="T31" fmla="*/ 6 h 46"/>
                  <a:gd name="T32" fmla="*/ 43 w 45"/>
                  <a:gd name="T33" fmla="*/ 4 h 46"/>
                  <a:gd name="T34" fmla="*/ 34 w 45"/>
                  <a:gd name="T35" fmla="*/ 4 h 46"/>
                  <a:gd name="T36" fmla="*/ 22 w 45"/>
                  <a:gd name="T37" fmla="*/ 0 h 46"/>
                  <a:gd name="T38" fmla="*/ 10 w 45"/>
                  <a:gd name="T39" fmla="*/ 4 h 46"/>
                  <a:gd name="T40" fmla="*/ 1 w 45"/>
                  <a:gd name="T41" fmla="*/ 4 h 46"/>
                  <a:gd name="T42" fmla="*/ 0 w 45"/>
                  <a:gd name="T43" fmla="*/ 6 h 46"/>
                  <a:gd name="T44" fmla="*/ 12 w 45"/>
                  <a:gd name="T45" fmla="*/ 25 h 46"/>
                  <a:gd name="T46" fmla="*/ 19 w 45"/>
                  <a:gd name="T47" fmla="*/ 34 h 46"/>
                  <a:gd name="T48" fmla="*/ 19 w 45"/>
                  <a:gd name="T49" fmla="*/ 37 h 46"/>
                  <a:gd name="T50" fmla="*/ 11 w 45"/>
                  <a:gd name="T51" fmla="*/ 41 h 46"/>
                  <a:gd name="T52" fmla="*/ 22 w 45"/>
                  <a:gd name="T53" fmla="*/ 46 h 46"/>
                  <a:gd name="T54" fmla="*/ 33 w 45"/>
                  <a:gd name="T55" fmla="*/ 41 h 46"/>
                  <a:gd name="T56" fmla="*/ 25 w 45"/>
                  <a:gd name="T57" fmla="*/ 37 h 46"/>
                  <a:gd name="T58" fmla="*/ 25 w 45"/>
                  <a:gd name="T59" fmla="*/ 34 h 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5" h="46">
                    <a:moveTo>
                      <a:pt x="3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14"/>
                      <a:pt x="11" y="18"/>
                      <a:pt x="12" y="21"/>
                    </a:cubicBezTo>
                    <a:cubicBezTo>
                      <a:pt x="8" y="18"/>
                      <a:pt x="4" y="15"/>
                      <a:pt x="3" y="8"/>
                    </a:cubicBezTo>
                    <a:close/>
                    <a:moveTo>
                      <a:pt x="22" y="3"/>
                    </a:moveTo>
                    <a:cubicBezTo>
                      <a:pt x="29" y="3"/>
                      <a:pt x="32" y="6"/>
                      <a:pt x="32" y="7"/>
                    </a:cubicBezTo>
                    <a:cubicBezTo>
                      <a:pt x="32" y="8"/>
                      <a:pt x="29" y="10"/>
                      <a:pt x="22" y="10"/>
                    </a:cubicBezTo>
                    <a:cubicBezTo>
                      <a:pt x="15" y="10"/>
                      <a:pt x="13" y="8"/>
                      <a:pt x="13" y="7"/>
                    </a:cubicBezTo>
                    <a:cubicBezTo>
                      <a:pt x="13" y="6"/>
                      <a:pt x="15" y="3"/>
                      <a:pt x="22" y="3"/>
                    </a:cubicBezTo>
                    <a:close/>
                    <a:moveTo>
                      <a:pt x="32" y="21"/>
                    </a:moveTo>
                    <a:cubicBezTo>
                      <a:pt x="34" y="18"/>
                      <a:pt x="35" y="14"/>
                      <a:pt x="35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15"/>
                      <a:pt x="37" y="18"/>
                      <a:pt x="32" y="21"/>
                    </a:cubicBezTo>
                    <a:close/>
                    <a:moveTo>
                      <a:pt x="25" y="34"/>
                    </a:moveTo>
                    <a:cubicBezTo>
                      <a:pt x="25" y="30"/>
                      <a:pt x="28" y="28"/>
                      <a:pt x="32" y="25"/>
                    </a:cubicBezTo>
                    <a:cubicBezTo>
                      <a:pt x="38" y="21"/>
                      <a:pt x="45" y="17"/>
                      <a:pt x="45" y="6"/>
                    </a:cubicBezTo>
                    <a:cubicBezTo>
                      <a:pt x="45" y="5"/>
                      <a:pt x="44" y="4"/>
                      <a:pt x="4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3" y="2"/>
                      <a:pt x="30" y="0"/>
                      <a:pt x="22" y="0"/>
                    </a:cubicBezTo>
                    <a:cubicBezTo>
                      <a:pt x="15" y="0"/>
                      <a:pt x="11" y="2"/>
                      <a:pt x="1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17"/>
                      <a:pt x="6" y="21"/>
                      <a:pt x="12" y="25"/>
                    </a:cubicBezTo>
                    <a:cubicBezTo>
                      <a:pt x="16" y="28"/>
                      <a:pt x="19" y="30"/>
                      <a:pt x="19" y="34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5" y="38"/>
                      <a:pt x="11" y="39"/>
                      <a:pt x="11" y="41"/>
                    </a:cubicBezTo>
                    <a:cubicBezTo>
                      <a:pt x="11" y="44"/>
                      <a:pt x="16" y="46"/>
                      <a:pt x="22" y="46"/>
                    </a:cubicBezTo>
                    <a:cubicBezTo>
                      <a:pt x="28" y="46"/>
                      <a:pt x="33" y="44"/>
                      <a:pt x="33" y="41"/>
                    </a:cubicBezTo>
                    <a:cubicBezTo>
                      <a:pt x="33" y="39"/>
                      <a:pt x="30" y="38"/>
                      <a:pt x="25" y="37"/>
                    </a:cubicBezTo>
                    <a:cubicBezTo>
                      <a:pt x="25" y="34"/>
                      <a:pt x="25" y="34"/>
                      <a:pt x="25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Group 13"/>
          <p:cNvGrpSpPr/>
          <p:nvPr/>
        </p:nvGrpSpPr>
        <p:grpSpPr>
          <a:xfrm>
            <a:off x="6626008" y="1740030"/>
            <a:ext cx="1040315" cy="1040315"/>
            <a:chOff x="5309998" y="560565"/>
            <a:chExt cx="944252" cy="944251"/>
          </a:xfrm>
        </p:grpSpPr>
        <p:sp>
          <p:nvSpPr>
            <p:cNvPr id="20" name="Oval 206"/>
            <p:cNvSpPr/>
            <p:nvPr/>
          </p:nvSpPr>
          <p:spPr bwMode="auto">
            <a:xfrm rot="10800000">
              <a:off x="5309998" y="560565"/>
              <a:ext cx="944252" cy="944251"/>
            </a:xfrm>
            <a:prstGeom prst="ellipse">
              <a:avLst/>
            </a:prstGeom>
            <a:solidFill>
              <a:schemeClr val="bg1"/>
            </a:solidFill>
            <a:ln w="2222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21" name="Group 3"/>
            <p:cNvGrpSpPr/>
            <p:nvPr/>
          </p:nvGrpSpPr>
          <p:grpSpPr>
            <a:xfrm>
              <a:off x="5417883" y="672987"/>
              <a:ext cx="709431" cy="709430"/>
              <a:chOff x="5417883" y="672987"/>
              <a:chExt cx="709431" cy="709430"/>
            </a:xfrm>
          </p:grpSpPr>
          <p:sp>
            <p:nvSpPr>
              <p:cNvPr id="22" name="Oval 207"/>
              <p:cNvSpPr/>
              <p:nvPr/>
            </p:nvSpPr>
            <p:spPr bwMode="auto">
              <a:xfrm rot="10800000">
                <a:off x="5417883" y="672987"/>
                <a:ext cx="709431" cy="709430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5553789" y="817699"/>
                <a:ext cx="399351" cy="397238"/>
              </a:xfrm>
              <a:custGeom>
                <a:gdLst>
                  <a:gd name="T0" fmla="*/ 14 w 49"/>
                  <a:gd name="T1" fmla="*/ 49 h 49"/>
                  <a:gd name="T2" fmla="*/ 5 w 49"/>
                  <a:gd name="T3" fmla="*/ 46 h 49"/>
                  <a:gd name="T4" fmla="*/ 6 w 49"/>
                  <a:gd name="T5" fmla="*/ 28 h 49"/>
                  <a:gd name="T6" fmla="*/ 31 w 49"/>
                  <a:gd name="T7" fmla="*/ 3 h 49"/>
                  <a:gd name="T8" fmla="*/ 39 w 49"/>
                  <a:gd name="T9" fmla="*/ 0 h 49"/>
                  <a:gd name="T10" fmla="*/ 46 w 49"/>
                  <a:gd name="T11" fmla="*/ 7 h 49"/>
                  <a:gd name="T12" fmla="*/ 43 w 49"/>
                  <a:gd name="T13" fmla="*/ 15 h 49"/>
                  <a:gd name="T14" fmla="*/ 19 w 49"/>
                  <a:gd name="T15" fmla="*/ 39 h 49"/>
                  <a:gd name="T16" fmla="*/ 15 w 49"/>
                  <a:gd name="T17" fmla="*/ 42 h 49"/>
                  <a:gd name="T18" fmla="*/ 11 w 49"/>
                  <a:gd name="T19" fmla="*/ 40 h 49"/>
                  <a:gd name="T20" fmla="*/ 12 w 49"/>
                  <a:gd name="T21" fmla="*/ 32 h 49"/>
                  <a:gd name="T22" fmla="*/ 28 w 49"/>
                  <a:gd name="T23" fmla="*/ 15 h 49"/>
                  <a:gd name="T24" fmla="*/ 31 w 49"/>
                  <a:gd name="T25" fmla="*/ 15 h 49"/>
                  <a:gd name="T26" fmla="*/ 31 w 49"/>
                  <a:gd name="T27" fmla="*/ 18 h 49"/>
                  <a:gd name="T28" fmla="*/ 14 w 49"/>
                  <a:gd name="T29" fmla="*/ 34 h 49"/>
                  <a:gd name="T30" fmla="*/ 13 w 49"/>
                  <a:gd name="T31" fmla="*/ 38 h 49"/>
                  <a:gd name="T32" fmla="*/ 14 w 49"/>
                  <a:gd name="T33" fmla="*/ 38 h 49"/>
                  <a:gd name="T34" fmla="*/ 17 w 49"/>
                  <a:gd name="T35" fmla="*/ 37 h 49"/>
                  <a:gd name="T36" fmla="*/ 40 w 49"/>
                  <a:gd name="T37" fmla="*/ 13 h 49"/>
                  <a:gd name="T38" fmla="*/ 42 w 49"/>
                  <a:gd name="T39" fmla="*/ 8 h 49"/>
                  <a:gd name="T40" fmla="*/ 38 w 49"/>
                  <a:gd name="T41" fmla="*/ 4 h 49"/>
                  <a:gd name="T42" fmla="*/ 33 w 49"/>
                  <a:gd name="T43" fmla="*/ 6 h 49"/>
                  <a:gd name="T44" fmla="*/ 8 w 49"/>
                  <a:gd name="T45" fmla="*/ 30 h 49"/>
                  <a:gd name="T46" fmla="*/ 8 w 49"/>
                  <a:gd name="T47" fmla="*/ 43 h 49"/>
                  <a:gd name="T48" fmla="*/ 21 w 49"/>
                  <a:gd name="T49" fmla="*/ 43 h 49"/>
                  <a:gd name="T50" fmla="*/ 45 w 49"/>
                  <a:gd name="T51" fmla="*/ 18 h 49"/>
                  <a:gd name="T52" fmla="*/ 48 w 49"/>
                  <a:gd name="T53" fmla="*/ 18 h 49"/>
                  <a:gd name="T54" fmla="*/ 48 w 49"/>
                  <a:gd name="T55" fmla="*/ 20 h 49"/>
                  <a:gd name="T56" fmla="*/ 23 w 49"/>
                  <a:gd name="T57" fmla="*/ 45 h 49"/>
                  <a:gd name="T58" fmla="*/ 14 w 49"/>
                  <a:gd name="T59" fmla="*/ 49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49">
                    <a:moveTo>
                      <a:pt x="14" y="49"/>
                    </a:moveTo>
                    <a:cubicBezTo>
                      <a:pt x="10" y="49"/>
                      <a:pt x="7" y="48"/>
                      <a:pt x="5" y="46"/>
                    </a:cubicBezTo>
                    <a:cubicBezTo>
                      <a:pt x="1" y="42"/>
                      <a:pt x="0" y="34"/>
                      <a:pt x="6" y="28"/>
                    </a:cubicBezTo>
                    <a:cubicBezTo>
                      <a:pt x="9" y="24"/>
                      <a:pt x="23" y="10"/>
                      <a:pt x="31" y="3"/>
                    </a:cubicBezTo>
                    <a:cubicBezTo>
                      <a:pt x="33" y="1"/>
                      <a:pt x="36" y="0"/>
                      <a:pt x="39" y="0"/>
                    </a:cubicBezTo>
                    <a:cubicBezTo>
                      <a:pt x="42" y="1"/>
                      <a:pt x="45" y="4"/>
                      <a:pt x="46" y="7"/>
                    </a:cubicBezTo>
                    <a:cubicBezTo>
                      <a:pt x="46" y="10"/>
                      <a:pt x="45" y="13"/>
                      <a:pt x="43" y="15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8" y="41"/>
                      <a:pt x="16" y="41"/>
                      <a:pt x="15" y="42"/>
                    </a:cubicBezTo>
                    <a:cubicBezTo>
                      <a:pt x="13" y="42"/>
                      <a:pt x="12" y="41"/>
                      <a:pt x="11" y="40"/>
                    </a:cubicBezTo>
                    <a:cubicBezTo>
                      <a:pt x="9" y="38"/>
                      <a:pt x="9" y="35"/>
                      <a:pt x="12" y="32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4"/>
                      <a:pt x="30" y="14"/>
                      <a:pt x="31" y="15"/>
                    </a:cubicBezTo>
                    <a:cubicBezTo>
                      <a:pt x="32" y="16"/>
                      <a:pt x="32" y="17"/>
                      <a:pt x="31" y="18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3" y="36"/>
                      <a:pt x="13" y="37"/>
                      <a:pt x="13" y="38"/>
                    </a:cubicBezTo>
                    <a:cubicBezTo>
                      <a:pt x="13" y="38"/>
                      <a:pt x="14" y="38"/>
                      <a:pt x="14" y="38"/>
                    </a:cubicBezTo>
                    <a:cubicBezTo>
                      <a:pt x="15" y="38"/>
                      <a:pt x="16" y="38"/>
                      <a:pt x="17" y="37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2" y="11"/>
                      <a:pt x="43" y="9"/>
                      <a:pt x="42" y="8"/>
                    </a:cubicBezTo>
                    <a:cubicBezTo>
                      <a:pt x="42" y="6"/>
                      <a:pt x="40" y="4"/>
                      <a:pt x="38" y="4"/>
                    </a:cubicBezTo>
                    <a:cubicBezTo>
                      <a:pt x="37" y="3"/>
                      <a:pt x="35" y="4"/>
                      <a:pt x="33" y="6"/>
                    </a:cubicBezTo>
                    <a:cubicBezTo>
                      <a:pt x="26" y="13"/>
                      <a:pt x="12" y="27"/>
                      <a:pt x="8" y="30"/>
                    </a:cubicBezTo>
                    <a:cubicBezTo>
                      <a:pt x="3" y="35"/>
                      <a:pt x="5" y="40"/>
                      <a:pt x="8" y="43"/>
                    </a:cubicBezTo>
                    <a:cubicBezTo>
                      <a:pt x="11" y="46"/>
                      <a:pt x="16" y="47"/>
                      <a:pt x="21" y="43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7"/>
                      <a:pt x="47" y="17"/>
                      <a:pt x="48" y="18"/>
                    </a:cubicBezTo>
                    <a:cubicBezTo>
                      <a:pt x="49" y="19"/>
                      <a:pt x="49" y="20"/>
                      <a:pt x="48" y="20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0" y="48"/>
                      <a:pt x="17" y="49"/>
                      <a:pt x="14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Group 14"/>
          <p:cNvGrpSpPr/>
          <p:nvPr/>
        </p:nvGrpSpPr>
        <p:grpSpPr>
          <a:xfrm>
            <a:off x="7306989" y="3215917"/>
            <a:ext cx="1040315" cy="1040315"/>
            <a:chOff x="5928097" y="1900167"/>
            <a:chExt cx="944252" cy="944251"/>
          </a:xfrm>
        </p:grpSpPr>
        <p:sp>
          <p:nvSpPr>
            <p:cNvPr id="25" name="Oval 71"/>
            <p:cNvSpPr/>
            <p:nvPr/>
          </p:nvSpPr>
          <p:spPr bwMode="auto">
            <a:xfrm rot="10800000">
              <a:off x="5928097" y="1900167"/>
              <a:ext cx="944252" cy="944251"/>
            </a:xfrm>
            <a:prstGeom prst="ellipse">
              <a:avLst/>
            </a:prstGeom>
            <a:solidFill>
              <a:schemeClr val="bg1"/>
            </a:solidFill>
            <a:ln w="2222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26" name="Group 4"/>
            <p:cNvGrpSpPr/>
            <p:nvPr/>
          </p:nvGrpSpPr>
          <p:grpSpPr>
            <a:xfrm>
              <a:off x="6035982" y="2012589"/>
              <a:ext cx="709431" cy="709430"/>
              <a:chOff x="6035982" y="2012589"/>
              <a:chExt cx="709431" cy="709430"/>
            </a:xfrm>
          </p:grpSpPr>
          <p:sp>
            <p:nvSpPr>
              <p:cNvPr id="27" name="Oval 203"/>
              <p:cNvSpPr/>
              <p:nvPr/>
            </p:nvSpPr>
            <p:spPr bwMode="auto">
              <a:xfrm rot="10800000">
                <a:off x="6035982" y="2012589"/>
                <a:ext cx="709431" cy="709430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56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3"/>
              <p:cNvSpPr>
                <a:spLocks noEditPoints="1"/>
              </p:cNvSpPr>
              <p:nvPr/>
            </p:nvSpPr>
            <p:spPr bwMode="auto">
              <a:xfrm>
                <a:off x="6219321" y="2200102"/>
                <a:ext cx="327510" cy="325397"/>
              </a:xfrm>
              <a:custGeom>
                <a:gdLst>
                  <a:gd name="T0" fmla="*/ 5 w 40"/>
                  <a:gd name="T1" fmla="*/ 20 h 40"/>
                  <a:gd name="T2" fmla="*/ 0 w 40"/>
                  <a:gd name="T3" fmla="*/ 20 h 40"/>
                  <a:gd name="T4" fmla="*/ 0 w 40"/>
                  <a:gd name="T5" fmla="*/ 35 h 40"/>
                  <a:gd name="T6" fmla="*/ 5 w 40"/>
                  <a:gd name="T7" fmla="*/ 40 h 40"/>
                  <a:gd name="T8" fmla="*/ 20 w 40"/>
                  <a:gd name="T9" fmla="*/ 40 h 40"/>
                  <a:gd name="T10" fmla="*/ 20 w 40"/>
                  <a:gd name="T11" fmla="*/ 35 h 40"/>
                  <a:gd name="T12" fmla="*/ 5 w 40"/>
                  <a:gd name="T13" fmla="*/ 35 h 40"/>
                  <a:gd name="T14" fmla="*/ 5 w 40"/>
                  <a:gd name="T15" fmla="*/ 20 h 40"/>
                  <a:gd name="T16" fmla="*/ 35 w 40"/>
                  <a:gd name="T17" fmla="*/ 25 h 40"/>
                  <a:gd name="T18" fmla="*/ 15 w 40"/>
                  <a:gd name="T19" fmla="*/ 25 h 40"/>
                  <a:gd name="T20" fmla="*/ 15 w 40"/>
                  <a:gd name="T21" fmla="*/ 5 h 40"/>
                  <a:gd name="T22" fmla="*/ 35 w 40"/>
                  <a:gd name="T23" fmla="*/ 5 h 40"/>
                  <a:gd name="T24" fmla="*/ 35 w 40"/>
                  <a:gd name="T25" fmla="*/ 25 h 40"/>
                  <a:gd name="T26" fmla="*/ 35 w 40"/>
                  <a:gd name="T27" fmla="*/ 0 h 40"/>
                  <a:gd name="T28" fmla="*/ 15 w 40"/>
                  <a:gd name="T29" fmla="*/ 0 h 40"/>
                  <a:gd name="T30" fmla="*/ 10 w 40"/>
                  <a:gd name="T31" fmla="*/ 5 h 40"/>
                  <a:gd name="T32" fmla="*/ 10 w 40"/>
                  <a:gd name="T33" fmla="*/ 25 h 40"/>
                  <a:gd name="T34" fmla="*/ 15 w 40"/>
                  <a:gd name="T35" fmla="*/ 30 h 40"/>
                  <a:gd name="T36" fmla="*/ 35 w 40"/>
                  <a:gd name="T37" fmla="*/ 30 h 40"/>
                  <a:gd name="T38" fmla="*/ 40 w 40"/>
                  <a:gd name="T39" fmla="*/ 25 h 40"/>
                  <a:gd name="T40" fmla="*/ 40 w 40"/>
                  <a:gd name="T41" fmla="*/ 5 h 40"/>
                  <a:gd name="T42" fmla="*/ 35 w 40"/>
                  <a:gd name="T43" fmla="*/ 0 h 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5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2" y="40"/>
                      <a:pt x="5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20"/>
                      <a:pt x="5" y="20"/>
                      <a:pt x="5" y="20"/>
                    </a:cubicBezTo>
                    <a:close/>
                    <a:moveTo>
                      <a:pt x="35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5"/>
                      <a:pt x="35" y="25"/>
                      <a:pt x="35" y="25"/>
                    </a:cubicBezTo>
                    <a:close/>
                    <a:moveTo>
                      <a:pt x="3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0" y="2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8"/>
                      <a:pt x="12" y="30"/>
                      <a:pt x="1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8" y="30"/>
                      <a:pt x="40" y="28"/>
                      <a:pt x="40" y="2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2"/>
                      <a:pt x="38" y="0"/>
                      <a:pt x="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Group 12"/>
          <p:cNvGrpSpPr/>
          <p:nvPr/>
        </p:nvGrpSpPr>
        <p:grpSpPr>
          <a:xfrm>
            <a:off x="4773603" y="1594153"/>
            <a:ext cx="1040315" cy="1040315"/>
            <a:chOff x="3628646" y="428159"/>
            <a:chExt cx="944252" cy="944251"/>
          </a:xfrm>
        </p:grpSpPr>
        <p:sp>
          <p:nvSpPr>
            <p:cNvPr id="30" name="Oval 208"/>
            <p:cNvSpPr/>
            <p:nvPr/>
          </p:nvSpPr>
          <p:spPr bwMode="auto">
            <a:xfrm rot="10800000">
              <a:off x="3628646" y="428159"/>
              <a:ext cx="944252" cy="944251"/>
            </a:xfrm>
            <a:prstGeom prst="ellipse">
              <a:avLst/>
            </a:prstGeom>
            <a:solidFill>
              <a:schemeClr val="bg1"/>
            </a:solidFill>
            <a:ln w="2222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31" name="Group 2"/>
            <p:cNvGrpSpPr/>
            <p:nvPr/>
          </p:nvGrpSpPr>
          <p:grpSpPr>
            <a:xfrm>
              <a:off x="3736531" y="540581"/>
              <a:ext cx="709431" cy="709430"/>
              <a:chOff x="3736531" y="540581"/>
              <a:chExt cx="709431" cy="709430"/>
            </a:xfrm>
          </p:grpSpPr>
          <p:sp>
            <p:nvSpPr>
              <p:cNvPr id="32" name="Oval 209"/>
              <p:cNvSpPr/>
              <p:nvPr/>
            </p:nvSpPr>
            <p:spPr bwMode="auto">
              <a:xfrm rot="10800000">
                <a:off x="3736531" y="540581"/>
                <a:ext cx="709431" cy="709430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56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24"/>
              <p:cNvSpPr>
                <a:spLocks noEditPoints="1"/>
              </p:cNvSpPr>
              <p:nvPr/>
            </p:nvSpPr>
            <p:spPr bwMode="auto">
              <a:xfrm>
                <a:off x="3844874" y="745411"/>
                <a:ext cx="384560" cy="308493"/>
              </a:xfrm>
              <a:custGeom>
                <a:gdLst>
                  <a:gd name="T0" fmla="*/ 16 w 47"/>
                  <a:gd name="T1" fmla="*/ 37 h 38"/>
                  <a:gd name="T2" fmla="*/ 17 w 47"/>
                  <a:gd name="T3" fmla="*/ 37 h 38"/>
                  <a:gd name="T4" fmla="*/ 24 w 47"/>
                  <a:gd name="T5" fmla="*/ 31 h 38"/>
                  <a:gd name="T6" fmla="*/ 16 w 47"/>
                  <a:gd name="T7" fmla="*/ 27 h 38"/>
                  <a:gd name="T8" fmla="*/ 16 w 47"/>
                  <a:gd name="T9" fmla="*/ 37 h 38"/>
                  <a:gd name="T10" fmla="*/ 46 w 47"/>
                  <a:gd name="T11" fmla="*/ 0 h 38"/>
                  <a:gd name="T12" fmla="*/ 1 w 47"/>
                  <a:gd name="T13" fmla="*/ 16 h 38"/>
                  <a:gd name="T14" fmla="*/ 1 w 47"/>
                  <a:gd name="T15" fmla="*/ 17 h 38"/>
                  <a:gd name="T16" fmla="*/ 11 w 47"/>
                  <a:gd name="T17" fmla="*/ 21 h 38"/>
                  <a:gd name="T18" fmla="*/ 11 w 47"/>
                  <a:gd name="T19" fmla="*/ 21 h 38"/>
                  <a:gd name="T20" fmla="*/ 16 w 47"/>
                  <a:gd name="T21" fmla="*/ 23 h 38"/>
                  <a:gd name="T22" fmla="*/ 44 w 47"/>
                  <a:gd name="T23" fmla="*/ 3 h 38"/>
                  <a:gd name="T24" fmla="*/ 44 w 47"/>
                  <a:gd name="T25" fmla="*/ 3 h 38"/>
                  <a:gd name="T26" fmla="*/ 25 w 47"/>
                  <a:gd name="T27" fmla="*/ 25 h 38"/>
                  <a:gd name="T28" fmla="*/ 25 w 47"/>
                  <a:gd name="T29" fmla="*/ 25 h 38"/>
                  <a:gd name="T30" fmla="*/ 24 w 47"/>
                  <a:gd name="T31" fmla="*/ 26 h 38"/>
                  <a:gd name="T32" fmla="*/ 25 w 47"/>
                  <a:gd name="T33" fmla="*/ 27 h 38"/>
                  <a:gd name="T34" fmla="*/ 25 w 47"/>
                  <a:gd name="T35" fmla="*/ 27 h 38"/>
                  <a:gd name="T36" fmla="*/ 38 w 47"/>
                  <a:gd name="T37" fmla="*/ 34 h 38"/>
                  <a:gd name="T38" fmla="*/ 39 w 47"/>
                  <a:gd name="T39" fmla="*/ 33 h 38"/>
                  <a:gd name="T40" fmla="*/ 47 w 47"/>
                  <a:gd name="T41" fmla="*/ 1 h 38"/>
                  <a:gd name="T42" fmla="*/ 46 w 47"/>
                  <a:gd name="T43" fmla="*/ 0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" h="38">
                    <a:moveTo>
                      <a:pt x="16" y="37"/>
                    </a:moveTo>
                    <a:cubicBezTo>
                      <a:pt x="16" y="37"/>
                      <a:pt x="17" y="38"/>
                      <a:pt x="17" y="37"/>
                    </a:cubicBezTo>
                    <a:cubicBezTo>
                      <a:pt x="18" y="37"/>
                      <a:pt x="24" y="31"/>
                      <a:pt x="24" y="3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37"/>
                      <a:pt x="16" y="37"/>
                      <a:pt x="16" y="37"/>
                    </a:cubicBezTo>
                    <a:close/>
                    <a:moveTo>
                      <a:pt x="46" y="0"/>
                    </a:moveTo>
                    <a:cubicBezTo>
                      <a:pt x="45" y="1"/>
                      <a:pt x="2" y="16"/>
                      <a:pt x="1" y="16"/>
                    </a:cubicBezTo>
                    <a:cubicBezTo>
                      <a:pt x="1" y="16"/>
                      <a:pt x="0" y="17"/>
                      <a:pt x="1" y="17"/>
                    </a:cubicBezTo>
                    <a:cubicBezTo>
                      <a:pt x="2" y="18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44" y="3"/>
                      <a:pt x="44" y="3"/>
                    </a:cubicBezTo>
                    <a:cubicBezTo>
                      <a:pt x="44" y="3"/>
                      <a:pt x="45" y="3"/>
                      <a:pt x="44" y="3"/>
                    </a:cubicBezTo>
                    <a:cubicBezTo>
                      <a:pt x="44" y="4"/>
                      <a:pt x="25" y="25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37" y="33"/>
                      <a:pt x="38" y="34"/>
                    </a:cubicBezTo>
                    <a:cubicBezTo>
                      <a:pt x="38" y="34"/>
                      <a:pt x="39" y="34"/>
                      <a:pt x="39" y="33"/>
                    </a:cubicBezTo>
                    <a:cubicBezTo>
                      <a:pt x="40" y="32"/>
                      <a:pt x="47" y="2"/>
                      <a:pt x="47" y="1"/>
                    </a:cubicBezTo>
                    <a:cubicBezTo>
                      <a:pt x="47" y="1"/>
                      <a:pt x="46" y="0"/>
                      <a:pt x="4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2071603" y="1564330"/>
            <a:ext cx="2519999" cy="1202658"/>
            <a:chOff x="2141052" y="1518030"/>
            <a:chExt cx="2519999" cy="1202658"/>
          </a:xfrm>
        </p:grpSpPr>
        <p:sp>
          <p:nvSpPr>
            <p:cNvPr id="35" name="文本框 34"/>
            <p:cNvSpPr txBox="1"/>
            <p:nvPr/>
          </p:nvSpPr>
          <p:spPr>
            <a:xfrm>
              <a:off x="3496499" y="1518030"/>
              <a:ext cx="1107996" cy="3768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lnSpc>
                  <a:spcPct val="110000"/>
                </a:lnSpc>
                <a:spcAft>
                  <a:spcPts val="800"/>
                </a:spcAft>
                <a:defRPr/>
              </a:pPr>
              <a:r>
                <a:rPr lang="zh-CN" altLang="en-US">
                  <a:solidFill>
                    <a:srgbClr val="2788C3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cs typeface="+mn-ea"/>
                  <a:sym typeface="+mn-lt"/>
                </a:rPr>
                <a:t>点击编辑</a:t>
              </a:r>
              <a:endParaRPr lang="zh-CN" altLang="en-US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36" name="文本框 52"/>
            <p:cNvSpPr txBox="1">
              <a:spLocks noChangeArrowheads="1"/>
            </p:cNvSpPr>
            <p:nvPr/>
          </p:nvSpPr>
          <p:spPr bwMode="auto">
            <a:xfrm>
              <a:off x="2141052" y="1852758"/>
              <a:ext cx="2519999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点击输入文字内容，文字内容需概括精炼，不用多余的文字修饰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40482" y="1581040"/>
            <a:ext cx="2688684" cy="914109"/>
            <a:chOff x="7909931" y="1534740"/>
            <a:chExt cx="2688684" cy="914109"/>
          </a:xfrm>
        </p:grpSpPr>
        <p:sp>
          <p:nvSpPr>
            <p:cNvPr id="38" name="文本框 37"/>
            <p:cNvSpPr txBox="1"/>
            <p:nvPr/>
          </p:nvSpPr>
          <p:spPr>
            <a:xfrm>
              <a:off x="7909931" y="1534740"/>
              <a:ext cx="1107996" cy="3768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ct val="0"/>
                </a:spcBef>
                <a:spcAft>
                  <a:spcPts val="800"/>
                </a:spcAft>
                <a:defRPr/>
              </a:pPr>
              <a:r>
                <a:rPr lang="zh-CN" altLang="en-US">
                  <a:solidFill>
                    <a:srgbClr val="2788C3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cs typeface="+mn-ea"/>
                  <a:sym typeface="+mn-lt"/>
                </a:rPr>
                <a:t>点击编辑</a:t>
              </a:r>
              <a:endParaRPr lang="zh-CN" altLang="en-US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39" name="文本框 52"/>
            <p:cNvSpPr txBox="1">
              <a:spLocks noChangeArrowheads="1"/>
            </p:cNvSpPr>
            <p:nvPr/>
          </p:nvSpPr>
          <p:spPr bwMode="auto">
            <a:xfrm>
              <a:off x="7909931" y="1839451"/>
              <a:ext cx="2688684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点击输入文字内容，文字内容需概括精炼，不用多余的文字修饰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460468" y="3237923"/>
            <a:ext cx="2688684" cy="914108"/>
            <a:chOff x="8529917" y="3191623"/>
            <a:chExt cx="2688684" cy="914108"/>
          </a:xfrm>
        </p:grpSpPr>
        <p:sp>
          <p:nvSpPr>
            <p:cNvPr id="41" name="文本框 40"/>
            <p:cNvSpPr txBox="1"/>
            <p:nvPr/>
          </p:nvSpPr>
          <p:spPr>
            <a:xfrm>
              <a:off x="8529917" y="3191623"/>
              <a:ext cx="1107996" cy="3768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ct val="0"/>
                </a:spcBef>
                <a:spcAft>
                  <a:spcPts val="800"/>
                </a:spcAft>
                <a:defRPr/>
              </a:pPr>
              <a:r>
                <a:rPr lang="zh-CN" altLang="en-US">
                  <a:solidFill>
                    <a:srgbClr val="2788C3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cs typeface="+mn-ea"/>
                  <a:sym typeface="+mn-lt"/>
                </a:rPr>
                <a:t>点击编辑</a:t>
              </a:r>
              <a:endParaRPr lang="zh-CN" altLang="en-US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42" name="文本框 52"/>
            <p:cNvSpPr txBox="1">
              <a:spLocks noChangeArrowheads="1"/>
            </p:cNvSpPr>
            <p:nvPr/>
          </p:nvSpPr>
          <p:spPr bwMode="auto">
            <a:xfrm>
              <a:off x="8529917" y="3496333"/>
              <a:ext cx="2688684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点击输入文字内容，文字内容需概括精炼，不用多余的文字修饰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879001" y="4862222"/>
            <a:ext cx="2688684" cy="914108"/>
            <a:chOff x="7948450" y="4815922"/>
            <a:chExt cx="2688684" cy="914108"/>
          </a:xfrm>
        </p:grpSpPr>
        <p:sp>
          <p:nvSpPr>
            <p:cNvPr id="44" name="文本框 43"/>
            <p:cNvSpPr txBox="1"/>
            <p:nvPr/>
          </p:nvSpPr>
          <p:spPr>
            <a:xfrm>
              <a:off x="7948450" y="4815922"/>
              <a:ext cx="1107996" cy="3768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ct val="0"/>
                </a:spcBef>
                <a:spcAft>
                  <a:spcPts val="800"/>
                </a:spcAft>
                <a:defRPr/>
              </a:pPr>
              <a:r>
                <a:rPr lang="zh-CN" altLang="en-US">
                  <a:solidFill>
                    <a:srgbClr val="2788C3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cs typeface="+mn-ea"/>
                  <a:sym typeface="+mn-lt"/>
                </a:rPr>
                <a:t>点击编辑</a:t>
              </a:r>
              <a:endParaRPr lang="zh-CN" altLang="en-US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45" name="文本框 52"/>
            <p:cNvSpPr txBox="1">
              <a:spLocks noChangeArrowheads="1"/>
            </p:cNvSpPr>
            <p:nvPr/>
          </p:nvSpPr>
          <p:spPr bwMode="auto">
            <a:xfrm>
              <a:off x="7948450" y="5120632"/>
              <a:ext cx="2688684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点击输入文字内容，文字内容需概括精炼，不用多余的文字修饰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71603" y="5133174"/>
            <a:ext cx="2566090" cy="1170312"/>
            <a:chOff x="2141052" y="5086874"/>
            <a:chExt cx="2566090" cy="1170312"/>
          </a:xfrm>
        </p:grpSpPr>
        <p:sp>
          <p:nvSpPr>
            <p:cNvPr id="47" name="文本框 46"/>
            <p:cNvSpPr txBox="1"/>
            <p:nvPr/>
          </p:nvSpPr>
          <p:spPr>
            <a:xfrm>
              <a:off x="3421735" y="5086874"/>
              <a:ext cx="1107996" cy="3970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fontAlgn="auto">
                <a:lnSpc>
                  <a:spcPct val="110000"/>
                </a:lnSpc>
                <a:spcBef>
                  <a:spcPct val="0"/>
                </a:spcBef>
                <a:spcAft>
                  <a:spcPts val="800"/>
                </a:spcAft>
                <a:defRPr/>
              </a:pPr>
              <a:r>
                <a:rPr lang="zh-CN" altLang="en-US">
                  <a:solidFill>
                    <a:srgbClr val="2788C3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cs typeface="+mn-ea"/>
                  <a:sym typeface="+mn-lt"/>
                </a:rPr>
                <a:t>点击编辑</a:t>
              </a:r>
              <a:endParaRPr lang="zh-CN" altLang="en-US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48" name="文本框 52"/>
            <p:cNvSpPr txBox="1">
              <a:spLocks noChangeArrowheads="1"/>
            </p:cNvSpPr>
            <p:nvPr/>
          </p:nvSpPr>
          <p:spPr bwMode="auto">
            <a:xfrm>
              <a:off x="2141052" y="5389256"/>
              <a:ext cx="2566090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点击输入文字内容，文字内容需概括精炼，不用多余的文字修饰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766910" y="2870618"/>
            <a:ext cx="5200116" cy="2021346"/>
            <a:chOff x="1836359" y="2824318"/>
            <a:chExt cx="5200116" cy="2021346"/>
          </a:xfrm>
        </p:grpSpPr>
        <p:sp>
          <p:nvSpPr>
            <p:cNvPr id="50" name="Rectangle 10"/>
            <p:cNvSpPr/>
            <p:nvPr/>
          </p:nvSpPr>
          <p:spPr bwMode="auto">
            <a:xfrm>
              <a:off x="1836359" y="2955525"/>
              <a:ext cx="4125355" cy="1792369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1" name="Oval 11"/>
            <p:cNvSpPr/>
            <p:nvPr/>
          </p:nvSpPr>
          <p:spPr bwMode="auto">
            <a:xfrm>
              <a:off x="5350885" y="3075845"/>
              <a:ext cx="1576424" cy="157642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52" name="Group 9"/>
            <p:cNvGrpSpPr/>
            <p:nvPr/>
          </p:nvGrpSpPr>
          <p:grpSpPr>
            <a:xfrm>
              <a:off x="5193188" y="2824318"/>
              <a:ext cx="1843287" cy="2021346"/>
              <a:chOff x="2378075" y="182563"/>
              <a:chExt cx="4387851" cy="4811712"/>
            </a:xfrm>
            <a:solidFill>
              <a:schemeClr val="accent2"/>
            </a:solidFill>
          </p:grpSpPr>
          <p:sp>
            <p:nvSpPr>
              <p:cNvPr id="55" name="Freeform 6"/>
              <p:cNvSpPr/>
              <p:nvPr/>
            </p:nvSpPr>
            <p:spPr bwMode="auto">
              <a:xfrm>
                <a:off x="2378075" y="182563"/>
                <a:ext cx="2339975" cy="4616450"/>
              </a:xfrm>
              <a:custGeom>
                <a:gdLst>
                  <a:gd name="T0" fmla="*/ 528 w 624"/>
                  <a:gd name="T1" fmla="*/ 1145 h 1231"/>
                  <a:gd name="T2" fmla="*/ 600 w 624"/>
                  <a:gd name="T3" fmla="*/ 1064 h 1231"/>
                  <a:gd name="T4" fmla="*/ 585 w 624"/>
                  <a:gd name="T5" fmla="*/ 1064 h 1231"/>
                  <a:gd name="T6" fmla="*/ 166 w 624"/>
                  <a:gd name="T7" fmla="*/ 646 h 1231"/>
                  <a:gd name="T8" fmla="*/ 421 w 624"/>
                  <a:gd name="T9" fmla="*/ 261 h 1231"/>
                  <a:gd name="T10" fmla="*/ 421 w 624"/>
                  <a:gd name="T11" fmla="*/ 328 h 1231"/>
                  <a:gd name="T12" fmla="*/ 503 w 624"/>
                  <a:gd name="T13" fmla="*/ 235 h 1231"/>
                  <a:gd name="T14" fmla="*/ 584 w 624"/>
                  <a:gd name="T15" fmla="*/ 144 h 1231"/>
                  <a:gd name="T16" fmla="*/ 497 w 624"/>
                  <a:gd name="T17" fmla="*/ 67 h 1231"/>
                  <a:gd name="T18" fmla="*/ 421 w 624"/>
                  <a:gd name="T19" fmla="*/ 0 h 1231"/>
                  <a:gd name="T20" fmla="*/ 421 w 624"/>
                  <a:gd name="T21" fmla="*/ 84 h 1231"/>
                  <a:gd name="T22" fmla="*/ 0 w 624"/>
                  <a:gd name="T23" fmla="*/ 646 h 1231"/>
                  <a:gd name="T24" fmla="*/ 585 w 624"/>
                  <a:gd name="T25" fmla="*/ 1231 h 1231"/>
                  <a:gd name="T26" fmla="*/ 624 w 624"/>
                  <a:gd name="T27" fmla="*/ 1230 h 1231"/>
                  <a:gd name="T28" fmla="*/ 528 w 624"/>
                  <a:gd name="T29" fmla="*/ 1145 h 12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4" h="1231">
                    <a:moveTo>
                      <a:pt x="528" y="1145"/>
                    </a:moveTo>
                    <a:cubicBezTo>
                      <a:pt x="600" y="1064"/>
                      <a:pt x="600" y="1064"/>
                      <a:pt x="600" y="1064"/>
                    </a:cubicBezTo>
                    <a:cubicBezTo>
                      <a:pt x="595" y="1064"/>
                      <a:pt x="590" y="1064"/>
                      <a:pt x="585" y="1064"/>
                    </a:cubicBezTo>
                    <a:cubicBezTo>
                      <a:pt x="354" y="1064"/>
                      <a:pt x="166" y="877"/>
                      <a:pt x="166" y="646"/>
                    </a:cubicBezTo>
                    <a:cubicBezTo>
                      <a:pt x="166" y="473"/>
                      <a:pt x="271" y="324"/>
                      <a:pt x="421" y="261"/>
                    </a:cubicBezTo>
                    <a:cubicBezTo>
                      <a:pt x="421" y="328"/>
                      <a:pt x="421" y="328"/>
                      <a:pt x="421" y="328"/>
                    </a:cubicBezTo>
                    <a:cubicBezTo>
                      <a:pt x="503" y="235"/>
                      <a:pt x="503" y="235"/>
                      <a:pt x="503" y="235"/>
                    </a:cubicBezTo>
                    <a:cubicBezTo>
                      <a:pt x="584" y="144"/>
                      <a:pt x="584" y="144"/>
                      <a:pt x="584" y="144"/>
                    </a:cubicBezTo>
                    <a:cubicBezTo>
                      <a:pt x="497" y="67"/>
                      <a:pt x="497" y="67"/>
                      <a:pt x="497" y="67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21" y="84"/>
                      <a:pt x="421" y="84"/>
                      <a:pt x="421" y="84"/>
                    </a:cubicBezTo>
                    <a:cubicBezTo>
                      <a:pt x="177" y="155"/>
                      <a:pt x="0" y="380"/>
                      <a:pt x="0" y="646"/>
                    </a:cubicBezTo>
                    <a:cubicBezTo>
                      <a:pt x="0" y="969"/>
                      <a:pt x="262" y="1231"/>
                      <a:pt x="585" y="1231"/>
                    </a:cubicBezTo>
                    <a:cubicBezTo>
                      <a:pt x="598" y="1231"/>
                      <a:pt x="611" y="1230"/>
                      <a:pt x="624" y="1230"/>
                    </a:cubicBezTo>
                    <a:lnTo>
                      <a:pt x="528" y="1145"/>
                    </a:lnTo>
                    <a:close/>
                  </a:path>
                </a:pathLst>
              </a:cu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7"/>
              <p:cNvSpPr/>
              <p:nvPr/>
            </p:nvSpPr>
            <p:spPr bwMode="auto">
              <a:xfrm>
                <a:off x="4462463" y="407988"/>
                <a:ext cx="2303463" cy="4586287"/>
              </a:xfrm>
              <a:custGeom>
                <a:gdLst>
                  <a:gd name="T0" fmla="*/ 29 w 614"/>
                  <a:gd name="T1" fmla="*/ 0 h 1223"/>
                  <a:gd name="T2" fmla="*/ 0 w 614"/>
                  <a:gd name="T3" fmla="*/ 1 h 1223"/>
                  <a:gd name="T4" fmla="*/ 87 w 614"/>
                  <a:gd name="T5" fmla="*/ 78 h 1223"/>
                  <a:gd name="T6" fmla="*/ 8 w 614"/>
                  <a:gd name="T7" fmla="*/ 168 h 1223"/>
                  <a:gd name="T8" fmla="*/ 29 w 614"/>
                  <a:gd name="T9" fmla="*/ 167 h 1223"/>
                  <a:gd name="T10" fmla="*/ 448 w 614"/>
                  <a:gd name="T11" fmla="*/ 586 h 1223"/>
                  <a:gd name="T12" fmla="*/ 194 w 614"/>
                  <a:gd name="T13" fmla="*/ 970 h 1223"/>
                  <a:gd name="T14" fmla="*/ 194 w 614"/>
                  <a:gd name="T15" fmla="*/ 896 h 1223"/>
                  <a:gd name="T16" fmla="*/ 103 w 614"/>
                  <a:gd name="T17" fmla="*/ 998 h 1223"/>
                  <a:gd name="T18" fmla="*/ 31 w 614"/>
                  <a:gd name="T19" fmla="*/ 1079 h 1223"/>
                  <a:gd name="T20" fmla="*/ 126 w 614"/>
                  <a:gd name="T21" fmla="*/ 1163 h 1223"/>
                  <a:gd name="T22" fmla="*/ 194 w 614"/>
                  <a:gd name="T23" fmla="*/ 1223 h 1223"/>
                  <a:gd name="T24" fmla="*/ 194 w 614"/>
                  <a:gd name="T25" fmla="*/ 1147 h 1223"/>
                  <a:gd name="T26" fmla="*/ 614 w 614"/>
                  <a:gd name="T27" fmla="*/ 586 h 1223"/>
                  <a:gd name="T28" fmla="*/ 29 w 614"/>
                  <a:gd name="T29" fmla="*/ 0 h 12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14" h="1223">
                    <a:moveTo>
                      <a:pt x="29" y="0"/>
                    </a:moveTo>
                    <a:cubicBezTo>
                      <a:pt x="19" y="0"/>
                      <a:pt x="9" y="1"/>
                      <a:pt x="0" y="1"/>
                    </a:cubicBezTo>
                    <a:cubicBezTo>
                      <a:pt x="87" y="78"/>
                      <a:pt x="87" y="78"/>
                      <a:pt x="87" y="78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15" y="167"/>
                      <a:pt x="22" y="167"/>
                      <a:pt x="29" y="167"/>
                    </a:cubicBezTo>
                    <a:cubicBezTo>
                      <a:pt x="260" y="167"/>
                      <a:pt x="448" y="354"/>
                      <a:pt x="448" y="586"/>
                    </a:cubicBezTo>
                    <a:cubicBezTo>
                      <a:pt x="448" y="758"/>
                      <a:pt x="343" y="906"/>
                      <a:pt x="194" y="970"/>
                    </a:cubicBezTo>
                    <a:cubicBezTo>
                      <a:pt x="194" y="896"/>
                      <a:pt x="194" y="896"/>
                      <a:pt x="194" y="896"/>
                    </a:cubicBezTo>
                    <a:cubicBezTo>
                      <a:pt x="103" y="998"/>
                      <a:pt x="103" y="998"/>
                      <a:pt x="103" y="998"/>
                    </a:cubicBezTo>
                    <a:cubicBezTo>
                      <a:pt x="31" y="1079"/>
                      <a:pt x="31" y="1079"/>
                      <a:pt x="31" y="1079"/>
                    </a:cubicBezTo>
                    <a:cubicBezTo>
                      <a:pt x="126" y="1163"/>
                      <a:pt x="126" y="1163"/>
                      <a:pt x="126" y="1163"/>
                    </a:cubicBezTo>
                    <a:cubicBezTo>
                      <a:pt x="194" y="1223"/>
                      <a:pt x="194" y="1223"/>
                      <a:pt x="194" y="1223"/>
                    </a:cubicBezTo>
                    <a:cubicBezTo>
                      <a:pt x="194" y="1147"/>
                      <a:pt x="194" y="1147"/>
                      <a:pt x="194" y="1147"/>
                    </a:cubicBezTo>
                    <a:cubicBezTo>
                      <a:pt x="437" y="1076"/>
                      <a:pt x="614" y="851"/>
                      <a:pt x="614" y="586"/>
                    </a:cubicBezTo>
                    <a:cubicBezTo>
                      <a:pt x="614" y="262"/>
                      <a:pt x="352" y="0"/>
                      <a:pt x="29" y="0"/>
                    </a:cubicBezTo>
                    <a:close/>
                  </a:path>
                </a:pathLst>
              </a:cu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2248456" y="3292732"/>
              <a:ext cx="1569660" cy="4385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25000"/>
                </a:lnSpc>
                <a:spcBef>
                  <a:spcPct val="0"/>
                </a:spcBef>
                <a:spcAft>
                  <a:spcPts val="800"/>
                </a:spcAft>
                <a:defRPr/>
              </a:pPr>
              <a:r>
                <a:rPr lang="zh-CN" altLang="en-US">
                  <a:solidFill>
                    <a:schemeClr val="bg1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cs typeface="+mn-ea"/>
                  <a:sym typeface="+mn-lt"/>
                </a:rPr>
                <a:t>点击输入标题</a:t>
              </a:r>
              <a:endParaRPr lang="zh-CN" altLang="en-US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54" name="文本框 52"/>
            <p:cNvSpPr txBox="1">
              <a:spLocks noChangeArrowheads="1"/>
            </p:cNvSpPr>
            <p:nvPr/>
          </p:nvSpPr>
          <p:spPr bwMode="auto">
            <a:xfrm>
              <a:off x="2248455" y="3597442"/>
              <a:ext cx="2682490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点击输入文字内容，文字内容需概括精炼，不用多余的文字修饰点击输入文字内容</a:t>
              </a:r>
              <a:endPara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8" de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0" y="2506370"/>
            <a:ext cx="5262467" cy="3649156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373277" y="2409726"/>
            <a:ext cx="66581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600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  <a:endParaRPr lang="zh-CN" altLang="en-US" sz="600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757350" y="3441906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69686" y="815653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02</a:t>
            </a:r>
            <a:endParaRPr lang="zh-CN" altLang="en-US" sz="11500" b="1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二、点击添加你的标题</a:t>
            </a:r>
            <a:endParaRPr lang="zh-CN" altLang="en-US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0714" y="1619570"/>
            <a:ext cx="5897336" cy="30292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8178" y="4730163"/>
            <a:ext cx="3869872" cy="1728107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108000" tIns="576000" rIns="108000" bIns="0" anchor="ctr"/>
          <a:lstStyle/>
          <a:p>
            <a:pPr algn="ctr">
              <a:lnSpc>
                <a:spcPct val="110000"/>
              </a:lnSpc>
            </a:pPr>
            <a:endParaRPr lang="zh-CN" altLang="en-US" sz="20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60714" y="4730163"/>
            <a:ext cx="1915886" cy="1728107"/>
            <a:chOff x="827314" y="4710793"/>
            <a:chExt cx="1915886" cy="1728107"/>
          </a:xfrm>
        </p:grpSpPr>
        <p:sp>
          <p:nvSpPr>
            <p:cNvPr id="8" name="矩形 7"/>
            <p:cNvSpPr/>
            <p:nvPr/>
          </p:nvSpPr>
          <p:spPr>
            <a:xfrm>
              <a:off x="827314" y="4710793"/>
              <a:ext cx="1915886" cy="1728107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108000" tIns="576000" rIns="108000" bIns="0" anchor="ctr"/>
            <a:lstStyle/>
            <a:p>
              <a:pPr algn="ctr">
                <a:lnSpc>
                  <a:spcPct val="110000"/>
                </a:lnSpc>
              </a:pPr>
              <a:endParaRPr lang="zh-CN" altLang="en-US" sz="200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12"/>
            <p:cNvGrpSpPr>
              <a:grpSpLocks noChangeAspect="1"/>
            </p:cNvGrpSpPr>
            <p:nvPr/>
          </p:nvGrpSpPr>
          <p:grpSpPr>
            <a:xfrm>
              <a:off x="1361772" y="5151437"/>
              <a:ext cx="868893" cy="788156"/>
              <a:chOff x="2535" y="1120"/>
              <a:chExt cx="635" cy="576"/>
            </a:xfrm>
            <a:solidFill>
              <a:schemeClr val="bg1"/>
            </a:solidFill>
          </p:grpSpPr>
          <p:sp>
            <p:nvSpPr>
              <p:cNvPr id="10" name="Freeform 13"/>
              <p:cNvSpPr/>
              <p:nvPr/>
            </p:nvSpPr>
            <p:spPr bwMode="auto">
              <a:xfrm>
                <a:off x="2535" y="1626"/>
                <a:ext cx="635" cy="70"/>
              </a:xfrm>
              <a:custGeom>
                <a:gdLst>
                  <a:gd name="T0" fmla="*/ 136 w 136"/>
                  <a:gd name="T1" fmla="*/ 7 h 15"/>
                  <a:gd name="T2" fmla="*/ 128 w 136"/>
                  <a:gd name="T3" fmla="*/ 15 h 15"/>
                  <a:gd name="T4" fmla="*/ 8 w 136"/>
                  <a:gd name="T5" fmla="*/ 15 h 15"/>
                  <a:gd name="T6" fmla="*/ 0 w 136"/>
                  <a:gd name="T7" fmla="*/ 7 h 15"/>
                  <a:gd name="T8" fmla="*/ 0 w 136"/>
                  <a:gd name="T9" fmla="*/ 7 h 15"/>
                  <a:gd name="T10" fmla="*/ 8 w 136"/>
                  <a:gd name="T11" fmla="*/ 0 h 15"/>
                  <a:gd name="T12" fmla="*/ 128 w 136"/>
                  <a:gd name="T13" fmla="*/ 0 h 15"/>
                  <a:gd name="T14" fmla="*/ 136 w 136"/>
                  <a:gd name="T15" fmla="*/ 7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6" h="15">
                    <a:moveTo>
                      <a:pt x="136" y="7"/>
                    </a:moveTo>
                    <a:cubicBezTo>
                      <a:pt x="136" y="12"/>
                      <a:pt x="133" y="15"/>
                      <a:pt x="12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3" y="0"/>
                      <a:pt x="136" y="3"/>
                      <a:pt x="136" y="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Freeform 14"/>
              <p:cNvSpPr/>
              <p:nvPr/>
            </p:nvSpPr>
            <p:spPr bwMode="auto">
              <a:xfrm>
                <a:off x="2614" y="1369"/>
                <a:ext cx="75" cy="220"/>
              </a:xfrm>
              <a:custGeom>
                <a:gdLst>
                  <a:gd name="T0" fmla="*/ 8 w 16"/>
                  <a:gd name="T1" fmla="*/ 47 h 47"/>
                  <a:gd name="T2" fmla="*/ 0 w 16"/>
                  <a:gd name="T3" fmla="*/ 39 h 47"/>
                  <a:gd name="T4" fmla="*/ 0 w 16"/>
                  <a:gd name="T5" fmla="*/ 8 h 47"/>
                  <a:gd name="T6" fmla="*/ 8 w 16"/>
                  <a:gd name="T7" fmla="*/ 0 h 47"/>
                  <a:gd name="T8" fmla="*/ 8 w 16"/>
                  <a:gd name="T9" fmla="*/ 0 h 47"/>
                  <a:gd name="T10" fmla="*/ 16 w 16"/>
                  <a:gd name="T11" fmla="*/ 8 h 47"/>
                  <a:gd name="T12" fmla="*/ 16 w 16"/>
                  <a:gd name="T13" fmla="*/ 39 h 47"/>
                  <a:gd name="T14" fmla="*/ 8 w 16"/>
                  <a:gd name="T15" fmla="*/ 47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Freeform 15"/>
              <p:cNvSpPr/>
              <p:nvPr/>
            </p:nvSpPr>
            <p:spPr bwMode="auto">
              <a:xfrm>
                <a:off x="2750" y="1369"/>
                <a:ext cx="70" cy="220"/>
              </a:xfrm>
              <a:custGeom>
                <a:gdLst>
                  <a:gd name="T0" fmla="*/ 8 w 15"/>
                  <a:gd name="T1" fmla="*/ 47 h 47"/>
                  <a:gd name="T2" fmla="*/ 0 w 15"/>
                  <a:gd name="T3" fmla="*/ 39 h 47"/>
                  <a:gd name="T4" fmla="*/ 0 w 15"/>
                  <a:gd name="T5" fmla="*/ 8 h 47"/>
                  <a:gd name="T6" fmla="*/ 8 w 15"/>
                  <a:gd name="T7" fmla="*/ 0 h 47"/>
                  <a:gd name="T8" fmla="*/ 8 w 15"/>
                  <a:gd name="T9" fmla="*/ 0 h 47"/>
                  <a:gd name="T10" fmla="*/ 15 w 15"/>
                  <a:gd name="T11" fmla="*/ 8 h 47"/>
                  <a:gd name="T12" fmla="*/ 15 w 15"/>
                  <a:gd name="T13" fmla="*/ 39 h 47"/>
                  <a:gd name="T14" fmla="*/ 8 w 15"/>
                  <a:gd name="T15" fmla="*/ 47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7">
                    <a:moveTo>
                      <a:pt x="8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Freeform 16"/>
              <p:cNvSpPr/>
              <p:nvPr/>
            </p:nvSpPr>
            <p:spPr bwMode="auto">
              <a:xfrm>
                <a:off x="2885" y="1369"/>
                <a:ext cx="70" cy="220"/>
              </a:xfrm>
              <a:custGeom>
                <a:gdLst>
                  <a:gd name="T0" fmla="*/ 7 w 15"/>
                  <a:gd name="T1" fmla="*/ 47 h 47"/>
                  <a:gd name="T2" fmla="*/ 0 w 15"/>
                  <a:gd name="T3" fmla="*/ 39 h 47"/>
                  <a:gd name="T4" fmla="*/ 0 w 15"/>
                  <a:gd name="T5" fmla="*/ 8 h 47"/>
                  <a:gd name="T6" fmla="*/ 7 w 15"/>
                  <a:gd name="T7" fmla="*/ 0 h 47"/>
                  <a:gd name="T8" fmla="*/ 7 w 15"/>
                  <a:gd name="T9" fmla="*/ 0 h 47"/>
                  <a:gd name="T10" fmla="*/ 15 w 15"/>
                  <a:gd name="T11" fmla="*/ 8 h 47"/>
                  <a:gd name="T12" fmla="*/ 15 w 15"/>
                  <a:gd name="T13" fmla="*/ 39 h 47"/>
                  <a:gd name="T14" fmla="*/ 7 w 15"/>
                  <a:gd name="T15" fmla="*/ 47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7">
                    <a:moveTo>
                      <a:pt x="7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Freeform 17"/>
              <p:cNvSpPr/>
              <p:nvPr/>
            </p:nvSpPr>
            <p:spPr bwMode="auto">
              <a:xfrm>
                <a:off x="3016" y="1369"/>
                <a:ext cx="74" cy="220"/>
              </a:xfrm>
              <a:custGeom>
                <a:gdLst>
                  <a:gd name="T0" fmla="*/ 8 w 16"/>
                  <a:gd name="T1" fmla="*/ 47 h 47"/>
                  <a:gd name="T2" fmla="*/ 0 w 16"/>
                  <a:gd name="T3" fmla="*/ 39 h 47"/>
                  <a:gd name="T4" fmla="*/ 0 w 16"/>
                  <a:gd name="T5" fmla="*/ 8 h 47"/>
                  <a:gd name="T6" fmla="*/ 8 w 16"/>
                  <a:gd name="T7" fmla="*/ 0 h 47"/>
                  <a:gd name="T8" fmla="*/ 8 w 16"/>
                  <a:gd name="T9" fmla="*/ 0 h 47"/>
                  <a:gd name="T10" fmla="*/ 16 w 16"/>
                  <a:gd name="T11" fmla="*/ 8 h 47"/>
                  <a:gd name="T12" fmla="*/ 16 w 16"/>
                  <a:gd name="T13" fmla="*/ 39 h 47"/>
                  <a:gd name="T14" fmla="*/ 8 w 16"/>
                  <a:gd name="T15" fmla="*/ 47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Freeform 18"/>
              <p:cNvSpPr/>
              <p:nvPr/>
            </p:nvSpPr>
            <p:spPr bwMode="auto">
              <a:xfrm>
                <a:off x="2656" y="1120"/>
                <a:ext cx="392" cy="117"/>
              </a:xfrm>
              <a:custGeom>
                <a:gdLst>
                  <a:gd name="T0" fmla="*/ 84 w 84"/>
                  <a:gd name="T1" fmla="*/ 25 h 25"/>
                  <a:gd name="T2" fmla="*/ 52 w 84"/>
                  <a:gd name="T3" fmla="*/ 4 h 25"/>
                  <a:gd name="T4" fmla="*/ 32 w 84"/>
                  <a:gd name="T5" fmla="*/ 4 h 25"/>
                  <a:gd name="T6" fmla="*/ 18 w 84"/>
                  <a:gd name="T7" fmla="*/ 13 h 25"/>
                  <a:gd name="T8" fmla="*/ 0 w 84"/>
                  <a:gd name="T9" fmla="*/ 25 h 25"/>
                  <a:gd name="T10" fmla="*/ 84 w 84"/>
                  <a:gd name="T11" fmla="*/ 25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25">
                    <a:moveTo>
                      <a:pt x="84" y="25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46" y="0"/>
                      <a:pt x="38" y="0"/>
                      <a:pt x="32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84" y="2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Freeform 19"/>
              <p:cNvSpPr/>
              <p:nvPr/>
            </p:nvSpPr>
            <p:spPr bwMode="auto">
              <a:xfrm>
                <a:off x="2572" y="1275"/>
                <a:ext cx="560" cy="75"/>
              </a:xfrm>
              <a:custGeom>
                <a:gdLst>
                  <a:gd name="T0" fmla="*/ 120 w 120"/>
                  <a:gd name="T1" fmla="*/ 8 h 16"/>
                  <a:gd name="T2" fmla="*/ 112 w 120"/>
                  <a:gd name="T3" fmla="*/ 16 h 16"/>
                  <a:gd name="T4" fmla="*/ 8 w 120"/>
                  <a:gd name="T5" fmla="*/ 16 h 16"/>
                  <a:gd name="T6" fmla="*/ 0 w 120"/>
                  <a:gd name="T7" fmla="*/ 8 h 16"/>
                  <a:gd name="T8" fmla="*/ 0 w 120"/>
                  <a:gd name="T9" fmla="*/ 8 h 16"/>
                  <a:gd name="T10" fmla="*/ 8 w 120"/>
                  <a:gd name="T11" fmla="*/ 0 h 16"/>
                  <a:gd name="T12" fmla="*/ 112 w 120"/>
                  <a:gd name="T13" fmla="*/ 0 h 16"/>
                  <a:gd name="T14" fmla="*/ 120 w 120"/>
                  <a:gd name="T15" fmla="*/ 8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6">
                    <a:moveTo>
                      <a:pt x="120" y="8"/>
                    </a:moveTo>
                    <a:cubicBezTo>
                      <a:pt x="120" y="12"/>
                      <a:pt x="116" y="16"/>
                      <a:pt x="11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7369628" y="3429000"/>
            <a:ext cx="3276600" cy="302927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369628" y="1619570"/>
            <a:ext cx="3276600" cy="1739471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108000" tIns="576000" rIns="108000" bIns="0" anchor="ctr"/>
          <a:lstStyle/>
          <a:p>
            <a:pPr algn="ctr">
              <a:lnSpc>
                <a:spcPct val="110000"/>
              </a:lnSpc>
            </a:pPr>
            <a:endParaRPr lang="zh-CN" altLang="en-US" sz="20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621576" y="5046943"/>
            <a:ext cx="3403075" cy="1094546"/>
            <a:chOff x="8228931" y="3089065"/>
            <a:chExt cx="3403075" cy="1094546"/>
          </a:xfrm>
        </p:grpSpPr>
        <p:sp>
          <p:nvSpPr>
            <p:cNvPr id="20" name="TextBox 44"/>
            <p:cNvSpPr txBox="1"/>
            <p:nvPr/>
          </p:nvSpPr>
          <p:spPr>
            <a:xfrm>
              <a:off x="8297928" y="3452177"/>
              <a:ext cx="3334078" cy="731434"/>
            </a:xfrm>
            <a:prstGeom prst="rect">
              <a:avLst/>
            </a:prstGeom>
            <a:noFill/>
          </p:spPr>
          <p:txBody>
            <a:bodyPr wrap="square" lIns="70564" tIns="35282" rIns="70564" bIns="35282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您的内容打在这里，或者通过复制您的文本后，在此框中选择粘贴，并选择只保留文字。您的内容打在这里，或者通过通过复制您的文本。</a:t>
              </a:r>
              <a:endPara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45"/>
            <p:cNvSpPr txBox="1"/>
            <p:nvPr/>
          </p:nvSpPr>
          <p:spPr>
            <a:xfrm>
              <a:off x="8228931" y="3089065"/>
              <a:ext cx="1615294" cy="415498"/>
            </a:xfrm>
            <a:prstGeom prst="rect">
              <a:avLst/>
            </a:prstGeom>
            <a:noFill/>
          </p:spPr>
          <p:txBody>
            <a:bodyPr wrap="square" lIns="70564" tIns="0" rIns="7056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华文黑体" pitchFamily="2" charset="-122"/>
                </a:rPr>
                <a:t>点击添加标题</a:t>
              </a:r>
              <a:endParaRPr lang="zh-CN" altLang="en-US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77301" y="1942032"/>
            <a:ext cx="3268927" cy="1094546"/>
            <a:chOff x="8228931" y="3089065"/>
            <a:chExt cx="3268927" cy="1094546"/>
          </a:xfrm>
        </p:grpSpPr>
        <p:sp>
          <p:nvSpPr>
            <p:cNvPr id="23" name="TextBox 44"/>
            <p:cNvSpPr txBox="1"/>
            <p:nvPr/>
          </p:nvSpPr>
          <p:spPr>
            <a:xfrm>
              <a:off x="8297928" y="3452177"/>
              <a:ext cx="3199930" cy="731434"/>
            </a:xfrm>
            <a:prstGeom prst="rect">
              <a:avLst/>
            </a:prstGeom>
            <a:noFill/>
          </p:spPr>
          <p:txBody>
            <a:bodyPr wrap="square" lIns="70564" tIns="35282" rIns="70564" bIns="35282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您的内容打在这里，或者通过复制您的文本后，在此框中选择粘贴，并选择只保留文字。您的内容打在这里，或者通过通过复制您的文本。</a:t>
              </a:r>
              <a:endPara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45"/>
            <p:cNvSpPr txBox="1"/>
            <p:nvPr/>
          </p:nvSpPr>
          <p:spPr>
            <a:xfrm>
              <a:off x="8228931" y="3089065"/>
              <a:ext cx="1615294" cy="366575"/>
            </a:xfrm>
            <a:prstGeom prst="rect">
              <a:avLst/>
            </a:prstGeom>
            <a:noFill/>
          </p:spPr>
          <p:txBody>
            <a:bodyPr wrap="square" lIns="70564" tIns="0" rIns="7056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华文黑体" pitchFamily="2" charset="-122"/>
                </a:rPr>
                <a:t>点击添加标题</a:t>
              </a:r>
              <a:endParaRPr lang="zh-CN" altLang="en-US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ID" val="553512"/>
  <p:tag name="MH" val="20160830110146"/>
  <p:tag name="MH_LIBRARY" val="CONTENTS"/>
  <p:tag name="MH_TYPE" val="OTHERS"/>
</p:tagLst>
</file>

<file path=ppt/tags/tag2.xml><?xml version="1.0" encoding="utf-8"?>
<p:tagLst xmlns:p="http://schemas.openxmlformats.org/presentationml/2006/main">
  <p:tag name="ID" val="553512"/>
  <p:tag name="MH" val="20160830110146"/>
  <p:tag name="MH_LIBRARY" val="CONTENTS"/>
  <p:tag name="MH_TYPE" val="OTHERS"/>
</p:tagLst>
</file>

<file path=ppt/tags/tag3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217</Paragraphs>
  <Slides>25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47">
      <vt:lpstr>Arial</vt:lpstr>
      <vt:lpstr>Calibri Light</vt:lpstr>
      <vt:lpstr>宋体</vt:lpstr>
      <vt:lpstr>Calibri</vt:lpstr>
      <vt:lpstr>迷你简菱心</vt:lpstr>
      <vt:lpstr>微软雅黑 Light</vt:lpstr>
      <vt:lpstr>微软雅黑</vt:lpstr>
      <vt:lpstr>方正尚酷简体</vt:lpstr>
      <vt:lpstr>Agency FB</vt:lpstr>
      <vt:lpstr>腾祥澜黑简</vt:lpstr>
      <vt:lpstr>冬青黑体简体中文 W3</vt:lpstr>
      <vt:lpstr>MS PGothic</vt:lpstr>
      <vt:lpstr>Open Sans</vt:lpstr>
      <vt:lpstr>Segoe UI</vt:lpstr>
      <vt:lpstr>方正粗谭黑简体</vt:lpstr>
      <vt:lpstr>华文黑体</vt:lpstr>
      <vt:lpstr>Gill Sans</vt:lpstr>
      <vt:lpstr>Sinkin Sans 400 Regular</vt:lpstr>
      <vt:lpstr>Segoe UI Semilight</vt:lpstr>
      <vt:lpstr>Source Sans Pro Semibold</vt:lpstr>
      <vt:lpstr>Impact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Administrator</cp:lastModifiedBy>
  <cp:revision>3</cp:revision>
  <dcterms:created xsi:type="dcterms:W3CDTF">2018-10-08T14:14:42Z</dcterms:created>
  <dcterms:modified xsi:type="dcterms:W3CDTF">2023-10-15T17:00:55Z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2052-10.1.0.7566</vt:lpwstr>
  </property>
</Properties>
</file>