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8" r:id="rId3"/>
    <p:sldId id="259" r:id="rId4"/>
    <p:sldId id="257" r:id="rId5"/>
    <p:sldId id="260" r:id="rId6"/>
    <p:sldId id="262" r:id="rId7"/>
    <p:sldId id="263" r:id="rId8"/>
    <p:sldId id="276" r:id="rId9"/>
    <p:sldId id="264" r:id="rId10"/>
    <p:sldId id="265" r:id="rId11"/>
    <p:sldId id="266" r:id="rId12"/>
    <p:sldId id="277" r:id="rId13"/>
    <p:sldId id="268" r:id="rId14"/>
    <p:sldId id="269" r:id="rId15"/>
    <p:sldId id="270" r:id="rId16"/>
    <p:sldId id="271" r:id="rId17"/>
    <p:sldId id="278" r:id="rId18"/>
    <p:sldId id="275" r:id="rId19"/>
    <p:sldId id="261" r:id="rId20"/>
    <p:sldId id="267" r:id="rId21"/>
    <p:sldId id="279" r:id="rId22"/>
    <p:sldId id="272" r:id="rId23"/>
    <p:sldId id="274" r:id="rId24"/>
    <p:sldId id="273" r:id="rId25"/>
    <p:sldId id="280" r:id="rId26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79" autoAdjust="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120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系列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类别 1</c:v>
                      </c:pt>
                      <c:pt idx="1">
                        <c:v>类别 2</c:v>
                      </c:pt>
                      <c:pt idx="2">
                        <c:v>类别 3</c:v>
                      </c:pt>
                      <c:pt idx="3">
                        <c:v>类别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ED53-4AE2-B638-E0C5CD8CBBC0}"/>
            </c:ext>
          </c:extLst>
        </c:ser>
        <c:ser>
          <c:idx val="1"/>
          <c:order val="1"/>
          <c:spPr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系列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类别 1</c:v>
                      </c:pt>
                      <c:pt idx="1">
                        <c:v>类别 2</c:v>
                      </c:pt>
                      <c:pt idx="2">
                        <c:v>类别 3</c:v>
                      </c:pt>
                      <c:pt idx="3">
                        <c:v>类别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ED53-4AE2-B638-E0C5CD8CBBC0}"/>
            </c:ext>
          </c:extLst>
        </c:ser>
        <c:ser>
          <c:idx val="2"/>
          <c:order val="2"/>
          <c:spPr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系列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类别 1</c:v>
                      </c:pt>
                      <c:pt idx="1">
                        <c:v>类别 2</c:v>
                      </c:pt>
                      <c:pt idx="2">
                        <c:v>类别 3</c:v>
                      </c:pt>
                      <c:pt idx="3">
                        <c:v>类别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ED53-4AE2-B638-E0C5CD8CBB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26654592"/>
        <c:axId val="626653608"/>
      </c:barChart>
      <c:catAx>
        <c:axId val="626654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626653608"/>
        <c:crosses val="autoZero"/>
        <c:auto val="1"/>
        <c:lblAlgn val="ctr"/>
        <c:lblOffset val="100"/>
        <c:noMultiLvlLbl val="0"/>
      </c:catAx>
      <c:valAx>
        <c:axId val="626653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6266545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C98034-7DAB-4BA7-9402-30FF9D9F5726}" type="datetimeFigureOut">
              <a:rPr lang="zh-CN" altLang="en-US" smtClean="0"/>
              <a:t>2019/1/4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16975-1D4D-491B-8EC5-CCC6AF49DF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9673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16975-1D4D-491B-8EC5-CCC6AF49DF0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24030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16975-1D4D-491B-8EC5-CCC6AF49DF0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24504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16975-1D4D-491B-8EC5-CCC6AF49DF0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45099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16975-1D4D-491B-8EC5-CCC6AF49DF0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59915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16975-1D4D-491B-8EC5-CCC6AF49DF0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8970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16975-1D4D-491B-8EC5-CCC6AF49DF0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7592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16975-1D4D-491B-8EC5-CCC6AF49DF0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65058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16975-1D4D-491B-8EC5-CCC6AF49DF0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1162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16975-1D4D-491B-8EC5-CCC6AF49DF0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32528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16975-1D4D-491B-8EC5-CCC6AF49DF0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58439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16975-1D4D-491B-8EC5-CCC6AF49DF0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13656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16975-1D4D-491B-8EC5-CCC6AF49DF0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2773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16975-1D4D-491B-8EC5-CCC6AF49DF0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80717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16975-1D4D-491B-8EC5-CCC6AF49DF07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07818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16975-1D4D-491B-8EC5-CCC6AF49DF07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69302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16975-1D4D-491B-8EC5-CCC6AF49DF07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731515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16975-1D4D-491B-8EC5-CCC6AF49DF07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041617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16975-1D4D-491B-8EC5-CCC6AF49DF07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16410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16975-1D4D-491B-8EC5-CCC6AF49DF0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50195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16975-1D4D-491B-8EC5-CCC6AF49DF0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53292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16975-1D4D-491B-8EC5-CCC6AF49DF0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11067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16975-1D4D-491B-8EC5-CCC6AF49DF0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28423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16975-1D4D-491B-8EC5-CCC6AF49DF0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60207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16975-1D4D-491B-8EC5-CCC6AF49DF0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33572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16975-1D4D-491B-8EC5-CCC6AF49DF0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57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0629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1"/>
          </p:nvPr>
        </p:nvSpPr>
        <p:spPr>
          <a:xfrm>
            <a:off x="3875314" y="2226156"/>
            <a:ext cx="4441372" cy="3367314"/>
          </a:xfrm>
          <a:custGeom>
            <a:avLst/>
            <a:gdLst>
              <a:gd name="connsiteX0" fmla="*/ 0 w 4441372"/>
              <a:gd name="connsiteY0" fmla="*/ 0 h 3367314"/>
              <a:gd name="connsiteX1" fmla="*/ 4441372 w 4441372"/>
              <a:gd name="connsiteY1" fmla="*/ 0 h 3367314"/>
              <a:gd name="connsiteX2" fmla="*/ 4441372 w 4441372"/>
              <a:gd name="connsiteY2" fmla="*/ 3367314 h 3367314"/>
              <a:gd name="connsiteX3" fmla="*/ 0 w 4441372"/>
              <a:gd name="connsiteY3" fmla="*/ 3367314 h 3367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1372" h="3367314">
                <a:moveTo>
                  <a:pt x="0" y="0"/>
                </a:moveTo>
                <a:lnTo>
                  <a:pt x="4441372" y="0"/>
                </a:lnTo>
                <a:lnTo>
                  <a:pt x="4441372" y="3367314"/>
                </a:lnTo>
                <a:lnTo>
                  <a:pt x="0" y="336731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B29A9-5820-46BE-83DA-BE1F926704E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14191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sz="quarter" idx="11"/>
          </p:nvPr>
        </p:nvSpPr>
        <p:spPr>
          <a:xfrm>
            <a:off x="1393372" y="2293258"/>
            <a:ext cx="2504777" cy="2583543"/>
          </a:xfrm>
          <a:custGeom>
            <a:avLst/>
            <a:gdLst>
              <a:gd name="connsiteX0" fmla="*/ 0 w 2504777"/>
              <a:gd name="connsiteY0" fmla="*/ 0 h 2583543"/>
              <a:gd name="connsiteX1" fmla="*/ 2504777 w 2504777"/>
              <a:gd name="connsiteY1" fmla="*/ 0 h 2583543"/>
              <a:gd name="connsiteX2" fmla="*/ 2504777 w 2504777"/>
              <a:gd name="connsiteY2" fmla="*/ 2583543 h 2583543"/>
              <a:gd name="connsiteX3" fmla="*/ 0 w 2504777"/>
              <a:gd name="connsiteY3" fmla="*/ 2583543 h 2583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4777" h="2583543">
                <a:moveTo>
                  <a:pt x="0" y="0"/>
                </a:moveTo>
                <a:lnTo>
                  <a:pt x="2504777" y="0"/>
                </a:lnTo>
                <a:lnTo>
                  <a:pt x="2504777" y="2583543"/>
                </a:lnTo>
                <a:lnTo>
                  <a:pt x="0" y="25835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2"/>
          </p:nvPr>
        </p:nvSpPr>
        <p:spPr>
          <a:xfrm>
            <a:off x="4771041" y="3346833"/>
            <a:ext cx="1552845" cy="1601676"/>
          </a:xfrm>
          <a:custGeom>
            <a:avLst/>
            <a:gdLst>
              <a:gd name="connsiteX0" fmla="*/ 0 w 1552845"/>
              <a:gd name="connsiteY0" fmla="*/ 0 h 1601676"/>
              <a:gd name="connsiteX1" fmla="*/ 1552845 w 1552845"/>
              <a:gd name="connsiteY1" fmla="*/ 0 h 1601676"/>
              <a:gd name="connsiteX2" fmla="*/ 1552845 w 1552845"/>
              <a:gd name="connsiteY2" fmla="*/ 1601676 h 1601676"/>
              <a:gd name="connsiteX3" fmla="*/ 0 w 1552845"/>
              <a:gd name="connsiteY3" fmla="*/ 1601676 h 1601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2845" h="1601676">
                <a:moveTo>
                  <a:pt x="0" y="0"/>
                </a:moveTo>
                <a:lnTo>
                  <a:pt x="1552845" y="0"/>
                </a:lnTo>
                <a:lnTo>
                  <a:pt x="1552845" y="1601676"/>
                </a:lnTo>
                <a:lnTo>
                  <a:pt x="0" y="160167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3"/>
          </p:nvPr>
        </p:nvSpPr>
        <p:spPr>
          <a:xfrm>
            <a:off x="6890127" y="3346833"/>
            <a:ext cx="1552845" cy="1601676"/>
          </a:xfrm>
          <a:custGeom>
            <a:avLst/>
            <a:gdLst>
              <a:gd name="connsiteX0" fmla="*/ 0 w 1552845"/>
              <a:gd name="connsiteY0" fmla="*/ 0 h 1601676"/>
              <a:gd name="connsiteX1" fmla="*/ 1552845 w 1552845"/>
              <a:gd name="connsiteY1" fmla="*/ 0 h 1601676"/>
              <a:gd name="connsiteX2" fmla="*/ 1552845 w 1552845"/>
              <a:gd name="connsiteY2" fmla="*/ 1601676 h 1601676"/>
              <a:gd name="connsiteX3" fmla="*/ 0 w 1552845"/>
              <a:gd name="connsiteY3" fmla="*/ 1601676 h 1601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2845" h="1601676">
                <a:moveTo>
                  <a:pt x="0" y="0"/>
                </a:moveTo>
                <a:lnTo>
                  <a:pt x="1552845" y="0"/>
                </a:lnTo>
                <a:lnTo>
                  <a:pt x="1552845" y="1601676"/>
                </a:lnTo>
                <a:lnTo>
                  <a:pt x="0" y="160167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6" name="图片占位符 15"/>
          <p:cNvSpPr>
            <a:spLocks noGrp="1"/>
          </p:cNvSpPr>
          <p:nvPr>
            <p:ph type="pic" sz="quarter" idx="14"/>
          </p:nvPr>
        </p:nvSpPr>
        <p:spPr>
          <a:xfrm>
            <a:off x="9009212" y="3346833"/>
            <a:ext cx="1552845" cy="1601676"/>
          </a:xfrm>
          <a:custGeom>
            <a:avLst/>
            <a:gdLst>
              <a:gd name="connsiteX0" fmla="*/ 0 w 1552845"/>
              <a:gd name="connsiteY0" fmla="*/ 0 h 1601676"/>
              <a:gd name="connsiteX1" fmla="*/ 1552845 w 1552845"/>
              <a:gd name="connsiteY1" fmla="*/ 0 h 1601676"/>
              <a:gd name="connsiteX2" fmla="*/ 1552845 w 1552845"/>
              <a:gd name="connsiteY2" fmla="*/ 1601676 h 1601676"/>
              <a:gd name="connsiteX3" fmla="*/ 0 w 1552845"/>
              <a:gd name="connsiteY3" fmla="*/ 1601676 h 1601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2845" h="1601676">
                <a:moveTo>
                  <a:pt x="0" y="0"/>
                </a:moveTo>
                <a:lnTo>
                  <a:pt x="1552845" y="0"/>
                </a:lnTo>
                <a:lnTo>
                  <a:pt x="1552845" y="1601676"/>
                </a:lnTo>
                <a:lnTo>
                  <a:pt x="0" y="160167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B29A9-5820-46BE-83DA-BE1F926704E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96827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1"/>
          </p:nvPr>
        </p:nvSpPr>
        <p:spPr>
          <a:xfrm>
            <a:off x="3878606" y="2151403"/>
            <a:ext cx="4434789" cy="3634695"/>
          </a:xfrm>
          <a:custGeom>
            <a:avLst/>
            <a:gdLst>
              <a:gd name="connsiteX0" fmla="*/ 3625868 w 4434789"/>
              <a:gd name="connsiteY0" fmla="*/ 2781942 h 3634695"/>
              <a:gd name="connsiteX1" fmla="*/ 4434789 w 4434789"/>
              <a:gd name="connsiteY1" fmla="*/ 2781942 h 3634695"/>
              <a:gd name="connsiteX2" fmla="*/ 4434789 w 4434789"/>
              <a:gd name="connsiteY2" fmla="*/ 3634695 h 3634695"/>
              <a:gd name="connsiteX3" fmla="*/ 3625868 w 4434789"/>
              <a:gd name="connsiteY3" fmla="*/ 3634695 h 3634695"/>
              <a:gd name="connsiteX4" fmla="*/ 2719403 w 4434789"/>
              <a:gd name="connsiteY4" fmla="*/ 2781942 h 3634695"/>
              <a:gd name="connsiteX5" fmla="*/ 3528324 w 4434789"/>
              <a:gd name="connsiteY5" fmla="*/ 2781942 h 3634695"/>
              <a:gd name="connsiteX6" fmla="*/ 3528324 w 4434789"/>
              <a:gd name="connsiteY6" fmla="*/ 3634695 h 3634695"/>
              <a:gd name="connsiteX7" fmla="*/ 2719403 w 4434789"/>
              <a:gd name="connsiteY7" fmla="*/ 3634695 h 3634695"/>
              <a:gd name="connsiteX8" fmla="*/ 1812935 w 4434789"/>
              <a:gd name="connsiteY8" fmla="*/ 2781942 h 3634695"/>
              <a:gd name="connsiteX9" fmla="*/ 2621856 w 4434789"/>
              <a:gd name="connsiteY9" fmla="*/ 2781942 h 3634695"/>
              <a:gd name="connsiteX10" fmla="*/ 2621856 w 4434789"/>
              <a:gd name="connsiteY10" fmla="*/ 3634695 h 3634695"/>
              <a:gd name="connsiteX11" fmla="*/ 1812935 w 4434789"/>
              <a:gd name="connsiteY11" fmla="*/ 3634695 h 3634695"/>
              <a:gd name="connsiteX12" fmla="*/ 2719403 w 4434789"/>
              <a:gd name="connsiteY12" fmla="*/ 1854628 h 3634695"/>
              <a:gd name="connsiteX13" fmla="*/ 3528323 w 4434789"/>
              <a:gd name="connsiteY13" fmla="*/ 1854628 h 3634695"/>
              <a:gd name="connsiteX14" fmla="*/ 3528323 w 4434789"/>
              <a:gd name="connsiteY14" fmla="*/ 2707381 h 3634695"/>
              <a:gd name="connsiteX15" fmla="*/ 2719403 w 4434789"/>
              <a:gd name="connsiteY15" fmla="*/ 2707381 h 3634695"/>
              <a:gd name="connsiteX16" fmla="*/ 1812935 w 4434789"/>
              <a:gd name="connsiteY16" fmla="*/ 1854628 h 3634695"/>
              <a:gd name="connsiteX17" fmla="*/ 2621855 w 4434789"/>
              <a:gd name="connsiteY17" fmla="*/ 1854628 h 3634695"/>
              <a:gd name="connsiteX18" fmla="*/ 2621855 w 4434789"/>
              <a:gd name="connsiteY18" fmla="*/ 2707381 h 3634695"/>
              <a:gd name="connsiteX19" fmla="*/ 1812935 w 4434789"/>
              <a:gd name="connsiteY19" fmla="*/ 2707381 h 3634695"/>
              <a:gd name="connsiteX20" fmla="*/ 906468 w 4434789"/>
              <a:gd name="connsiteY20" fmla="*/ 1854628 h 3634695"/>
              <a:gd name="connsiteX21" fmla="*/ 1715388 w 4434789"/>
              <a:gd name="connsiteY21" fmla="*/ 1854628 h 3634695"/>
              <a:gd name="connsiteX22" fmla="*/ 1715388 w 4434789"/>
              <a:gd name="connsiteY22" fmla="*/ 2707381 h 3634695"/>
              <a:gd name="connsiteX23" fmla="*/ 906468 w 4434789"/>
              <a:gd name="connsiteY23" fmla="*/ 2707381 h 3634695"/>
              <a:gd name="connsiteX24" fmla="*/ 0 w 4434789"/>
              <a:gd name="connsiteY24" fmla="*/ 1854628 h 3634695"/>
              <a:gd name="connsiteX25" fmla="*/ 808920 w 4434789"/>
              <a:gd name="connsiteY25" fmla="*/ 1854628 h 3634695"/>
              <a:gd name="connsiteX26" fmla="*/ 808920 w 4434789"/>
              <a:gd name="connsiteY26" fmla="*/ 2707381 h 3634695"/>
              <a:gd name="connsiteX27" fmla="*/ 0 w 4434789"/>
              <a:gd name="connsiteY27" fmla="*/ 2707381 h 3634695"/>
              <a:gd name="connsiteX28" fmla="*/ 3625868 w 4434789"/>
              <a:gd name="connsiteY28" fmla="*/ 927314 h 3634695"/>
              <a:gd name="connsiteX29" fmla="*/ 4434788 w 4434789"/>
              <a:gd name="connsiteY29" fmla="*/ 927314 h 3634695"/>
              <a:gd name="connsiteX30" fmla="*/ 4434788 w 4434789"/>
              <a:gd name="connsiteY30" fmla="*/ 1780067 h 3634695"/>
              <a:gd name="connsiteX31" fmla="*/ 3625868 w 4434789"/>
              <a:gd name="connsiteY31" fmla="*/ 1780067 h 3634695"/>
              <a:gd name="connsiteX32" fmla="*/ 2719402 w 4434789"/>
              <a:gd name="connsiteY32" fmla="*/ 927314 h 3634695"/>
              <a:gd name="connsiteX33" fmla="*/ 3528322 w 4434789"/>
              <a:gd name="connsiteY33" fmla="*/ 927314 h 3634695"/>
              <a:gd name="connsiteX34" fmla="*/ 3528322 w 4434789"/>
              <a:gd name="connsiteY34" fmla="*/ 1780067 h 3634695"/>
              <a:gd name="connsiteX35" fmla="*/ 2719402 w 4434789"/>
              <a:gd name="connsiteY35" fmla="*/ 1780067 h 3634695"/>
              <a:gd name="connsiteX36" fmla="*/ 1812934 w 4434789"/>
              <a:gd name="connsiteY36" fmla="*/ 927314 h 3634695"/>
              <a:gd name="connsiteX37" fmla="*/ 2621854 w 4434789"/>
              <a:gd name="connsiteY37" fmla="*/ 927314 h 3634695"/>
              <a:gd name="connsiteX38" fmla="*/ 2621854 w 4434789"/>
              <a:gd name="connsiteY38" fmla="*/ 1780067 h 3634695"/>
              <a:gd name="connsiteX39" fmla="*/ 1812934 w 4434789"/>
              <a:gd name="connsiteY39" fmla="*/ 1780067 h 3634695"/>
              <a:gd name="connsiteX40" fmla="*/ 906467 w 4434789"/>
              <a:gd name="connsiteY40" fmla="*/ 927314 h 3634695"/>
              <a:gd name="connsiteX41" fmla="*/ 1715387 w 4434789"/>
              <a:gd name="connsiteY41" fmla="*/ 927314 h 3634695"/>
              <a:gd name="connsiteX42" fmla="*/ 1715387 w 4434789"/>
              <a:gd name="connsiteY42" fmla="*/ 1780067 h 3634695"/>
              <a:gd name="connsiteX43" fmla="*/ 906467 w 4434789"/>
              <a:gd name="connsiteY43" fmla="*/ 1780067 h 3634695"/>
              <a:gd name="connsiteX44" fmla="*/ 1812935 w 4434789"/>
              <a:gd name="connsiteY44" fmla="*/ 0 h 3634695"/>
              <a:gd name="connsiteX45" fmla="*/ 2621855 w 4434789"/>
              <a:gd name="connsiteY45" fmla="*/ 0 h 3634695"/>
              <a:gd name="connsiteX46" fmla="*/ 2621855 w 4434789"/>
              <a:gd name="connsiteY46" fmla="*/ 852753 h 3634695"/>
              <a:gd name="connsiteX47" fmla="*/ 1812935 w 4434789"/>
              <a:gd name="connsiteY47" fmla="*/ 852753 h 3634695"/>
              <a:gd name="connsiteX48" fmla="*/ 906467 w 4434789"/>
              <a:gd name="connsiteY48" fmla="*/ 0 h 3634695"/>
              <a:gd name="connsiteX49" fmla="*/ 1715387 w 4434789"/>
              <a:gd name="connsiteY49" fmla="*/ 0 h 3634695"/>
              <a:gd name="connsiteX50" fmla="*/ 1715387 w 4434789"/>
              <a:gd name="connsiteY50" fmla="*/ 852753 h 3634695"/>
              <a:gd name="connsiteX51" fmla="*/ 906467 w 4434789"/>
              <a:gd name="connsiteY51" fmla="*/ 852753 h 3634695"/>
              <a:gd name="connsiteX52" fmla="*/ 0 w 4434789"/>
              <a:gd name="connsiteY52" fmla="*/ 0 h 3634695"/>
              <a:gd name="connsiteX53" fmla="*/ 808920 w 4434789"/>
              <a:gd name="connsiteY53" fmla="*/ 0 h 3634695"/>
              <a:gd name="connsiteX54" fmla="*/ 808920 w 4434789"/>
              <a:gd name="connsiteY54" fmla="*/ 852753 h 3634695"/>
              <a:gd name="connsiteX55" fmla="*/ 0 w 4434789"/>
              <a:gd name="connsiteY55" fmla="*/ 852753 h 3634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4434789" h="3634695">
                <a:moveTo>
                  <a:pt x="3625868" y="2781942"/>
                </a:moveTo>
                <a:lnTo>
                  <a:pt x="4434789" y="2781942"/>
                </a:lnTo>
                <a:lnTo>
                  <a:pt x="4434789" y="3634695"/>
                </a:lnTo>
                <a:lnTo>
                  <a:pt x="3625868" y="3634695"/>
                </a:lnTo>
                <a:close/>
                <a:moveTo>
                  <a:pt x="2719403" y="2781942"/>
                </a:moveTo>
                <a:lnTo>
                  <a:pt x="3528324" y="2781942"/>
                </a:lnTo>
                <a:lnTo>
                  <a:pt x="3528324" y="3634695"/>
                </a:lnTo>
                <a:lnTo>
                  <a:pt x="2719403" y="3634695"/>
                </a:lnTo>
                <a:close/>
                <a:moveTo>
                  <a:pt x="1812935" y="2781942"/>
                </a:moveTo>
                <a:lnTo>
                  <a:pt x="2621856" y="2781942"/>
                </a:lnTo>
                <a:lnTo>
                  <a:pt x="2621856" y="3634695"/>
                </a:lnTo>
                <a:lnTo>
                  <a:pt x="1812935" y="3634695"/>
                </a:lnTo>
                <a:close/>
                <a:moveTo>
                  <a:pt x="2719403" y="1854628"/>
                </a:moveTo>
                <a:lnTo>
                  <a:pt x="3528323" y="1854628"/>
                </a:lnTo>
                <a:lnTo>
                  <a:pt x="3528323" y="2707381"/>
                </a:lnTo>
                <a:lnTo>
                  <a:pt x="2719403" y="2707381"/>
                </a:lnTo>
                <a:close/>
                <a:moveTo>
                  <a:pt x="1812935" y="1854628"/>
                </a:moveTo>
                <a:lnTo>
                  <a:pt x="2621855" y="1854628"/>
                </a:lnTo>
                <a:lnTo>
                  <a:pt x="2621855" y="2707381"/>
                </a:lnTo>
                <a:lnTo>
                  <a:pt x="1812935" y="2707381"/>
                </a:lnTo>
                <a:close/>
                <a:moveTo>
                  <a:pt x="906468" y="1854628"/>
                </a:moveTo>
                <a:lnTo>
                  <a:pt x="1715388" y="1854628"/>
                </a:lnTo>
                <a:lnTo>
                  <a:pt x="1715388" y="2707381"/>
                </a:lnTo>
                <a:lnTo>
                  <a:pt x="906468" y="2707381"/>
                </a:lnTo>
                <a:close/>
                <a:moveTo>
                  <a:pt x="0" y="1854628"/>
                </a:moveTo>
                <a:lnTo>
                  <a:pt x="808920" y="1854628"/>
                </a:lnTo>
                <a:lnTo>
                  <a:pt x="808920" y="2707381"/>
                </a:lnTo>
                <a:lnTo>
                  <a:pt x="0" y="2707381"/>
                </a:lnTo>
                <a:close/>
                <a:moveTo>
                  <a:pt x="3625868" y="927314"/>
                </a:moveTo>
                <a:lnTo>
                  <a:pt x="4434788" y="927314"/>
                </a:lnTo>
                <a:lnTo>
                  <a:pt x="4434788" y="1780067"/>
                </a:lnTo>
                <a:lnTo>
                  <a:pt x="3625868" y="1780067"/>
                </a:lnTo>
                <a:close/>
                <a:moveTo>
                  <a:pt x="2719402" y="927314"/>
                </a:moveTo>
                <a:lnTo>
                  <a:pt x="3528322" y="927314"/>
                </a:lnTo>
                <a:lnTo>
                  <a:pt x="3528322" y="1780067"/>
                </a:lnTo>
                <a:lnTo>
                  <a:pt x="2719402" y="1780067"/>
                </a:lnTo>
                <a:close/>
                <a:moveTo>
                  <a:pt x="1812934" y="927314"/>
                </a:moveTo>
                <a:lnTo>
                  <a:pt x="2621854" y="927314"/>
                </a:lnTo>
                <a:lnTo>
                  <a:pt x="2621854" y="1780067"/>
                </a:lnTo>
                <a:lnTo>
                  <a:pt x="1812934" y="1780067"/>
                </a:lnTo>
                <a:close/>
                <a:moveTo>
                  <a:pt x="906467" y="927314"/>
                </a:moveTo>
                <a:lnTo>
                  <a:pt x="1715387" y="927314"/>
                </a:lnTo>
                <a:lnTo>
                  <a:pt x="1715387" y="1780067"/>
                </a:lnTo>
                <a:lnTo>
                  <a:pt x="906467" y="1780067"/>
                </a:lnTo>
                <a:close/>
                <a:moveTo>
                  <a:pt x="1812935" y="0"/>
                </a:moveTo>
                <a:lnTo>
                  <a:pt x="2621855" y="0"/>
                </a:lnTo>
                <a:lnTo>
                  <a:pt x="2621855" y="852753"/>
                </a:lnTo>
                <a:lnTo>
                  <a:pt x="1812935" y="852753"/>
                </a:lnTo>
                <a:close/>
                <a:moveTo>
                  <a:pt x="906467" y="0"/>
                </a:moveTo>
                <a:lnTo>
                  <a:pt x="1715387" y="0"/>
                </a:lnTo>
                <a:lnTo>
                  <a:pt x="1715387" y="852753"/>
                </a:lnTo>
                <a:lnTo>
                  <a:pt x="906467" y="852753"/>
                </a:lnTo>
                <a:close/>
                <a:moveTo>
                  <a:pt x="0" y="0"/>
                </a:moveTo>
                <a:lnTo>
                  <a:pt x="808920" y="0"/>
                </a:lnTo>
                <a:lnTo>
                  <a:pt x="808920" y="852753"/>
                </a:lnTo>
                <a:lnTo>
                  <a:pt x="0" y="85275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B29A9-5820-46BE-83DA-BE1F926704E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6664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1"/>
          </p:nvPr>
        </p:nvSpPr>
        <p:spPr>
          <a:xfrm>
            <a:off x="1317172" y="2275389"/>
            <a:ext cx="4383315" cy="2634343"/>
          </a:xfrm>
          <a:custGeom>
            <a:avLst/>
            <a:gdLst>
              <a:gd name="connsiteX0" fmla="*/ 0 w 4383315"/>
              <a:gd name="connsiteY0" fmla="*/ 0 h 2634343"/>
              <a:gd name="connsiteX1" fmla="*/ 4383315 w 4383315"/>
              <a:gd name="connsiteY1" fmla="*/ 0 h 2634343"/>
              <a:gd name="connsiteX2" fmla="*/ 4383315 w 4383315"/>
              <a:gd name="connsiteY2" fmla="*/ 2634343 h 2634343"/>
              <a:gd name="connsiteX3" fmla="*/ 0 w 4383315"/>
              <a:gd name="connsiteY3" fmla="*/ 2634343 h 2634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83315" h="2634343">
                <a:moveTo>
                  <a:pt x="0" y="0"/>
                </a:moveTo>
                <a:lnTo>
                  <a:pt x="4383315" y="0"/>
                </a:lnTo>
                <a:lnTo>
                  <a:pt x="4383315" y="2634343"/>
                </a:lnTo>
                <a:lnTo>
                  <a:pt x="0" y="26343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B29A9-5820-46BE-83DA-BE1F926704E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318333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1"/>
          </p:nvPr>
        </p:nvSpPr>
        <p:spPr>
          <a:xfrm>
            <a:off x="5448297" y="3663155"/>
            <a:ext cx="5353054" cy="1753394"/>
          </a:xfrm>
          <a:custGeom>
            <a:avLst/>
            <a:gdLst>
              <a:gd name="connsiteX0" fmla="*/ 0 w 5353054"/>
              <a:gd name="connsiteY0" fmla="*/ 0 h 1753394"/>
              <a:gd name="connsiteX1" fmla="*/ 5353054 w 5353054"/>
              <a:gd name="connsiteY1" fmla="*/ 0 h 1753394"/>
              <a:gd name="connsiteX2" fmla="*/ 5353054 w 5353054"/>
              <a:gd name="connsiteY2" fmla="*/ 1753394 h 1753394"/>
              <a:gd name="connsiteX3" fmla="*/ 0 w 5353054"/>
              <a:gd name="connsiteY3" fmla="*/ 1753394 h 1753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3054" h="1753394">
                <a:moveTo>
                  <a:pt x="0" y="0"/>
                </a:moveTo>
                <a:lnTo>
                  <a:pt x="5353054" y="0"/>
                </a:lnTo>
                <a:lnTo>
                  <a:pt x="5353054" y="1753394"/>
                </a:lnTo>
                <a:lnTo>
                  <a:pt x="0" y="175339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B29A9-5820-46BE-83DA-BE1F926704E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68375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/>
          <p:cNvSpPr>
            <a:spLocks noGrp="1"/>
          </p:cNvSpPr>
          <p:nvPr>
            <p:ph type="pic" sz="quarter" idx="10"/>
          </p:nvPr>
        </p:nvSpPr>
        <p:spPr>
          <a:xfrm>
            <a:off x="561975" y="561975"/>
            <a:ext cx="3257550" cy="1729317"/>
          </a:xfrm>
          <a:custGeom>
            <a:avLst/>
            <a:gdLst>
              <a:gd name="connsiteX0" fmla="*/ 0 w 3257550"/>
              <a:gd name="connsiteY0" fmla="*/ 0 h 1729317"/>
              <a:gd name="connsiteX1" fmla="*/ 3257550 w 3257550"/>
              <a:gd name="connsiteY1" fmla="*/ 0 h 1729317"/>
              <a:gd name="connsiteX2" fmla="*/ 3257550 w 3257550"/>
              <a:gd name="connsiteY2" fmla="*/ 1729317 h 1729317"/>
              <a:gd name="connsiteX3" fmla="*/ 0 w 3257550"/>
              <a:gd name="connsiteY3" fmla="*/ 1729317 h 1729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7550" h="1729317">
                <a:moveTo>
                  <a:pt x="0" y="0"/>
                </a:moveTo>
                <a:lnTo>
                  <a:pt x="3257550" y="0"/>
                </a:lnTo>
                <a:lnTo>
                  <a:pt x="3257550" y="1729317"/>
                </a:lnTo>
                <a:lnTo>
                  <a:pt x="0" y="172931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0" name="图片占位符 9"/>
          <p:cNvSpPr>
            <a:spLocks noGrp="1"/>
          </p:cNvSpPr>
          <p:nvPr>
            <p:ph type="pic" sz="quarter" idx="11"/>
          </p:nvPr>
        </p:nvSpPr>
        <p:spPr>
          <a:xfrm>
            <a:off x="561975" y="2564342"/>
            <a:ext cx="3257550" cy="1729317"/>
          </a:xfrm>
          <a:custGeom>
            <a:avLst/>
            <a:gdLst>
              <a:gd name="connsiteX0" fmla="*/ 0 w 3257550"/>
              <a:gd name="connsiteY0" fmla="*/ 0 h 1729317"/>
              <a:gd name="connsiteX1" fmla="*/ 3257550 w 3257550"/>
              <a:gd name="connsiteY1" fmla="*/ 0 h 1729317"/>
              <a:gd name="connsiteX2" fmla="*/ 3257550 w 3257550"/>
              <a:gd name="connsiteY2" fmla="*/ 1729317 h 1729317"/>
              <a:gd name="connsiteX3" fmla="*/ 0 w 3257550"/>
              <a:gd name="connsiteY3" fmla="*/ 1729317 h 1729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7550" h="1729317">
                <a:moveTo>
                  <a:pt x="0" y="0"/>
                </a:moveTo>
                <a:lnTo>
                  <a:pt x="3257550" y="0"/>
                </a:lnTo>
                <a:lnTo>
                  <a:pt x="3257550" y="1729317"/>
                </a:lnTo>
                <a:lnTo>
                  <a:pt x="0" y="172931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2"/>
          </p:nvPr>
        </p:nvSpPr>
        <p:spPr>
          <a:xfrm>
            <a:off x="561975" y="4566708"/>
            <a:ext cx="3257550" cy="1729317"/>
          </a:xfrm>
          <a:custGeom>
            <a:avLst/>
            <a:gdLst>
              <a:gd name="connsiteX0" fmla="*/ 0 w 3257550"/>
              <a:gd name="connsiteY0" fmla="*/ 0 h 1729317"/>
              <a:gd name="connsiteX1" fmla="*/ 3257550 w 3257550"/>
              <a:gd name="connsiteY1" fmla="*/ 0 h 1729317"/>
              <a:gd name="connsiteX2" fmla="*/ 3257550 w 3257550"/>
              <a:gd name="connsiteY2" fmla="*/ 1729317 h 1729317"/>
              <a:gd name="connsiteX3" fmla="*/ 0 w 3257550"/>
              <a:gd name="connsiteY3" fmla="*/ 1729317 h 1729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7550" h="1729317">
                <a:moveTo>
                  <a:pt x="0" y="0"/>
                </a:moveTo>
                <a:lnTo>
                  <a:pt x="3257550" y="0"/>
                </a:lnTo>
                <a:lnTo>
                  <a:pt x="3257550" y="1729317"/>
                </a:lnTo>
                <a:lnTo>
                  <a:pt x="0" y="172931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2371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0"/>
          </p:nvPr>
        </p:nvSpPr>
        <p:spPr>
          <a:xfrm>
            <a:off x="457200" y="381000"/>
            <a:ext cx="11277600" cy="6096000"/>
          </a:xfrm>
          <a:custGeom>
            <a:avLst/>
            <a:gdLst>
              <a:gd name="connsiteX0" fmla="*/ 0 w 11277600"/>
              <a:gd name="connsiteY0" fmla="*/ 0 h 6096000"/>
              <a:gd name="connsiteX1" fmla="*/ 11277600 w 11277600"/>
              <a:gd name="connsiteY1" fmla="*/ 0 h 6096000"/>
              <a:gd name="connsiteX2" fmla="*/ 11277600 w 11277600"/>
              <a:gd name="connsiteY2" fmla="*/ 6096000 h 6096000"/>
              <a:gd name="connsiteX3" fmla="*/ 0 w 11277600"/>
              <a:gd name="connsiteY3" fmla="*/ 6096000 h 60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77600" h="6096000">
                <a:moveTo>
                  <a:pt x="0" y="0"/>
                </a:moveTo>
                <a:lnTo>
                  <a:pt x="11277600" y="0"/>
                </a:lnTo>
                <a:lnTo>
                  <a:pt x="11277600" y="6096000"/>
                </a:lnTo>
                <a:lnTo>
                  <a:pt x="0" y="6096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415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11"/>
          <p:cNvSpPr>
            <a:spLocks noGrp="1"/>
          </p:cNvSpPr>
          <p:nvPr>
            <p:ph type="sldNum" sz="quarter" idx="4"/>
          </p:nvPr>
        </p:nvSpPr>
        <p:spPr>
          <a:xfrm>
            <a:off x="885372" y="181048"/>
            <a:ext cx="6481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5B29A9-5820-46BE-83DA-BE1F926704E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359099" y="178944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526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图片占位符 10"/>
          <p:cNvSpPr>
            <a:spLocks noGrp="1"/>
          </p:cNvSpPr>
          <p:nvPr>
            <p:ph type="pic" sz="quarter" idx="11"/>
          </p:nvPr>
        </p:nvSpPr>
        <p:spPr>
          <a:xfrm>
            <a:off x="3889828" y="1956366"/>
            <a:ext cx="4209145" cy="4024768"/>
          </a:xfrm>
          <a:custGeom>
            <a:avLst/>
            <a:gdLst>
              <a:gd name="connsiteX0" fmla="*/ 2191659 w 4209145"/>
              <a:gd name="connsiteY0" fmla="*/ 0 h 4024768"/>
              <a:gd name="connsiteX1" fmla="*/ 4209145 w 4209145"/>
              <a:gd name="connsiteY1" fmla="*/ 0 h 4024768"/>
              <a:gd name="connsiteX2" fmla="*/ 4209145 w 4209145"/>
              <a:gd name="connsiteY2" fmla="*/ 4024768 h 4024768"/>
              <a:gd name="connsiteX3" fmla="*/ 2191659 w 4209145"/>
              <a:gd name="connsiteY3" fmla="*/ 4024768 h 4024768"/>
              <a:gd name="connsiteX4" fmla="*/ 0 w 4209145"/>
              <a:gd name="connsiteY4" fmla="*/ 0 h 4024768"/>
              <a:gd name="connsiteX5" fmla="*/ 2017486 w 4209145"/>
              <a:gd name="connsiteY5" fmla="*/ 0 h 4024768"/>
              <a:gd name="connsiteX6" fmla="*/ 2017486 w 4209145"/>
              <a:gd name="connsiteY6" fmla="*/ 4024768 h 4024768"/>
              <a:gd name="connsiteX7" fmla="*/ 0 w 4209145"/>
              <a:gd name="connsiteY7" fmla="*/ 4024768 h 4024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09145" h="4024768">
                <a:moveTo>
                  <a:pt x="2191659" y="0"/>
                </a:moveTo>
                <a:lnTo>
                  <a:pt x="4209145" y="0"/>
                </a:lnTo>
                <a:lnTo>
                  <a:pt x="4209145" y="4024768"/>
                </a:lnTo>
                <a:lnTo>
                  <a:pt x="2191659" y="4024768"/>
                </a:lnTo>
                <a:close/>
                <a:moveTo>
                  <a:pt x="0" y="0"/>
                </a:moveTo>
                <a:lnTo>
                  <a:pt x="2017486" y="0"/>
                </a:lnTo>
                <a:lnTo>
                  <a:pt x="2017486" y="4024768"/>
                </a:lnTo>
                <a:lnTo>
                  <a:pt x="0" y="402476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B29A9-5820-46BE-83DA-BE1F926704E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96739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sz="quarter" idx="11"/>
          </p:nvPr>
        </p:nvSpPr>
        <p:spPr>
          <a:xfrm>
            <a:off x="1930401" y="2255678"/>
            <a:ext cx="1383336" cy="1383334"/>
          </a:xfrm>
          <a:custGeom>
            <a:avLst/>
            <a:gdLst>
              <a:gd name="connsiteX0" fmla="*/ 691668 w 1383336"/>
              <a:gd name="connsiteY0" fmla="*/ 0 h 1383334"/>
              <a:gd name="connsiteX1" fmla="*/ 1383336 w 1383336"/>
              <a:gd name="connsiteY1" fmla="*/ 691667 h 1383334"/>
              <a:gd name="connsiteX2" fmla="*/ 691668 w 1383336"/>
              <a:gd name="connsiteY2" fmla="*/ 1383334 h 1383334"/>
              <a:gd name="connsiteX3" fmla="*/ 0 w 1383336"/>
              <a:gd name="connsiteY3" fmla="*/ 691667 h 1383334"/>
              <a:gd name="connsiteX4" fmla="*/ 691668 w 1383336"/>
              <a:gd name="connsiteY4" fmla="*/ 0 h 1383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83336" h="1383334">
                <a:moveTo>
                  <a:pt x="691668" y="0"/>
                </a:moveTo>
                <a:cubicBezTo>
                  <a:pt x="1073666" y="0"/>
                  <a:pt x="1383336" y="309670"/>
                  <a:pt x="1383336" y="691667"/>
                </a:cubicBezTo>
                <a:cubicBezTo>
                  <a:pt x="1383336" y="1073664"/>
                  <a:pt x="1073666" y="1383334"/>
                  <a:pt x="691668" y="1383334"/>
                </a:cubicBezTo>
                <a:cubicBezTo>
                  <a:pt x="309670" y="1383334"/>
                  <a:pt x="0" y="1073664"/>
                  <a:pt x="0" y="691667"/>
                </a:cubicBezTo>
                <a:cubicBezTo>
                  <a:pt x="0" y="309670"/>
                  <a:pt x="309670" y="0"/>
                  <a:pt x="69166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2"/>
          </p:nvPr>
        </p:nvSpPr>
        <p:spPr>
          <a:xfrm>
            <a:off x="4246356" y="2255678"/>
            <a:ext cx="1383336" cy="1383334"/>
          </a:xfrm>
          <a:custGeom>
            <a:avLst/>
            <a:gdLst>
              <a:gd name="connsiteX0" fmla="*/ 691668 w 1383336"/>
              <a:gd name="connsiteY0" fmla="*/ 0 h 1383334"/>
              <a:gd name="connsiteX1" fmla="*/ 1383336 w 1383336"/>
              <a:gd name="connsiteY1" fmla="*/ 691667 h 1383334"/>
              <a:gd name="connsiteX2" fmla="*/ 691668 w 1383336"/>
              <a:gd name="connsiteY2" fmla="*/ 1383334 h 1383334"/>
              <a:gd name="connsiteX3" fmla="*/ 0 w 1383336"/>
              <a:gd name="connsiteY3" fmla="*/ 691667 h 1383334"/>
              <a:gd name="connsiteX4" fmla="*/ 691668 w 1383336"/>
              <a:gd name="connsiteY4" fmla="*/ 0 h 1383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83336" h="1383334">
                <a:moveTo>
                  <a:pt x="691668" y="0"/>
                </a:moveTo>
                <a:cubicBezTo>
                  <a:pt x="1073666" y="0"/>
                  <a:pt x="1383336" y="309670"/>
                  <a:pt x="1383336" y="691667"/>
                </a:cubicBezTo>
                <a:cubicBezTo>
                  <a:pt x="1383336" y="1073664"/>
                  <a:pt x="1073666" y="1383334"/>
                  <a:pt x="691668" y="1383334"/>
                </a:cubicBezTo>
                <a:cubicBezTo>
                  <a:pt x="309670" y="1383334"/>
                  <a:pt x="0" y="1073664"/>
                  <a:pt x="0" y="691667"/>
                </a:cubicBezTo>
                <a:cubicBezTo>
                  <a:pt x="0" y="309670"/>
                  <a:pt x="309670" y="0"/>
                  <a:pt x="69166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3"/>
          </p:nvPr>
        </p:nvSpPr>
        <p:spPr>
          <a:xfrm>
            <a:off x="6562311" y="2255678"/>
            <a:ext cx="1383336" cy="1383334"/>
          </a:xfrm>
          <a:custGeom>
            <a:avLst/>
            <a:gdLst>
              <a:gd name="connsiteX0" fmla="*/ 691668 w 1383336"/>
              <a:gd name="connsiteY0" fmla="*/ 0 h 1383334"/>
              <a:gd name="connsiteX1" fmla="*/ 1383336 w 1383336"/>
              <a:gd name="connsiteY1" fmla="*/ 691667 h 1383334"/>
              <a:gd name="connsiteX2" fmla="*/ 691668 w 1383336"/>
              <a:gd name="connsiteY2" fmla="*/ 1383334 h 1383334"/>
              <a:gd name="connsiteX3" fmla="*/ 0 w 1383336"/>
              <a:gd name="connsiteY3" fmla="*/ 691667 h 1383334"/>
              <a:gd name="connsiteX4" fmla="*/ 691668 w 1383336"/>
              <a:gd name="connsiteY4" fmla="*/ 0 h 1383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83336" h="1383334">
                <a:moveTo>
                  <a:pt x="691668" y="0"/>
                </a:moveTo>
                <a:cubicBezTo>
                  <a:pt x="1073666" y="0"/>
                  <a:pt x="1383336" y="309670"/>
                  <a:pt x="1383336" y="691667"/>
                </a:cubicBezTo>
                <a:cubicBezTo>
                  <a:pt x="1383336" y="1073664"/>
                  <a:pt x="1073666" y="1383334"/>
                  <a:pt x="691668" y="1383334"/>
                </a:cubicBezTo>
                <a:cubicBezTo>
                  <a:pt x="309670" y="1383334"/>
                  <a:pt x="0" y="1073664"/>
                  <a:pt x="0" y="691667"/>
                </a:cubicBezTo>
                <a:cubicBezTo>
                  <a:pt x="0" y="309670"/>
                  <a:pt x="309670" y="0"/>
                  <a:pt x="69166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6" name="图片占位符 15"/>
          <p:cNvSpPr>
            <a:spLocks noGrp="1"/>
          </p:cNvSpPr>
          <p:nvPr>
            <p:ph type="pic" sz="quarter" idx="14"/>
          </p:nvPr>
        </p:nvSpPr>
        <p:spPr>
          <a:xfrm>
            <a:off x="8878265" y="2255678"/>
            <a:ext cx="1383336" cy="1383334"/>
          </a:xfrm>
          <a:custGeom>
            <a:avLst/>
            <a:gdLst>
              <a:gd name="connsiteX0" fmla="*/ 691668 w 1383336"/>
              <a:gd name="connsiteY0" fmla="*/ 0 h 1383334"/>
              <a:gd name="connsiteX1" fmla="*/ 1383336 w 1383336"/>
              <a:gd name="connsiteY1" fmla="*/ 691667 h 1383334"/>
              <a:gd name="connsiteX2" fmla="*/ 691668 w 1383336"/>
              <a:gd name="connsiteY2" fmla="*/ 1383334 h 1383334"/>
              <a:gd name="connsiteX3" fmla="*/ 0 w 1383336"/>
              <a:gd name="connsiteY3" fmla="*/ 691667 h 1383334"/>
              <a:gd name="connsiteX4" fmla="*/ 691668 w 1383336"/>
              <a:gd name="connsiteY4" fmla="*/ 0 h 1383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83336" h="1383334">
                <a:moveTo>
                  <a:pt x="691668" y="0"/>
                </a:moveTo>
                <a:cubicBezTo>
                  <a:pt x="1073666" y="0"/>
                  <a:pt x="1383336" y="309670"/>
                  <a:pt x="1383336" y="691667"/>
                </a:cubicBezTo>
                <a:cubicBezTo>
                  <a:pt x="1383336" y="1073664"/>
                  <a:pt x="1073666" y="1383334"/>
                  <a:pt x="691668" y="1383334"/>
                </a:cubicBezTo>
                <a:cubicBezTo>
                  <a:pt x="309670" y="1383334"/>
                  <a:pt x="0" y="1073664"/>
                  <a:pt x="0" y="691667"/>
                </a:cubicBezTo>
                <a:cubicBezTo>
                  <a:pt x="0" y="309670"/>
                  <a:pt x="309670" y="0"/>
                  <a:pt x="69166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B29A9-5820-46BE-83DA-BE1F926704E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08936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1"/>
          </p:nvPr>
        </p:nvSpPr>
        <p:spPr>
          <a:xfrm>
            <a:off x="1171804" y="1945532"/>
            <a:ext cx="4401683" cy="4183806"/>
          </a:xfrm>
          <a:custGeom>
            <a:avLst/>
            <a:gdLst>
              <a:gd name="connsiteX0" fmla="*/ 0 w 4401683"/>
              <a:gd name="connsiteY0" fmla="*/ 3634077 h 4183806"/>
              <a:gd name="connsiteX1" fmla="*/ 4401683 w 4401683"/>
              <a:gd name="connsiteY1" fmla="*/ 3634077 h 4183806"/>
              <a:gd name="connsiteX2" fmla="*/ 4401683 w 4401683"/>
              <a:gd name="connsiteY2" fmla="*/ 4183806 h 4183806"/>
              <a:gd name="connsiteX3" fmla="*/ 0 w 4401683"/>
              <a:gd name="connsiteY3" fmla="*/ 4183806 h 4183806"/>
              <a:gd name="connsiteX4" fmla="*/ 0 w 4401683"/>
              <a:gd name="connsiteY4" fmla="*/ 0 h 4183806"/>
              <a:gd name="connsiteX5" fmla="*/ 4401683 w 4401683"/>
              <a:gd name="connsiteY5" fmla="*/ 0 h 4183806"/>
              <a:gd name="connsiteX6" fmla="*/ 4401683 w 4401683"/>
              <a:gd name="connsiteY6" fmla="*/ 2515899 h 4183806"/>
              <a:gd name="connsiteX7" fmla="*/ 0 w 4401683"/>
              <a:gd name="connsiteY7" fmla="*/ 2515899 h 4183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01683" h="4183806">
                <a:moveTo>
                  <a:pt x="0" y="3634077"/>
                </a:moveTo>
                <a:lnTo>
                  <a:pt x="4401683" y="3634077"/>
                </a:lnTo>
                <a:lnTo>
                  <a:pt x="4401683" y="4183806"/>
                </a:lnTo>
                <a:lnTo>
                  <a:pt x="0" y="4183806"/>
                </a:lnTo>
                <a:close/>
                <a:moveTo>
                  <a:pt x="0" y="0"/>
                </a:moveTo>
                <a:lnTo>
                  <a:pt x="4401683" y="0"/>
                </a:lnTo>
                <a:lnTo>
                  <a:pt x="4401683" y="2515899"/>
                </a:lnTo>
                <a:lnTo>
                  <a:pt x="0" y="25158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B29A9-5820-46BE-83DA-BE1F926704E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57642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sz="quarter" idx="11"/>
          </p:nvPr>
        </p:nvSpPr>
        <p:spPr>
          <a:xfrm>
            <a:off x="1262742" y="2220685"/>
            <a:ext cx="1611085" cy="1631950"/>
          </a:xfrm>
          <a:custGeom>
            <a:avLst/>
            <a:gdLst>
              <a:gd name="connsiteX0" fmla="*/ 0 w 1611085"/>
              <a:gd name="connsiteY0" fmla="*/ 0 h 1631950"/>
              <a:gd name="connsiteX1" fmla="*/ 1611085 w 1611085"/>
              <a:gd name="connsiteY1" fmla="*/ 0 h 1631950"/>
              <a:gd name="connsiteX2" fmla="*/ 1611085 w 1611085"/>
              <a:gd name="connsiteY2" fmla="*/ 1631950 h 1631950"/>
              <a:gd name="connsiteX3" fmla="*/ 0 w 1611085"/>
              <a:gd name="connsiteY3" fmla="*/ 1631950 h 163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11085" h="1631950">
                <a:moveTo>
                  <a:pt x="0" y="0"/>
                </a:moveTo>
                <a:lnTo>
                  <a:pt x="1611085" y="0"/>
                </a:lnTo>
                <a:lnTo>
                  <a:pt x="1611085" y="1631950"/>
                </a:lnTo>
                <a:lnTo>
                  <a:pt x="0" y="16319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2"/>
          </p:nvPr>
        </p:nvSpPr>
        <p:spPr>
          <a:xfrm>
            <a:off x="1262742" y="4093028"/>
            <a:ext cx="1611085" cy="1631950"/>
          </a:xfrm>
          <a:custGeom>
            <a:avLst/>
            <a:gdLst>
              <a:gd name="connsiteX0" fmla="*/ 0 w 1611085"/>
              <a:gd name="connsiteY0" fmla="*/ 0 h 1631950"/>
              <a:gd name="connsiteX1" fmla="*/ 1611085 w 1611085"/>
              <a:gd name="connsiteY1" fmla="*/ 0 h 1631950"/>
              <a:gd name="connsiteX2" fmla="*/ 1611085 w 1611085"/>
              <a:gd name="connsiteY2" fmla="*/ 1631950 h 1631950"/>
              <a:gd name="connsiteX3" fmla="*/ 0 w 1611085"/>
              <a:gd name="connsiteY3" fmla="*/ 1631950 h 163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11085" h="1631950">
                <a:moveTo>
                  <a:pt x="0" y="0"/>
                </a:moveTo>
                <a:lnTo>
                  <a:pt x="1611085" y="0"/>
                </a:lnTo>
                <a:lnTo>
                  <a:pt x="1611085" y="1631950"/>
                </a:lnTo>
                <a:lnTo>
                  <a:pt x="0" y="16319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3"/>
          </p:nvPr>
        </p:nvSpPr>
        <p:spPr>
          <a:xfrm>
            <a:off x="6270173" y="2220685"/>
            <a:ext cx="1611085" cy="1631950"/>
          </a:xfrm>
          <a:custGeom>
            <a:avLst/>
            <a:gdLst>
              <a:gd name="connsiteX0" fmla="*/ 0 w 1611085"/>
              <a:gd name="connsiteY0" fmla="*/ 0 h 1631950"/>
              <a:gd name="connsiteX1" fmla="*/ 1611085 w 1611085"/>
              <a:gd name="connsiteY1" fmla="*/ 0 h 1631950"/>
              <a:gd name="connsiteX2" fmla="*/ 1611085 w 1611085"/>
              <a:gd name="connsiteY2" fmla="*/ 1631950 h 1631950"/>
              <a:gd name="connsiteX3" fmla="*/ 0 w 1611085"/>
              <a:gd name="connsiteY3" fmla="*/ 1631950 h 163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11085" h="1631950">
                <a:moveTo>
                  <a:pt x="0" y="0"/>
                </a:moveTo>
                <a:lnTo>
                  <a:pt x="1611085" y="0"/>
                </a:lnTo>
                <a:lnTo>
                  <a:pt x="1611085" y="1631950"/>
                </a:lnTo>
                <a:lnTo>
                  <a:pt x="0" y="16319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6" name="图片占位符 15"/>
          <p:cNvSpPr>
            <a:spLocks noGrp="1"/>
          </p:cNvSpPr>
          <p:nvPr>
            <p:ph type="pic" sz="quarter" idx="14"/>
          </p:nvPr>
        </p:nvSpPr>
        <p:spPr>
          <a:xfrm>
            <a:off x="6270173" y="4093028"/>
            <a:ext cx="1611085" cy="1631950"/>
          </a:xfrm>
          <a:custGeom>
            <a:avLst/>
            <a:gdLst>
              <a:gd name="connsiteX0" fmla="*/ 0 w 1611085"/>
              <a:gd name="connsiteY0" fmla="*/ 0 h 1631950"/>
              <a:gd name="connsiteX1" fmla="*/ 1611085 w 1611085"/>
              <a:gd name="connsiteY1" fmla="*/ 0 h 1631950"/>
              <a:gd name="connsiteX2" fmla="*/ 1611085 w 1611085"/>
              <a:gd name="connsiteY2" fmla="*/ 1631950 h 1631950"/>
              <a:gd name="connsiteX3" fmla="*/ 0 w 1611085"/>
              <a:gd name="connsiteY3" fmla="*/ 1631950 h 163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11085" h="1631950">
                <a:moveTo>
                  <a:pt x="0" y="0"/>
                </a:moveTo>
                <a:lnTo>
                  <a:pt x="1611085" y="0"/>
                </a:lnTo>
                <a:lnTo>
                  <a:pt x="1611085" y="1631950"/>
                </a:lnTo>
                <a:lnTo>
                  <a:pt x="0" y="16319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B29A9-5820-46BE-83DA-BE1F926704E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54809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1"/>
          </p:nvPr>
        </p:nvSpPr>
        <p:spPr>
          <a:xfrm>
            <a:off x="7039430" y="2459266"/>
            <a:ext cx="3628571" cy="2132895"/>
          </a:xfrm>
          <a:custGeom>
            <a:avLst/>
            <a:gdLst>
              <a:gd name="connsiteX0" fmla="*/ 0 w 3628571"/>
              <a:gd name="connsiteY0" fmla="*/ 0 h 2132895"/>
              <a:gd name="connsiteX1" fmla="*/ 3628571 w 3628571"/>
              <a:gd name="connsiteY1" fmla="*/ 0 h 2132895"/>
              <a:gd name="connsiteX2" fmla="*/ 3628571 w 3628571"/>
              <a:gd name="connsiteY2" fmla="*/ 2132895 h 2132895"/>
              <a:gd name="connsiteX3" fmla="*/ 0 w 3628571"/>
              <a:gd name="connsiteY3" fmla="*/ 2132895 h 2132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8571" h="2132895">
                <a:moveTo>
                  <a:pt x="0" y="0"/>
                </a:moveTo>
                <a:lnTo>
                  <a:pt x="3628571" y="0"/>
                </a:lnTo>
                <a:lnTo>
                  <a:pt x="3628571" y="2132895"/>
                </a:lnTo>
                <a:lnTo>
                  <a:pt x="0" y="213289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B29A9-5820-46BE-83DA-BE1F926704E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93046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2000" cy="7230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 userDrawn="1"/>
        </p:nvGrpSpPr>
        <p:grpSpPr>
          <a:xfrm>
            <a:off x="10781412" y="267917"/>
            <a:ext cx="925035" cy="191386"/>
            <a:chOff x="8729330" y="1212112"/>
            <a:chExt cx="925035" cy="191386"/>
          </a:xfrm>
        </p:grpSpPr>
        <p:sp>
          <p:nvSpPr>
            <p:cNvPr id="9" name="椭圆 8"/>
            <p:cNvSpPr/>
            <p:nvPr/>
          </p:nvSpPr>
          <p:spPr>
            <a:xfrm>
              <a:off x="8729330" y="1212112"/>
              <a:ext cx="191386" cy="19138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9096155" y="1212112"/>
              <a:ext cx="191386" cy="19138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9462979" y="1212112"/>
              <a:ext cx="191386" cy="19138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灯片编号占位符 11"/>
          <p:cNvSpPr>
            <a:spLocks noGrp="1"/>
          </p:cNvSpPr>
          <p:nvPr>
            <p:ph type="sldNum" sz="quarter" idx="4"/>
          </p:nvPr>
        </p:nvSpPr>
        <p:spPr>
          <a:xfrm>
            <a:off x="885372" y="181048"/>
            <a:ext cx="6481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5B29A9-5820-46BE-83DA-BE1F926704E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13" name="文本框 12"/>
          <p:cNvSpPr txBox="1"/>
          <p:nvPr userDrawn="1"/>
        </p:nvSpPr>
        <p:spPr>
          <a:xfrm>
            <a:off x="359099" y="178944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270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56" r:id="rId3"/>
    <p:sldLayoutId id="2147483655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  <p:sldLayoutId id="2147483660" r:id="rId12"/>
    <p:sldLayoutId id="2147483659" r:id="rId13"/>
    <p:sldLayoutId id="2147483658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jpg"/><Relationship Id="rId5" Type="http://schemas.openxmlformats.org/officeDocument/2006/relationships/image" Target="../media/image9.jpg"/><Relationship Id="rId4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g"/><Relationship Id="rId5" Type="http://schemas.openxmlformats.org/officeDocument/2006/relationships/image" Target="../media/image8.jpg"/><Relationship Id="rId4" Type="http://schemas.openxmlformats.org/officeDocument/2006/relationships/image" Target="../media/image2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9.jpg"/><Relationship Id="rId5" Type="http://schemas.openxmlformats.org/officeDocument/2006/relationships/image" Target="../media/image4.jpg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占位符 19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19" b="9419"/>
          <a:stretch>
            <a:fillRect/>
          </a:stretch>
        </p:blipFill>
        <p:spPr/>
      </p:pic>
      <p:sp>
        <p:nvSpPr>
          <p:cNvPr id="10" name="文本框 9"/>
          <p:cNvSpPr txBox="1"/>
          <p:nvPr/>
        </p:nvSpPr>
        <p:spPr>
          <a:xfrm>
            <a:off x="2053248" y="3679679"/>
            <a:ext cx="2629246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XXX</a:t>
            </a:r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设计</a:t>
            </a:r>
            <a:r>
              <a:rPr lang="en-US" altLang="zh-CN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PPT</a:t>
            </a:r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模版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989748" y="2042726"/>
            <a:ext cx="8212505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8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 POINT</a:t>
            </a:r>
            <a:endParaRPr lang="zh-CN" altLang="en-US" sz="8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8686800" y="5276850"/>
            <a:ext cx="3048000" cy="571500"/>
            <a:chOff x="8686800" y="5276850"/>
            <a:chExt cx="3048000" cy="571500"/>
          </a:xfrm>
        </p:grpSpPr>
        <p:sp>
          <p:nvSpPr>
            <p:cNvPr id="8" name="矩形 7"/>
            <p:cNvSpPr/>
            <p:nvPr/>
          </p:nvSpPr>
          <p:spPr>
            <a:xfrm>
              <a:off x="8686800" y="5276850"/>
              <a:ext cx="3048000" cy="5715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8986182" y="5396591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汇报人：</a:t>
              </a: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XXX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cxnSp>
        <p:nvCxnSpPr>
          <p:cNvPr id="16" name="直接连接符 15"/>
          <p:cNvCxnSpPr>
            <a:cxnSpLocks/>
          </p:cNvCxnSpPr>
          <p:nvPr/>
        </p:nvCxnSpPr>
        <p:spPr>
          <a:xfrm>
            <a:off x="2177143" y="3518614"/>
            <a:ext cx="159657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4032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 xmlns:a14="http://schemas.microsoft.com/office/drawing/2010/main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5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45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950"/>
                            </p:stCondLst>
                            <p:childTnLst>
                              <p:par>
                                <p:cTn id="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1055688" y="2901949"/>
            <a:ext cx="3149600" cy="2932793"/>
            <a:chOff x="1055688" y="2901949"/>
            <a:chExt cx="3149600" cy="2932793"/>
          </a:xfrm>
        </p:grpSpPr>
        <p:sp>
          <p:nvSpPr>
            <p:cNvPr id="2" name="矩形 1"/>
            <p:cNvSpPr/>
            <p:nvPr/>
          </p:nvSpPr>
          <p:spPr>
            <a:xfrm>
              <a:off x="1055688" y="2901949"/>
              <a:ext cx="3149600" cy="29327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椭圆 4"/>
            <p:cNvSpPr/>
            <p:nvPr/>
          </p:nvSpPr>
          <p:spPr>
            <a:xfrm>
              <a:off x="1483857" y="3244334"/>
              <a:ext cx="493486" cy="478189"/>
            </a:xfrm>
            <a:custGeom>
              <a:avLst/>
              <a:gdLst>
                <a:gd name="connsiteX0" fmla="*/ 58918 w 323554"/>
                <a:gd name="connsiteY0" fmla="*/ 189699 h 313525"/>
                <a:gd name="connsiteX1" fmla="*/ 101421 w 323554"/>
                <a:gd name="connsiteY1" fmla="*/ 189699 h 313525"/>
                <a:gd name="connsiteX2" fmla="*/ 103997 w 323554"/>
                <a:gd name="connsiteY2" fmla="*/ 189699 h 313525"/>
                <a:gd name="connsiteX3" fmla="*/ 114301 w 323554"/>
                <a:gd name="connsiteY3" fmla="*/ 201731 h 313525"/>
                <a:gd name="connsiteX4" fmla="*/ 113013 w 323554"/>
                <a:gd name="connsiteY4" fmla="*/ 205741 h 313525"/>
                <a:gd name="connsiteX5" fmla="*/ 101421 w 323554"/>
                <a:gd name="connsiteY5" fmla="*/ 215099 h 313525"/>
                <a:gd name="connsiteX6" fmla="*/ 58918 w 323554"/>
                <a:gd name="connsiteY6" fmla="*/ 215099 h 313525"/>
                <a:gd name="connsiteX7" fmla="*/ 46038 w 323554"/>
                <a:gd name="connsiteY7" fmla="*/ 201731 h 313525"/>
                <a:gd name="connsiteX8" fmla="*/ 58918 w 323554"/>
                <a:gd name="connsiteY8" fmla="*/ 189699 h 313525"/>
                <a:gd name="connsiteX9" fmla="*/ 149225 w 323554"/>
                <a:gd name="connsiteY9" fmla="*/ 165887 h 313525"/>
                <a:gd name="connsiteX10" fmla="*/ 142875 w 323554"/>
                <a:gd name="connsiteY10" fmla="*/ 186525 h 313525"/>
                <a:gd name="connsiteX11" fmla="*/ 153988 w 323554"/>
                <a:gd name="connsiteY11" fmla="*/ 196050 h 313525"/>
                <a:gd name="connsiteX12" fmla="*/ 173038 w 323554"/>
                <a:gd name="connsiteY12" fmla="*/ 188112 h 313525"/>
                <a:gd name="connsiteX13" fmla="*/ 145188 w 323554"/>
                <a:gd name="connsiteY13" fmla="*/ 151599 h 313525"/>
                <a:gd name="connsiteX14" fmla="*/ 187326 w 323554"/>
                <a:gd name="connsiteY14" fmla="*/ 190104 h 313525"/>
                <a:gd name="connsiteX15" fmla="*/ 138803 w 323554"/>
                <a:gd name="connsiteY15" fmla="*/ 210640 h 313525"/>
                <a:gd name="connsiteX16" fmla="*/ 131142 w 323554"/>
                <a:gd name="connsiteY16" fmla="*/ 210640 h 313525"/>
                <a:gd name="connsiteX17" fmla="*/ 129865 w 323554"/>
                <a:gd name="connsiteY17" fmla="*/ 202939 h 313525"/>
                <a:gd name="connsiteX18" fmla="*/ 145188 w 323554"/>
                <a:gd name="connsiteY18" fmla="*/ 151599 h 313525"/>
                <a:gd name="connsiteX19" fmla="*/ 58982 w 323554"/>
                <a:gd name="connsiteY19" fmla="*/ 146837 h 313525"/>
                <a:gd name="connsiteX20" fmla="*/ 130176 w 323554"/>
                <a:gd name="connsiteY20" fmla="*/ 146837 h 313525"/>
                <a:gd name="connsiteX21" fmla="*/ 130176 w 323554"/>
                <a:gd name="connsiteY21" fmla="*/ 148186 h 313525"/>
                <a:gd name="connsiteX22" fmla="*/ 122409 w 323554"/>
                <a:gd name="connsiteY22" fmla="*/ 173825 h 313525"/>
                <a:gd name="connsiteX23" fmla="*/ 58982 w 323554"/>
                <a:gd name="connsiteY23" fmla="*/ 173825 h 313525"/>
                <a:gd name="connsiteX24" fmla="*/ 46038 w 323554"/>
                <a:gd name="connsiteY24" fmla="*/ 160331 h 313525"/>
                <a:gd name="connsiteX25" fmla="*/ 58982 w 323554"/>
                <a:gd name="connsiteY25" fmla="*/ 146837 h 313525"/>
                <a:gd name="connsiteX26" fmla="*/ 59011 w 323554"/>
                <a:gd name="connsiteY26" fmla="*/ 105562 h 313525"/>
                <a:gd name="connsiteX27" fmla="*/ 166688 w 323554"/>
                <a:gd name="connsiteY27" fmla="*/ 105562 h 313525"/>
                <a:gd name="connsiteX28" fmla="*/ 144634 w 323554"/>
                <a:gd name="connsiteY28" fmla="*/ 130962 h 313525"/>
                <a:gd name="connsiteX29" fmla="*/ 59011 w 323554"/>
                <a:gd name="connsiteY29" fmla="*/ 130962 h 313525"/>
                <a:gd name="connsiteX30" fmla="*/ 46038 w 323554"/>
                <a:gd name="connsiteY30" fmla="*/ 118930 h 313525"/>
                <a:gd name="connsiteX31" fmla="*/ 59011 w 323554"/>
                <a:gd name="connsiteY31" fmla="*/ 105562 h 313525"/>
                <a:gd name="connsiteX32" fmla="*/ 226883 w 323554"/>
                <a:gd name="connsiteY32" fmla="*/ 81749 h 313525"/>
                <a:gd name="connsiteX33" fmla="*/ 224292 w 323554"/>
                <a:gd name="connsiteY33" fmla="*/ 83037 h 313525"/>
                <a:gd name="connsiteX34" fmla="*/ 171159 w 323554"/>
                <a:gd name="connsiteY34" fmla="*/ 140996 h 313525"/>
                <a:gd name="connsiteX35" fmla="*/ 172455 w 323554"/>
                <a:gd name="connsiteY35" fmla="*/ 146148 h 313525"/>
                <a:gd name="connsiteX36" fmla="*/ 175047 w 323554"/>
                <a:gd name="connsiteY36" fmla="*/ 148724 h 313525"/>
                <a:gd name="connsiteX37" fmla="*/ 177639 w 323554"/>
                <a:gd name="connsiteY37" fmla="*/ 150012 h 313525"/>
                <a:gd name="connsiteX38" fmla="*/ 180230 w 323554"/>
                <a:gd name="connsiteY38" fmla="*/ 148724 h 313525"/>
                <a:gd name="connsiteX39" fmla="*/ 232067 w 323554"/>
                <a:gd name="connsiteY39" fmla="*/ 90765 h 313525"/>
                <a:gd name="connsiteX40" fmla="*/ 232067 w 323554"/>
                <a:gd name="connsiteY40" fmla="*/ 85613 h 313525"/>
                <a:gd name="connsiteX41" fmla="*/ 229475 w 323554"/>
                <a:gd name="connsiteY41" fmla="*/ 83037 h 313525"/>
                <a:gd name="connsiteX42" fmla="*/ 226883 w 323554"/>
                <a:gd name="connsiteY42" fmla="*/ 81749 h 313525"/>
                <a:gd name="connsiteX43" fmla="*/ 247254 w 323554"/>
                <a:gd name="connsiteY43" fmla="*/ 62303 h 313525"/>
                <a:gd name="connsiteX44" fmla="*/ 242491 w 323554"/>
                <a:gd name="connsiteY44" fmla="*/ 63493 h 313525"/>
                <a:gd name="connsiteX45" fmla="*/ 237729 w 323554"/>
                <a:gd name="connsiteY45" fmla="*/ 68256 h 313525"/>
                <a:gd name="connsiteX46" fmla="*/ 236538 w 323554"/>
                <a:gd name="connsiteY46" fmla="*/ 70637 h 313525"/>
                <a:gd name="connsiteX47" fmla="*/ 237729 w 323554"/>
                <a:gd name="connsiteY47" fmla="*/ 73019 h 313525"/>
                <a:gd name="connsiteX48" fmla="*/ 240110 w 323554"/>
                <a:gd name="connsiteY48" fmla="*/ 74209 h 313525"/>
                <a:gd name="connsiteX49" fmla="*/ 242491 w 323554"/>
                <a:gd name="connsiteY49" fmla="*/ 75400 h 313525"/>
                <a:gd name="connsiteX50" fmla="*/ 244873 w 323554"/>
                <a:gd name="connsiteY50" fmla="*/ 75400 h 313525"/>
                <a:gd name="connsiteX51" fmla="*/ 244873 w 323554"/>
                <a:gd name="connsiteY51" fmla="*/ 74209 h 313525"/>
                <a:gd name="connsiteX52" fmla="*/ 249635 w 323554"/>
                <a:gd name="connsiteY52" fmla="*/ 69447 h 313525"/>
                <a:gd name="connsiteX53" fmla="*/ 249635 w 323554"/>
                <a:gd name="connsiteY53" fmla="*/ 64684 h 313525"/>
                <a:gd name="connsiteX54" fmla="*/ 247254 w 323554"/>
                <a:gd name="connsiteY54" fmla="*/ 62303 h 313525"/>
                <a:gd name="connsiteX55" fmla="*/ 24647 w 323554"/>
                <a:gd name="connsiteY55" fmla="*/ 48412 h 313525"/>
                <a:gd name="connsiteX56" fmla="*/ 201069 w 323554"/>
                <a:gd name="connsiteY56" fmla="*/ 48412 h 313525"/>
                <a:gd name="connsiteX57" fmla="*/ 214041 w 323554"/>
                <a:gd name="connsiteY57" fmla="*/ 52292 h 313525"/>
                <a:gd name="connsiteX58" fmla="*/ 193285 w 323554"/>
                <a:gd name="connsiteY58" fmla="*/ 76863 h 313525"/>
                <a:gd name="connsiteX59" fmla="*/ 181610 w 323554"/>
                <a:gd name="connsiteY59" fmla="*/ 72983 h 313525"/>
                <a:gd name="connsiteX60" fmla="*/ 45403 w 323554"/>
                <a:gd name="connsiteY60" fmla="*/ 72983 h 313525"/>
                <a:gd name="connsiteX61" fmla="*/ 24647 w 323554"/>
                <a:gd name="connsiteY61" fmla="*/ 93675 h 313525"/>
                <a:gd name="connsiteX62" fmla="*/ 24647 w 323554"/>
                <a:gd name="connsiteY62" fmla="*/ 268262 h 313525"/>
                <a:gd name="connsiteX63" fmla="*/ 45403 w 323554"/>
                <a:gd name="connsiteY63" fmla="*/ 287660 h 313525"/>
                <a:gd name="connsiteX64" fmla="*/ 181610 w 323554"/>
                <a:gd name="connsiteY64" fmla="*/ 287660 h 313525"/>
                <a:gd name="connsiteX65" fmla="*/ 202366 w 323554"/>
                <a:gd name="connsiteY65" fmla="*/ 268262 h 313525"/>
                <a:gd name="connsiteX66" fmla="*/ 202366 w 323554"/>
                <a:gd name="connsiteY66" fmla="*/ 202307 h 313525"/>
                <a:gd name="connsiteX67" fmla="*/ 203663 w 323554"/>
                <a:gd name="connsiteY67" fmla="*/ 201014 h 313525"/>
                <a:gd name="connsiteX68" fmla="*/ 206258 w 323554"/>
                <a:gd name="connsiteY68" fmla="*/ 198427 h 313525"/>
                <a:gd name="connsiteX69" fmla="*/ 227013 w 323554"/>
                <a:gd name="connsiteY69" fmla="*/ 175149 h 313525"/>
                <a:gd name="connsiteX70" fmla="*/ 227013 w 323554"/>
                <a:gd name="connsiteY70" fmla="*/ 287660 h 313525"/>
                <a:gd name="connsiteX71" fmla="*/ 201069 w 323554"/>
                <a:gd name="connsiteY71" fmla="*/ 313525 h 313525"/>
                <a:gd name="connsiteX72" fmla="*/ 25944 w 323554"/>
                <a:gd name="connsiteY72" fmla="*/ 313525 h 313525"/>
                <a:gd name="connsiteX73" fmla="*/ 0 w 323554"/>
                <a:gd name="connsiteY73" fmla="*/ 287660 h 313525"/>
                <a:gd name="connsiteX74" fmla="*/ 0 w 323554"/>
                <a:gd name="connsiteY74" fmla="*/ 72983 h 313525"/>
                <a:gd name="connsiteX75" fmla="*/ 24647 w 323554"/>
                <a:gd name="connsiteY75" fmla="*/ 48412 h 313525"/>
                <a:gd name="connsiteX76" fmla="*/ 242888 w 323554"/>
                <a:gd name="connsiteY76" fmla="*/ 42062 h 313525"/>
                <a:gd name="connsiteX77" fmla="*/ 285751 w 323554"/>
                <a:gd name="connsiteY77" fmla="*/ 81750 h 313525"/>
                <a:gd name="connsiteX78" fmla="*/ 279401 w 323554"/>
                <a:gd name="connsiteY78" fmla="*/ 89687 h 313525"/>
                <a:gd name="connsiteX79" fmla="*/ 200026 w 323554"/>
                <a:gd name="connsiteY79" fmla="*/ 178587 h 313525"/>
                <a:gd name="connsiteX80" fmla="*/ 193676 w 323554"/>
                <a:gd name="connsiteY80" fmla="*/ 184937 h 313525"/>
                <a:gd name="connsiteX81" fmla="*/ 150813 w 323554"/>
                <a:gd name="connsiteY81" fmla="*/ 146837 h 313525"/>
                <a:gd name="connsiteX82" fmla="*/ 155576 w 323554"/>
                <a:gd name="connsiteY82" fmla="*/ 138899 h 313525"/>
                <a:gd name="connsiteX83" fmla="*/ 236538 w 323554"/>
                <a:gd name="connsiteY83" fmla="*/ 48412 h 313525"/>
                <a:gd name="connsiteX84" fmla="*/ 257175 w 323554"/>
                <a:gd name="connsiteY84" fmla="*/ 26187 h 313525"/>
                <a:gd name="connsiteX85" fmla="*/ 301625 w 323554"/>
                <a:gd name="connsiteY85" fmla="*/ 64287 h 313525"/>
                <a:gd name="connsiteX86" fmla="*/ 295275 w 323554"/>
                <a:gd name="connsiteY86" fmla="*/ 72225 h 313525"/>
                <a:gd name="connsiteX87" fmla="*/ 290513 w 323554"/>
                <a:gd name="connsiteY87" fmla="*/ 75400 h 313525"/>
                <a:gd name="connsiteX88" fmla="*/ 247650 w 323554"/>
                <a:gd name="connsiteY88" fmla="*/ 37300 h 313525"/>
                <a:gd name="connsiteX89" fmla="*/ 250825 w 323554"/>
                <a:gd name="connsiteY89" fmla="*/ 34125 h 313525"/>
                <a:gd name="connsiteX90" fmla="*/ 285750 w 323554"/>
                <a:gd name="connsiteY90" fmla="*/ 11899 h 313525"/>
                <a:gd name="connsiteX91" fmla="*/ 279400 w 323554"/>
                <a:gd name="connsiteY91" fmla="*/ 19837 h 313525"/>
                <a:gd name="connsiteX92" fmla="*/ 304800 w 323554"/>
                <a:gd name="connsiteY92" fmla="*/ 43649 h 313525"/>
                <a:gd name="connsiteX93" fmla="*/ 312738 w 323554"/>
                <a:gd name="connsiteY93" fmla="*/ 35712 h 313525"/>
                <a:gd name="connsiteX94" fmla="*/ 285265 w 323554"/>
                <a:gd name="connsiteY94" fmla="*/ 516 h 313525"/>
                <a:gd name="connsiteX95" fmla="*/ 294336 w 323554"/>
                <a:gd name="connsiteY95" fmla="*/ 3151 h 313525"/>
                <a:gd name="connsiteX96" fmla="*/ 318958 w 323554"/>
                <a:gd name="connsiteY96" fmla="*/ 25545 h 313525"/>
                <a:gd name="connsiteX97" fmla="*/ 320254 w 323554"/>
                <a:gd name="connsiteY97" fmla="*/ 43987 h 313525"/>
                <a:gd name="connsiteX98" fmla="*/ 305999 w 323554"/>
                <a:gd name="connsiteY98" fmla="*/ 61112 h 313525"/>
                <a:gd name="connsiteX99" fmla="*/ 261938 w 323554"/>
                <a:gd name="connsiteY99" fmla="*/ 20276 h 313525"/>
                <a:gd name="connsiteX100" fmla="*/ 276193 w 323554"/>
                <a:gd name="connsiteY100" fmla="*/ 4468 h 313525"/>
                <a:gd name="connsiteX101" fmla="*/ 285265 w 323554"/>
                <a:gd name="connsiteY101" fmla="*/ 516 h 31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323554" h="313525">
                  <a:moveTo>
                    <a:pt x="58918" y="189699"/>
                  </a:moveTo>
                  <a:cubicBezTo>
                    <a:pt x="58918" y="189699"/>
                    <a:pt x="58918" y="189699"/>
                    <a:pt x="101421" y="189699"/>
                  </a:cubicBezTo>
                  <a:cubicBezTo>
                    <a:pt x="102709" y="189699"/>
                    <a:pt x="102709" y="189699"/>
                    <a:pt x="103997" y="189699"/>
                  </a:cubicBezTo>
                  <a:cubicBezTo>
                    <a:pt x="109149" y="189699"/>
                    <a:pt x="114301" y="195046"/>
                    <a:pt x="114301" y="201731"/>
                  </a:cubicBezTo>
                  <a:cubicBezTo>
                    <a:pt x="114301" y="203067"/>
                    <a:pt x="114301" y="204404"/>
                    <a:pt x="113013" y="205741"/>
                  </a:cubicBezTo>
                  <a:cubicBezTo>
                    <a:pt x="111725" y="211088"/>
                    <a:pt x="107861" y="215099"/>
                    <a:pt x="101421" y="215099"/>
                  </a:cubicBezTo>
                  <a:cubicBezTo>
                    <a:pt x="101421" y="215099"/>
                    <a:pt x="101421" y="215099"/>
                    <a:pt x="58918" y="215099"/>
                  </a:cubicBezTo>
                  <a:cubicBezTo>
                    <a:pt x="51190" y="215099"/>
                    <a:pt x="46038" y="209752"/>
                    <a:pt x="46038" y="201731"/>
                  </a:cubicBezTo>
                  <a:cubicBezTo>
                    <a:pt x="46038" y="195046"/>
                    <a:pt x="51190" y="189699"/>
                    <a:pt x="58918" y="189699"/>
                  </a:cubicBezTo>
                  <a:close/>
                  <a:moveTo>
                    <a:pt x="149225" y="165887"/>
                  </a:moveTo>
                  <a:lnTo>
                    <a:pt x="142875" y="186525"/>
                  </a:lnTo>
                  <a:lnTo>
                    <a:pt x="153988" y="196050"/>
                  </a:lnTo>
                  <a:lnTo>
                    <a:pt x="173038" y="188112"/>
                  </a:lnTo>
                  <a:close/>
                  <a:moveTo>
                    <a:pt x="145188" y="151599"/>
                  </a:moveTo>
                  <a:cubicBezTo>
                    <a:pt x="145188" y="151599"/>
                    <a:pt x="145188" y="151599"/>
                    <a:pt x="187326" y="190104"/>
                  </a:cubicBezTo>
                  <a:cubicBezTo>
                    <a:pt x="187326" y="190104"/>
                    <a:pt x="187326" y="190104"/>
                    <a:pt x="138803" y="210640"/>
                  </a:cubicBezTo>
                  <a:cubicBezTo>
                    <a:pt x="136249" y="211924"/>
                    <a:pt x="133696" y="211924"/>
                    <a:pt x="131142" y="210640"/>
                  </a:cubicBezTo>
                  <a:cubicBezTo>
                    <a:pt x="129865" y="208073"/>
                    <a:pt x="128588" y="205506"/>
                    <a:pt x="129865" y="202939"/>
                  </a:cubicBezTo>
                  <a:cubicBezTo>
                    <a:pt x="129865" y="202939"/>
                    <a:pt x="129865" y="202939"/>
                    <a:pt x="145188" y="151599"/>
                  </a:cubicBezTo>
                  <a:close/>
                  <a:moveTo>
                    <a:pt x="58982" y="146837"/>
                  </a:moveTo>
                  <a:cubicBezTo>
                    <a:pt x="58982" y="146837"/>
                    <a:pt x="58982" y="146837"/>
                    <a:pt x="130176" y="146837"/>
                  </a:cubicBezTo>
                  <a:cubicBezTo>
                    <a:pt x="130176" y="148186"/>
                    <a:pt x="130176" y="148186"/>
                    <a:pt x="130176" y="148186"/>
                  </a:cubicBezTo>
                  <a:lnTo>
                    <a:pt x="122409" y="173825"/>
                  </a:lnTo>
                  <a:cubicBezTo>
                    <a:pt x="122409" y="173825"/>
                    <a:pt x="122409" y="173825"/>
                    <a:pt x="58982" y="173825"/>
                  </a:cubicBezTo>
                  <a:cubicBezTo>
                    <a:pt x="51216" y="173825"/>
                    <a:pt x="46038" y="167078"/>
                    <a:pt x="46038" y="160331"/>
                  </a:cubicBezTo>
                  <a:cubicBezTo>
                    <a:pt x="46038" y="153584"/>
                    <a:pt x="51216" y="146837"/>
                    <a:pt x="58982" y="146837"/>
                  </a:cubicBezTo>
                  <a:close/>
                  <a:moveTo>
                    <a:pt x="59011" y="105562"/>
                  </a:moveTo>
                  <a:lnTo>
                    <a:pt x="166688" y="105562"/>
                  </a:lnTo>
                  <a:cubicBezTo>
                    <a:pt x="166688" y="105562"/>
                    <a:pt x="166688" y="105562"/>
                    <a:pt x="144634" y="130962"/>
                  </a:cubicBezTo>
                  <a:cubicBezTo>
                    <a:pt x="144634" y="130962"/>
                    <a:pt x="144634" y="130962"/>
                    <a:pt x="59011" y="130962"/>
                  </a:cubicBezTo>
                  <a:cubicBezTo>
                    <a:pt x="51227" y="130962"/>
                    <a:pt x="46038" y="125615"/>
                    <a:pt x="46038" y="118930"/>
                  </a:cubicBezTo>
                  <a:cubicBezTo>
                    <a:pt x="46038" y="110909"/>
                    <a:pt x="51227" y="105562"/>
                    <a:pt x="59011" y="105562"/>
                  </a:cubicBezTo>
                  <a:close/>
                  <a:moveTo>
                    <a:pt x="226883" y="81749"/>
                  </a:moveTo>
                  <a:cubicBezTo>
                    <a:pt x="225587" y="81749"/>
                    <a:pt x="224292" y="83037"/>
                    <a:pt x="224292" y="83037"/>
                  </a:cubicBezTo>
                  <a:cubicBezTo>
                    <a:pt x="224292" y="83037"/>
                    <a:pt x="224292" y="83037"/>
                    <a:pt x="171159" y="140996"/>
                  </a:cubicBezTo>
                  <a:cubicBezTo>
                    <a:pt x="169863" y="142284"/>
                    <a:pt x="169863" y="144860"/>
                    <a:pt x="172455" y="146148"/>
                  </a:cubicBezTo>
                  <a:cubicBezTo>
                    <a:pt x="172455" y="146148"/>
                    <a:pt x="172455" y="146148"/>
                    <a:pt x="175047" y="148724"/>
                  </a:cubicBezTo>
                  <a:cubicBezTo>
                    <a:pt x="175047" y="148724"/>
                    <a:pt x="176343" y="150012"/>
                    <a:pt x="177639" y="150012"/>
                  </a:cubicBezTo>
                  <a:cubicBezTo>
                    <a:pt x="177639" y="150012"/>
                    <a:pt x="178934" y="148724"/>
                    <a:pt x="180230" y="148724"/>
                  </a:cubicBezTo>
                  <a:cubicBezTo>
                    <a:pt x="180230" y="148724"/>
                    <a:pt x="180230" y="148724"/>
                    <a:pt x="232067" y="90765"/>
                  </a:cubicBezTo>
                  <a:cubicBezTo>
                    <a:pt x="233363" y="89477"/>
                    <a:pt x="233363" y="86901"/>
                    <a:pt x="232067" y="85613"/>
                  </a:cubicBezTo>
                  <a:cubicBezTo>
                    <a:pt x="232067" y="85613"/>
                    <a:pt x="232067" y="85613"/>
                    <a:pt x="229475" y="83037"/>
                  </a:cubicBezTo>
                  <a:cubicBezTo>
                    <a:pt x="228179" y="81749"/>
                    <a:pt x="226883" y="81749"/>
                    <a:pt x="226883" y="81749"/>
                  </a:cubicBezTo>
                  <a:close/>
                  <a:moveTo>
                    <a:pt x="247254" y="62303"/>
                  </a:moveTo>
                  <a:cubicBezTo>
                    <a:pt x="244873" y="61112"/>
                    <a:pt x="243682" y="62303"/>
                    <a:pt x="242491" y="63493"/>
                  </a:cubicBezTo>
                  <a:cubicBezTo>
                    <a:pt x="242491" y="63493"/>
                    <a:pt x="242491" y="63493"/>
                    <a:pt x="237729" y="68256"/>
                  </a:cubicBezTo>
                  <a:cubicBezTo>
                    <a:pt x="237729" y="68256"/>
                    <a:pt x="236538" y="69447"/>
                    <a:pt x="236538" y="70637"/>
                  </a:cubicBezTo>
                  <a:cubicBezTo>
                    <a:pt x="236538" y="70637"/>
                    <a:pt x="237729" y="71828"/>
                    <a:pt x="237729" y="73019"/>
                  </a:cubicBezTo>
                  <a:cubicBezTo>
                    <a:pt x="237729" y="73019"/>
                    <a:pt x="237729" y="73019"/>
                    <a:pt x="240110" y="74209"/>
                  </a:cubicBezTo>
                  <a:cubicBezTo>
                    <a:pt x="241301" y="75400"/>
                    <a:pt x="242491" y="75400"/>
                    <a:pt x="242491" y="75400"/>
                  </a:cubicBezTo>
                  <a:cubicBezTo>
                    <a:pt x="243682" y="75400"/>
                    <a:pt x="243682" y="75400"/>
                    <a:pt x="244873" y="75400"/>
                  </a:cubicBezTo>
                  <a:cubicBezTo>
                    <a:pt x="244873" y="74209"/>
                    <a:pt x="244873" y="74209"/>
                    <a:pt x="244873" y="74209"/>
                  </a:cubicBezTo>
                  <a:cubicBezTo>
                    <a:pt x="244873" y="74209"/>
                    <a:pt x="244873" y="74209"/>
                    <a:pt x="249635" y="69447"/>
                  </a:cubicBezTo>
                  <a:cubicBezTo>
                    <a:pt x="250826" y="68256"/>
                    <a:pt x="250826" y="65875"/>
                    <a:pt x="249635" y="64684"/>
                  </a:cubicBezTo>
                  <a:cubicBezTo>
                    <a:pt x="249635" y="64684"/>
                    <a:pt x="249635" y="64684"/>
                    <a:pt x="247254" y="62303"/>
                  </a:cubicBezTo>
                  <a:close/>
                  <a:moveTo>
                    <a:pt x="24647" y="48412"/>
                  </a:moveTo>
                  <a:cubicBezTo>
                    <a:pt x="24647" y="48412"/>
                    <a:pt x="24647" y="48412"/>
                    <a:pt x="201069" y="48412"/>
                  </a:cubicBezTo>
                  <a:cubicBezTo>
                    <a:pt x="206258" y="48412"/>
                    <a:pt x="210149" y="49705"/>
                    <a:pt x="214041" y="52292"/>
                  </a:cubicBezTo>
                  <a:cubicBezTo>
                    <a:pt x="214041" y="52292"/>
                    <a:pt x="214041" y="52292"/>
                    <a:pt x="193285" y="76863"/>
                  </a:cubicBezTo>
                  <a:cubicBezTo>
                    <a:pt x="189394" y="74277"/>
                    <a:pt x="185502" y="72983"/>
                    <a:pt x="181610" y="72983"/>
                  </a:cubicBezTo>
                  <a:cubicBezTo>
                    <a:pt x="181610" y="72983"/>
                    <a:pt x="181610" y="72983"/>
                    <a:pt x="45403" y="72983"/>
                  </a:cubicBezTo>
                  <a:cubicBezTo>
                    <a:pt x="33728" y="72983"/>
                    <a:pt x="24647" y="82036"/>
                    <a:pt x="24647" y="93675"/>
                  </a:cubicBezTo>
                  <a:cubicBezTo>
                    <a:pt x="24647" y="93675"/>
                    <a:pt x="24647" y="93675"/>
                    <a:pt x="24647" y="268262"/>
                  </a:cubicBezTo>
                  <a:cubicBezTo>
                    <a:pt x="24647" y="278608"/>
                    <a:pt x="33728" y="287660"/>
                    <a:pt x="45403" y="287660"/>
                  </a:cubicBezTo>
                  <a:cubicBezTo>
                    <a:pt x="45403" y="287660"/>
                    <a:pt x="45403" y="287660"/>
                    <a:pt x="181610" y="287660"/>
                  </a:cubicBezTo>
                  <a:cubicBezTo>
                    <a:pt x="193285" y="287660"/>
                    <a:pt x="202366" y="278608"/>
                    <a:pt x="202366" y="268262"/>
                  </a:cubicBezTo>
                  <a:cubicBezTo>
                    <a:pt x="202366" y="268262"/>
                    <a:pt x="202366" y="268262"/>
                    <a:pt x="202366" y="202307"/>
                  </a:cubicBezTo>
                  <a:cubicBezTo>
                    <a:pt x="202366" y="202307"/>
                    <a:pt x="202366" y="201014"/>
                    <a:pt x="203663" y="201014"/>
                  </a:cubicBezTo>
                  <a:cubicBezTo>
                    <a:pt x="203663" y="199720"/>
                    <a:pt x="204960" y="199720"/>
                    <a:pt x="206258" y="198427"/>
                  </a:cubicBezTo>
                  <a:cubicBezTo>
                    <a:pt x="206258" y="198427"/>
                    <a:pt x="206258" y="198427"/>
                    <a:pt x="227013" y="175149"/>
                  </a:cubicBezTo>
                  <a:cubicBezTo>
                    <a:pt x="227013" y="175149"/>
                    <a:pt x="227013" y="175149"/>
                    <a:pt x="227013" y="287660"/>
                  </a:cubicBezTo>
                  <a:cubicBezTo>
                    <a:pt x="227013" y="301886"/>
                    <a:pt x="215338" y="313525"/>
                    <a:pt x="201069" y="313525"/>
                  </a:cubicBezTo>
                  <a:cubicBezTo>
                    <a:pt x="201069" y="313525"/>
                    <a:pt x="201069" y="313525"/>
                    <a:pt x="25944" y="313525"/>
                  </a:cubicBezTo>
                  <a:cubicBezTo>
                    <a:pt x="11675" y="313525"/>
                    <a:pt x="0" y="301886"/>
                    <a:pt x="0" y="287660"/>
                  </a:cubicBezTo>
                  <a:cubicBezTo>
                    <a:pt x="0" y="287660"/>
                    <a:pt x="0" y="287660"/>
                    <a:pt x="0" y="72983"/>
                  </a:cubicBezTo>
                  <a:cubicBezTo>
                    <a:pt x="0" y="60051"/>
                    <a:pt x="10378" y="48412"/>
                    <a:pt x="24647" y="48412"/>
                  </a:cubicBezTo>
                  <a:close/>
                  <a:moveTo>
                    <a:pt x="242888" y="42062"/>
                  </a:moveTo>
                  <a:lnTo>
                    <a:pt x="285751" y="81750"/>
                  </a:lnTo>
                  <a:lnTo>
                    <a:pt x="279401" y="89687"/>
                  </a:lnTo>
                  <a:lnTo>
                    <a:pt x="200026" y="178587"/>
                  </a:lnTo>
                  <a:lnTo>
                    <a:pt x="193676" y="184937"/>
                  </a:lnTo>
                  <a:lnTo>
                    <a:pt x="150813" y="146837"/>
                  </a:lnTo>
                  <a:lnTo>
                    <a:pt x="155576" y="138899"/>
                  </a:lnTo>
                  <a:lnTo>
                    <a:pt x="236538" y="48412"/>
                  </a:lnTo>
                  <a:close/>
                  <a:moveTo>
                    <a:pt x="257175" y="26187"/>
                  </a:moveTo>
                  <a:lnTo>
                    <a:pt x="301625" y="64287"/>
                  </a:lnTo>
                  <a:lnTo>
                    <a:pt x="295275" y="72225"/>
                  </a:lnTo>
                  <a:lnTo>
                    <a:pt x="290513" y="75400"/>
                  </a:lnTo>
                  <a:lnTo>
                    <a:pt x="247650" y="37300"/>
                  </a:lnTo>
                  <a:lnTo>
                    <a:pt x="250825" y="34125"/>
                  </a:lnTo>
                  <a:close/>
                  <a:moveTo>
                    <a:pt x="285750" y="11899"/>
                  </a:moveTo>
                  <a:lnTo>
                    <a:pt x="279400" y="19837"/>
                  </a:lnTo>
                  <a:lnTo>
                    <a:pt x="304800" y="43649"/>
                  </a:lnTo>
                  <a:lnTo>
                    <a:pt x="312738" y="35712"/>
                  </a:lnTo>
                  <a:close/>
                  <a:moveTo>
                    <a:pt x="285265" y="516"/>
                  </a:moveTo>
                  <a:cubicBezTo>
                    <a:pt x="289152" y="-801"/>
                    <a:pt x="291744" y="516"/>
                    <a:pt x="294336" y="3151"/>
                  </a:cubicBezTo>
                  <a:cubicBezTo>
                    <a:pt x="294336" y="3151"/>
                    <a:pt x="294336" y="3151"/>
                    <a:pt x="318958" y="25545"/>
                  </a:cubicBezTo>
                  <a:cubicBezTo>
                    <a:pt x="324142" y="30814"/>
                    <a:pt x="325438" y="38718"/>
                    <a:pt x="320254" y="43987"/>
                  </a:cubicBezTo>
                  <a:cubicBezTo>
                    <a:pt x="320254" y="43987"/>
                    <a:pt x="320254" y="43987"/>
                    <a:pt x="305999" y="61112"/>
                  </a:cubicBezTo>
                  <a:cubicBezTo>
                    <a:pt x="305999" y="61112"/>
                    <a:pt x="305999" y="61112"/>
                    <a:pt x="261938" y="20276"/>
                  </a:cubicBezTo>
                  <a:cubicBezTo>
                    <a:pt x="261938" y="20276"/>
                    <a:pt x="261938" y="20276"/>
                    <a:pt x="276193" y="4468"/>
                  </a:cubicBezTo>
                  <a:cubicBezTo>
                    <a:pt x="278785" y="1834"/>
                    <a:pt x="281377" y="516"/>
                    <a:pt x="285265" y="51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1411285" y="4154831"/>
              <a:ext cx="2444433" cy="1175547"/>
              <a:chOff x="5394700" y="1317507"/>
              <a:chExt cx="2444433" cy="1175547"/>
            </a:xfrm>
          </p:grpSpPr>
          <p:sp>
            <p:nvSpPr>
              <p:cNvPr id="9" name="TextBox 19"/>
              <p:cNvSpPr txBox="1"/>
              <p:nvPr/>
            </p:nvSpPr>
            <p:spPr>
              <a:xfrm>
                <a:off x="5394700" y="1317507"/>
                <a:ext cx="244443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defRPr sz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EngraversGothic BT" panose="020B0507020203020204" pitchFamily="34" charset="0"/>
                  </a:defRPr>
                </a:lvl1pPr>
              </a:lstStyle>
              <a:p>
                <a:r>
                  <a:rPr lang="zh-CN" altLang="en-US" sz="2000" dirty="0">
                    <a:latin typeface="+mn-ea"/>
                  </a:rPr>
                  <a:t>标题文字添加</a:t>
                </a:r>
                <a:endParaRPr lang="en-US" sz="2000" dirty="0">
                  <a:latin typeface="+mn-ea"/>
                </a:endParaRPr>
              </a:p>
            </p:txBody>
          </p:sp>
          <p:sp>
            <p:nvSpPr>
              <p:cNvPr id="10" name="文本框 9"/>
              <p:cNvSpPr txBox="1"/>
              <p:nvPr/>
            </p:nvSpPr>
            <p:spPr>
              <a:xfrm>
                <a:off x="5394701" y="1662057"/>
                <a:ext cx="244443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1200" dirty="0">
                    <a:solidFill>
                      <a:schemeClr val="bg1">
                        <a:lumMod val="50000"/>
                      </a:schemeClr>
                    </a:solidFill>
                  </a:rPr>
                  <a:t>The user can demonstrate on a projector or computer, or print the presentation and make it into a film to be used in a wider field</a:t>
                </a: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4521201" y="2901949"/>
            <a:ext cx="3149600" cy="2932793"/>
            <a:chOff x="4521201" y="2901949"/>
            <a:chExt cx="3149600" cy="2932793"/>
          </a:xfrm>
        </p:grpSpPr>
        <p:sp>
          <p:nvSpPr>
            <p:cNvPr id="3" name="矩形 2"/>
            <p:cNvSpPr/>
            <p:nvPr/>
          </p:nvSpPr>
          <p:spPr>
            <a:xfrm>
              <a:off x="4521201" y="2901949"/>
              <a:ext cx="3149600" cy="29327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" name="椭圆 5"/>
            <p:cNvSpPr/>
            <p:nvPr/>
          </p:nvSpPr>
          <p:spPr>
            <a:xfrm>
              <a:off x="4949369" y="3236685"/>
              <a:ext cx="493486" cy="493486"/>
            </a:xfrm>
            <a:custGeom>
              <a:avLst/>
              <a:gdLst>
                <a:gd name="connsiteX0" fmla="*/ 157638 w 338138"/>
                <a:gd name="connsiteY0" fmla="*/ 144463 h 338138"/>
                <a:gd name="connsiteX1" fmla="*/ 165544 w 338138"/>
                <a:gd name="connsiteY1" fmla="*/ 148443 h 338138"/>
                <a:gd name="connsiteX2" fmla="*/ 249865 w 338138"/>
                <a:gd name="connsiteY2" fmla="*/ 233341 h 338138"/>
                <a:gd name="connsiteX3" fmla="*/ 280167 w 338138"/>
                <a:gd name="connsiteY3" fmla="*/ 232015 h 338138"/>
                <a:gd name="connsiteX4" fmla="*/ 286755 w 338138"/>
                <a:gd name="connsiteY4" fmla="*/ 234668 h 338138"/>
                <a:gd name="connsiteX5" fmla="*/ 335503 w 338138"/>
                <a:gd name="connsiteY5" fmla="*/ 283750 h 338138"/>
                <a:gd name="connsiteX6" fmla="*/ 338138 w 338138"/>
                <a:gd name="connsiteY6" fmla="*/ 293036 h 338138"/>
                <a:gd name="connsiteX7" fmla="*/ 330233 w 338138"/>
                <a:gd name="connsiteY7" fmla="*/ 298342 h 338138"/>
                <a:gd name="connsiteX8" fmla="*/ 311788 w 338138"/>
                <a:gd name="connsiteY8" fmla="*/ 303648 h 338138"/>
                <a:gd name="connsiteX9" fmla="*/ 303883 w 338138"/>
                <a:gd name="connsiteY9" fmla="*/ 310281 h 338138"/>
                <a:gd name="connsiteX10" fmla="*/ 299930 w 338138"/>
                <a:gd name="connsiteY10" fmla="*/ 331505 h 338138"/>
                <a:gd name="connsiteX11" fmla="*/ 293343 w 338138"/>
                <a:gd name="connsiteY11" fmla="*/ 338138 h 338138"/>
                <a:gd name="connsiteX12" fmla="*/ 290708 w 338138"/>
                <a:gd name="connsiteY12" fmla="*/ 338138 h 338138"/>
                <a:gd name="connsiteX13" fmla="*/ 284120 w 338138"/>
                <a:gd name="connsiteY13" fmla="*/ 335485 h 338138"/>
                <a:gd name="connsiteX14" fmla="*/ 235372 w 338138"/>
                <a:gd name="connsiteY14" fmla="*/ 286403 h 338138"/>
                <a:gd name="connsiteX15" fmla="*/ 232737 w 338138"/>
                <a:gd name="connsiteY15" fmla="*/ 279770 h 338138"/>
                <a:gd name="connsiteX16" fmla="*/ 234054 w 338138"/>
                <a:gd name="connsiteY16" fmla="*/ 249260 h 338138"/>
                <a:gd name="connsiteX17" fmla="*/ 149733 w 338138"/>
                <a:gd name="connsiteY17" fmla="*/ 164361 h 338138"/>
                <a:gd name="connsiteX18" fmla="*/ 149733 w 338138"/>
                <a:gd name="connsiteY18" fmla="*/ 148443 h 338138"/>
                <a:gd name="connsiteX19" fmla="*/ 157638 w 338138"/>
                <a:gd name="connsiteY19" fmla="*/ 144463 h 338138"/>
                <a:gd name="connsiteX20" fmla="*/ 145922 w 338138"/>
                <a:gd name="connsiteY20" fmla="*/ 120650 h 338138"/>
                <a:gd name="connsiteX21" fmla="*/ 169863 w 338138"/>
                <a:gd name="connsiteY21" fmla="*/ 137383 h 338138"/>
                <a:gd name="connsiteX22" fmla="*/ 157893 w 338138"/>
                <a:gd name="connsiteY22" fmla="*/ 133522 h 338138"/>
                <a:gd name="connsiteX23" fmla="*/ 141931 w 338138"/>
                <a:gd name="connsiteY23" fmla="*/ 141245 h 338138"/>
                <a:gd name="connsiteX24" fmla="*/ 137941 w 338138"/>
                <a:gd name="connsiteY24" fmla="*/ 168275 h 338138"/>
                <a:gd name="connsiteX25" fmla="*/ 120650 w 338138"/>
                <a:gd name="connsiteY25" fmla="*/ 145106 h 338138"/>
                <a:gd name="connsiteX26" fmla="*/ 145922 w 338138"/>
                <a:gd name="connsiteY26" fmla="*/ 120650 h 338138"/>
                <a:gd name="connsiteX27" fmla="*/ 146051 w 338138"/>
                <a:gd name="connsiteY27" fmla="*/ 60325 h 338138"/>
                <a:gd name="connsiteX28" fmla="*/ 230188 w 338138"/>
                <a:gd name="connsiteY28" fmla="*/ 145257 h 338138"/>
                <a:gd name="connsiteX29" fmla="*/ 219671 w 338138"/>
                <a:gd name="connsiteY29" fmla="*/ 186395 h 338138"/>
                <a:gd name="connsiteX30" fmla="*/ 193378 w 338138"/>
                <a:gd name="connsiteY30" fmla="*/ 161181 h 338138"/>
                <a:gd name="connsiteX31" fmla="*/ 196007 w 338138"/>
                <a:gd name="connsiteY31" fmla="*/ 145257 h 338138"/>
                <a:gd name="connsiteX32" fmla="*/ 146051 w 338138"/>
                <a:gd name="connsiteY32" fmla="*/ 94828 h 338138"/>
                <a:gd name="connsiteX33" fmla="*/ 96094 w 338138"/>
                <a:gd name="connsiteY33" fmla="*/ 145257 h 338138"/>
                <a:gd name="connsiteX34" fmla="*/ 146051 w 338138"/>
                <a:gd name="connsiteY34" fmla="*/ 195685 h 338138"/>
                <a:gd name="connsiteX35" fmla="*/ 161827 w 338138"/>
                <a:gd name="connsiteY35" fmla="*/ 193031 h 338138"/>
                <a:gd name="connsiteX36" fmla="*/ 188119 w 338138"/>
                <a:gd name="connsiteY36" fmla="*/ 219572 h 338138"/>
                <a:gd name="connsiteX37" fmla="*/ 146051 w 338138"/>
                <a:gd name="connsiteY37" fmla="*/ 230188 h 338138"/>
                <a:gd name="connsiteX38" fmla="*/ 61913 w 338138"/>
                <a:gd name="connsiteY38" fmla="*/ 145257 h 338138"/>
                <a:gd name="connsiteX39" fmla="*/ 146051 w 338138"/>
                <a:gd name="connsiteY39" fmla="*/ 60325 h 338138"/>
                <a:gd name="connsiteX40" fmla="*/ 145257 w 338138"/>
                <a:gd name="connsiteY40" fmla="*/ 0 h 338138"/>
                <a:gd name="connsiteX41" fmla="*/ 290513 w 338138"/>
                <a:gd name="connsiteY41" fmla="*/ 145257 h 338138"/>
                <a:gd name="connsiteX42" fmla="*/ 269385 w 338138"/>
                <a:gd name="connsiteY42" fmla="*/ 221846 h 338138"/>
                <a:gd name="connsiteX43" fmla="*/ 254859 w 338138"/>
                <a:gd name="connsiteY43" fmla="*/ 221846 h 338138"/>
                <a:gd name="connsiteX44" fmla="*/ 239013 w 338138"/>
                <a:gd name="connsiteY44" fmla="*/ 206000 h 338138"/>
                <a:gd name="connsiteX45" fmla="*/ 256180 w 338138"/>
                <a:gd name="connsiteY45" fmla="*/ 145257 h 338138"/>
                <a:gd name="connsiteX46" fmla="*/ 145257 w 338138"/>
                <a:gd name="connsiteY46" fmla="*/ 34333 h 338138"/>
                <a:gd name="connsiteX47" fmla="*/ 34333 w 338138"/>
                <a:gd name="connsiteY47" fmla="*/ 145257 h 338138"/>
                <a:gd name="connsiteX48" fmla="*/ 145257 w 338138"/>
                <a:gd name="connsiteY48" fmla="*/ 256180 h 338138"/>
                <a:gd name="connsiteX49" fmla="*/ 206000 w 338138"/>
                <a:gd name="connsiteY49" fmla="*/ 239013 h 338138"/>
                <a:gd name="connsiteX50" fmla="*/ 221847 w 338138"/>
                <a:gd name="connsiteY50" fmla="*/ 254859 h 338138"/>
                <a:gd name="connsiteX51" fmla="*/ 221847 w 338138"/>
                <a:gd name="connsiteY51" fmla="*/ 269385 h 338138"/>
                <a:gd name="connsiteX52" fmla="*/ 145257 w 338138"/>
                <a:gd name="connsiteY52" fmla="*/ 290513 h 338138"/>
                <a:gd name="connsiteX53" fmla="*/ 0 w 338138"/>
                <a:gd name="connsiteY53" fmla="*/ 145257 h 338138"/>
                <a:gd name="connsiteX54" fmla="*/ 145257 w 338138"/>
                <a:gd name="connsiteY54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38138" h="338138">
                  <a:moveTo>
                    <a:pt x="157638" y="144463"/>
                  </a:moveTo>
                  <a:cubicBezTo>
                    <a:pt x="160273" y="144463"/>
                    <a:pt x="162908" y="145790"/>
                    <a:pt x="165544" y="148443"/>
                  </a:cubicBezTo>
                  <a:cubicBezTo>
                    <a:pt x="165544" y="148443"/>
                    <a:pt x="165544" y="148443"/>
                    <a:pt x="249865" y="233341"/>
                  </a:cubicBezTo>
                  <a:cubicBezTo>
                    <a:pt x="249865" y="233341"/>
                    <a:pt x="249865" y="233341"/>
                    <a:pt x="280167" y="232015"/>
                  </a:cubicBezTo>
                  <a:cubicBezTo>
                    <a:pt x="282803" y="232015"/>
                    <a:pt x="285438" y="233341"/>
                    <a:pt x="286755" y="234668"/>
                  </a:cubicBezTo>
                  <a:cubicBezTo>
                    <a:pt x="286755" y="234668"/>
                    <a:pt x="286755" y="234668"/>
                    <a:pt x="335503" y="283750"/>
                  </a:cubicBezTo>
                  <a:cubicBezTo>
                    <a:pt x="338138" y="286403"/>
                    <a:pt x="338138" y="289056"/>
                    <a:pt x="338138" y="293036"/>
                  </a:cubicBezTo>
                  <a:cubicBezTo>
                    <a:pt x="336821" y="295689"/>
                    <a:pt x="334186" y="298342"/>
                    <a:pt x="330233" y="298342"/>
                  </a:cubicBezTo>
                  <a:cubicBezTo>
                    <a:pt x="330233" y="298342"/>
                    <a:pt x="330233" y="298342"/>
                    <a:pt x="311788" y="303648"/>
                  </a:cubicBezTo>
                  <a:cubicBezTo>
                    <a:pt x="307835" y="303648"/>
                    <a:pt x="305200" y="306301"/>
                    <a:pt x="303883" y="310281"/>
                  </a:cubicBezTo>
                  <a:cubicBezTo>
                    <a:pt x="303883" y="310281"/>
                    <a:pt x="303883" y="310281"/>
                    <a:pt x="299930" y="331505"/>
                  </a:cubicBezTo>
                  <a:cubicBezTo>
                    <a:pt x="298613" y="334158"/>
                    <a:pt x="295978" y="336812"/>
                    <a:pt x="293343" y="338138"/>
                  </a:cubicBezTo>
                  <a:cubicBezTo>
                    <a:pt x="292025" y="338138"/>
                    <a:pt x="292025" y="338138"/>
                    <a:pt x="290708" y="338138"/>
                  </a:cubicBezTo>
                  <a:cubicBezTo>
                    <a:pt x="288073" y="338138"/>
                    <a:pt x="285438" y="336812"/>
                    <a:pt x="284120" y="335485"/>
                  </a:cubicBezTo>
                  <a:cubicBezTo>
                    <a:pt x="284120" y="335485"/>
                    <a:pt x="284120" y="335485"/>
                    <a:pt x="235372" y="286403"/>
                  </a:cubicBezTo>
                  <a:cubicBezTo>
                    <a:pt x="232737" y="283750"/>
                    <a:pt x="232737" y="281097"/>
                    <a:pt x="232737" y="279770"/>
                  </a:cubicBezTo>
                  <a:cubicBezTo>
                    <a:pt x="232737" y="279770"/>
                    <a:pt x="232737" y="279770"/>
                    <a:pt x="234054" y="249260"/>
                  </a:cubicBezTo>
                  <a:cubicBezTo>
                    <a:pt x="234054" y="249260"/>
                    <a:pt x="234054" y="249260"/>
                    <a:pt x="149733" y="164361"/>
                  </a:cubicBezTo>
                  <a:cubicBezTo>
                    <a:pt x="144463" y="159055"/>
                    <a:pt x="144463" y="152422"/>
                    <a:pt x="149733" y="148443"/>
                  </a:cubicBezTo>
                  <a:cubicBezTo>
                    <a:pt x="151051" y="145790"/>
                    <a:pt x="155003" y="144463"/>
                    <a:pt x="157638" y="144463"/>
                  </a:cubicBezTo>
                  <a:close/>
                  <a:moveTo>
                    <a:pt x="145922" y="120650"/>
                  </a:moveTo>
                  <a:cubicBezTo>
                    <a:pt x="157893" y="120650"/>
                    <a:pt x="167203" y="128373"/>
                    <a:pt x="169863" y="137383"/>
                  </a:cubicBezTo>
                  <a:cubicBezTo>
                    <a:pt x="167203" y="134809"/>
                    <a:pt x="161883" y="133522"/>
                    <a:pt x="157893" y="133522"/>
                  </a:cubicBezTo>
                  <a:cubicBezTo>
                    <a:pt x="151242" y="133522"/>
                    <a:pt x="145922" y="136096"/>
                    <a:pt x="141931" y="141245"/>
                  </a:cubicBezTo>
                  <a:cubicBezTo>
                    <a:pt x="133951" y="147680"/>
                    <a:pt x="132620" y="160552"/>
                    <a:pt x="137941" y="168275"/>
                  </a:cubicBezTo>
                  <a:cubicBezTo>
                    <a:pt x="128630" y="165701"/>
                    <a:pt x="120650" y="156691"/>
                    <a:pt x="120650" y="145106"/>
                  </a:cubicBezTo>
                  <a:cubicBezTo>
                    <a:pt x="120650" y="132234"/>
                    <a:pt x="132620" y="120650"/>
                    <a:pt x="145922" y="120650"/>
                  </a:cubicBezTo>
                  <a:close/>
                  <a:moveTo>
                    <a:pt x="146051" y="60325"/>
                  </a:moveTo>
                  <a:cubicBezTo>
                    <a:pt x="192063" y="60325"/>
                    <a:pt x="230188" y="98810"/>
                    <a:pt x="230188" y="145257"/>
                  </a:cubicBezTo>
                  <a:cubicBezTo>
                    <a:pt x="230188" y="159854"/>
                    <a:pt x="226244" y="174452"/>
                    <a:pt x="219671" y="186395"/>
                  </a:cubicBezTo>
                  <a:lnTo>
                    <a:pt x="193378" y="161181"/>
                  </a:lnTo>
                  <a:cubicBezTo>
                    <a:pt x="196007" y="155873"/>
                    <a:pt x="196007" y="150565"/>
                    <a:pt x="196007" y="145257"/>
                  </a:cubicBezTo>
                  <a:cubicBezTo>
                    <a:pt x="196007" y="117388"/>
                    <a:pt x="173658" y="94828"/>
                    <a:pt x="146051" y="94828"/>
                  </a:cubicBezTo>
                  <a:cubicBezTo>
                    <a:pt x="118443" y="94828"/>
                    <a:pt x="96094" y="117388"/>
                    <a:pt x="96094" y="145257"/>
                  </a:cubicBezTo>
                  <a:cubicBezTo>
                    <a:pt x="96094" y="173125"/>
                    <a:pt x="118443" y="195685"/>
                    <a:pt x="146051" y="195685"/>
                  </a:cubicBezTo>
                  <a:cubicBezTo>
                    <a:pt x="151309" y="195685"/>
                    <a:pt x="156568" y="194358"/>
                    <a:pt x="161827" y="193031"/>
                  </a:cubicBezTo>
                  <a:cubicBezTo>
                    <a:pt x="161827" y="193031"/>
                    <a:pt x="161827" y="193031"/>
                    <a:pt x="188119" y="219572"/>
                  </a:cubicBezTo>
                  <a:cubicBezTo>
                    <a:pt x="174973" y="226207"/>
                    <a:pt x="161827" y="230188"/>
                    <a:pt x="146051" y="230188"/>
                  </a:cubicBezTo>
                  <a:cubicBezTo>
                    <a:pt x="100038" y="230188"/>
                    <a:pt x="61913" y="191703"/>
                    <a:pt x="61913" y="145257"/>
                  </a:cubicBezTo>
                  <a:cubicBezTo>
                    <a:pt x="61913" y="98810"/>
                    <a:pt x="100038" y="60325"/>
                    <a:pt x="146051" y="60325"/>
                  </a:cubicBezTo>
                  <a:close/>
                  <a:moveTo>
                    <a:pt x="145257" y="0"/>
                  </a:moveTo>
                  <a:cubicBezTo>
                    <a:pt x="225808" y="0"/>
                    <a:pt x="290513" y="64705"/>
                    <a:pt x="290513" y="145257"/>
                  </a:cubicBezTo>
                  <a:cubicBezTo>
                    <a:pt x="290513" y="172987"/>
                    <a:pt x="282590" y="199398"/>
                    <a:pt x="269385" y="221846"/>
                  </a:cubicBezTo>
                  <a:cubicBezTo>
                    <a:pt x="269385" y="221846"/>
                    <a:pt x="269385" y="221846"/>
                    <a:pt x="254859" y="221846"/>
                  </a:cubicBezTo>
                  <a:cubicBezTo>
                    <a:pt x="254859" y="221846"/>
                    <a:pt x="254859" y="221846"/>
                    <a:pt x="239013" y="206000"/>
                  </a:cubicBezTo>
                  <a:cubicBezTo>
                    <a:pt x="249577" y="188833"/>
                    <a:pt x="256180" y="167705"/>
                    <a:pt x="256180" y="145257"/>
                  </a:cubicBezTo>
                  <a:cubicBezTo>
                    <a:pt x="256180" y="84513"/>
                    <a:pt x="207321" y="34333"/>
                    <a:pt x="145257" y="34333"/>
                  </a:cubicBezTo>
                  <a:cubicBezTo>
                    <a:pt x="84513" y="34333"/>
                    <a:pt x="34333" y="84513"/>
                    <a:pt x="34333" y="145257"/>
                  </a:cubicBezTo>
                  <a:cubicBezTo>
                    <a:pt x="34333" y="207321"/>
                    <a:pt x="84513" y="256180"/>
                    <a:pt x="145257" y="256180"/>
                  </a:cubicBezTo>
                  <a:cubicBezTo>
                    <a:pt x="167705" y="256180"/>
                    <a:pt x="188834" y="249577"/>
                    <a:pt x="206000" y="239013"/>
                  </a:cubicBezTo>
                  <a:cubicBezTo>
                    <a:pt x="206000" y="239013"/>
                    <a:pt x="206000" y="239013"/>
                    <a:pt x="221847" y="254859"/>
                  </a:cubicBezTo>
                  <a:cubicBezTo>
                    <a:pt x="221847" y="254859"/>
                    <a:pt x="221847" y="254859"/>
                    <a:pt x="221847" y="269385"/>
                  </a:cubicBezTo>
                  <a:cubicBezTo>
                    <a:pt x="199398" y="282590"/>
                    <a:pt x="172988" y="290513"/>
                    <a:pt x="145257" y="290513"/>
                  </a:cubicBezTo>
                  <a:cubicBezTo>
                    <a:pt x="64705" y="290513"/>
                    <a:pt x="0" y="225808"/>
                    <a:pt x="0" y="145257"/>
                  </a:cubicBezTo>
                  <a:cubicBezTo>
                    <a:pt x="0" y="64705"/>
                    <a:pt x="64705" y="0"/>
                    <a:pt x="14525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4876797" y="4154831"/>
              <a:ext cx="2444433" cy="1175547"/>
              <a:chOff x="5394700" y="1317507"/>
              <a:chExt cx="2444433" cy="1175547"/>
            </a:xfrm>
          </p:grpSpPr>
          <p:sp>
            <p:nvSpPr>
              <p:cNvPr id="12" name="TextBox 19"/>
              <p:cNvSpPr txBox="1"/>
              <p:nvPr/>
            </p:nvSpPr>
            <p:spPr>
              <a:xfrm>
                <a:off x="5394700" y="1317507"/>
                <a:ext cx="244443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defRPr sz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EngraversGothic BT" panose="020B0507020203020204" pitchFamily="34" charset="0"/>
                  </a:defRPr>
                </a:lvl1pPr>
              </a:lstStyle>
              <a:p>
                <a:r>
                  <a:rPr lang="zh-CN" altLang="en-US" sz="2000" dirty="0">
                    <a:latin typeface="+mn-ea"/>
                  </a:rPr>
                  <a:t>标题文字添加</a:t>
                </a:r>
                <a:endParaRPr lang="en-US" sz="2000" dirty="0">
                  <a:latin typeface="+mn-ea"/>
                </a:endParaRP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5394701" y="1662057"/>
                <a:ext cx="244443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1200" dirty="0">
                    <a:solidFill>
                      <a:schemeClr val="bg1">
                        <a:lumMod val="50000"/>
                      </a:schemeClr>
                    </a:solidFill>
                  </a:rPr>
                  <a:t>The user can demonstrate on a projector or computer, or print the presentation and make it into a film to be used in a wider field</a:t>
                </a: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7986713" y="2901949"/>
            <a:ext cx="3149600" cy="2932793"/>
            <a:chOff x="7986713" y="2901949"/>
            <a:chExt cx="3149600" cy="2932793"/>
          </a:xfrm>
        </p:grpSpPr>
        <p:sp>
          <p:nvSpPr>
            <p:cNvPr id="4" name="矩形 3"/>
            <p:cNvSpPr/>
            <p:nvPr/>
          </p:nvSpPr>
          <p:spPr>
            <a:xfrm>
              <a:off x="7986713" y="2901949"/>
              <a:ext cx="3149600" cy="29327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椭圆 6"/>
            <p:cNvSpPr/>
            <p:nvPr/>
          </p:nvSpPr>
          <p:spPr>
            <a:xfrm>
              <a:off x="8441652" y="3236685"/>
              <a:ext cx="439946" cy="493486"/>
            </a:xfrm>
            <a:custGeom>
              <a:avLst/>
              <a:gdLst>
                <a:gd name="connsiteX0" fmla="*/ 199932 w 300038"/>
                <a:gd name="connsiteY0" fmla="*/ 273051 h 336551"/>
                <a:gd name="connsiteX1" fmla="*/ 192088 w 300038"/>
                <a:gd name="connsiteY1" fmla="*/ 280989 h 336551"/>
                <a:gd name="connsiteX2" fmla="*/ 192088 w 300038"/>
                <a:gd name="connsiteY2" fmla="*/ 306124 h 336551"/>
                <a:gd name="connsiteX3" fmla="*/ 199932 w 300038"/>
                <a:gd name="connsiteY3" fmla="*/ 312739 h 336551"/>
                <a:gd name="connsiteX4" fmla="*/ 250919 w 300038"/>
                <a:gd name="connsiteY4" fmla="*/ 312739 h 336551"/>
                <a:gd name="connsiteX5" fmla="*/ 258763 w 300038"/>
                <a:gd name="connsiteY5" fmla="*/ 306124 h 336551"/>
                <a:gd name="connsiteX6" fmla="*/ 258763 w 300038"/>
                <a:gd name="connsiteY6" fmla="*/ 280989 h 336551"/>
                <a:gd name="connsiteX7" fmla="*/ 250919 w 300038"/>
                <a:gd name="connsiteY7" fmla="*/ 273051 h 336551"/>
                <a:gd name="connsiteX8" fmla="*/ 199932 w 300038"/>
                <a:gd name="connsiteY8" fmla="*/ 273051 h 336551"/>
                <a:gd name="connsiteX9" fmla="*/ 101328 w 300038"/>
                <a:gd name="connsiteY9" fmla="*/ 196851 h 336551"/>
                <a:gd name="connsiteX10" fmla="*/ 107908 w 300038"/>
                <a:gd name="connsiteY10" fmla="*/ 196851 h 336551"/>
                <a:gd name="connsiteX11" fmla="*/ 111856 w 300038"/>
                <a:gd name="connsiteY11" fmla="*/ 202123 h 336551"/>
                <a:gd name="connsiteX12" fmla="*/ 128964 w 300038"/>
                <a:gd name="connsiteY12" fmla="*/ 248250 h 336551"/>
                <a:gd name="connsiteX13" fmla="*/ 131595 w 300038"/>
                <a:gd name="connsiteY13" fmla="*/ 239025 h 336551"/>
                <a:gd name="connsiteX14" fmla="*/ 126332 w 300038"/>
                <a:gd name="connsiteY14" fmla="*/ 225845 h 336551"/>
                <a:gd name="connsiteX15" fmla="*/ 127648 w 300038"/>
                <a:gd name="connsiteY15" fmla="*/ 217938 h 336551"/>
                <a:gd name="connsiteX16" fmla="*/ 132911 w 300038"/>
                <a:gd name="connsiteY16" fmla="*/ 215302 h 336551"/>
                <a:gd name="connsiteX17" fmla="*/ 167126 w 300038"/>
                <a:gd name="connsiteY17" fmla="*/ 215302 h 336551"/>
                <a:gd name="connsiteX18" fmla="*/ 172390 w 300038"/>
                <a:gd name="connsiteY18" fmla="*/ 217938 h 336551"/>
                <a:gd name="connsiteX19" fmla="*/ 173706 w 300038"/>
                <a:gd name="connsiteY19" fmla="*/ 225845 h 336551"/>
                <a:gd name="connsiteX20" fmla="*/ 168442 w 300038"/>
                <a:gd name="connsiteY20" fmla="*/ 239025 h 336551"/>
                <a:gd name="connsiteX21" fmla="*/ 171074 w 300038"/>
                <a:gd name="connsiteY21" fmla="*/ 248250 h 336551"/>
                <a:gd name="connsiteX22" fmla="*/ 188182 w 300038"/>
                <a:gd name="connsiteY22" fmla="*/ 202123 h 336551"/>
                <a:gd name="connsiteX23" fmla="*/ 192130 w 300038"/>
                <a:gd name="connsiteY23" fmla="*/ 196851 h 336551"/>
                <a:gd name="connsiteX24" fmla="*/ 198710 w 300038"/>
                <a:gd name="connsiteY24" fmla="*/ 196851 h 336551"/>
                <a:gd name="connsiteX25" fmla="*/ 265823 w 300038"/>
                <a:gd name="connsiteY25" fmla="*/ 224527 h 336551"/>
                <a:gd name="connsiteX26" fmla="*/ 300038 w 300038"/>
                <a:gd name="connsiteY26" fmla="*/ 274609 h 336551"/>
                <a:gd name="connsiteX27" fmla="*/ 300038 w 300038"/>
                <a:gd name="connsiteY27" fmla="*/ 328643 h 336551"/>
                <a:gd name="connsiteX28" fmla="*/ 292142 w 300038"/>
                <a:gd name="connsiteY28" fmla="*/ 336551 h 336551"/>
                <a:gd name="connsiteX29" fmla="*/ 7896 w 300038"/>
                <a:gd name="connsiteY29" fmla="*/ 336551 h 336551"/>
                <a:gd name="connsiteX30" fmla="*/ 0 w 300038"/>
                <a:gd name="connsiteY30" fmla="*/ 328643 h 336551"/>
                <a:gd name="connsiteX31" fmla="*/ 0 w 300038"/>
                <a:gd name="connsiteY31" fmla="*/ 274609 h 336551"/>
                <a:gd name="connsiteX32" fmla="*/ 34215 w 300038"/>
                <a:gd name="connsiteY32" fmla="*/ 224527 h 336551"/>
                <a:gd name="connsiteX33" fmla="*/ 101328 w 300038"/>
                <a:gd name="connsiteY33" fmla="*/ 196851 h 336551"/>
                <a:gd name="connsiteX34" fmla="*/ 155328 w 300038"/>
                <a:gd name="connsiteY34" fmla="*/ 0 h 336551"/>
                <a:gd name="connsiteX35" fmla="*/ 201775 w 300038"/>
                <a:gd name="connsiteY35" fmla="*/ 15854 h 336551"/>
                <a:gd name="connsiteX36" fmla="*/ 223008 w 300038"/>
                <a:gd name="connsiteY36" fmla="*/ 79268 h 336551"/>
                <a:gd name="connsiteX37" fmla="*/ 224335 w 300038"/>
                <a:gd name="connsiteY37" fmla="*/ 93801 h 336551"/>
                <a:gd name="connsiteX38" fmla="*/ 229643 w 300038"/>
                <a:gd name="connsiteY38" fmla="*/ 100407 h 336551"/>
                <a:gd name="connsiteX39" fmla="*/ 232297 w 300038"/>
                <a:gd name="connsiteY39" fmla="*/ 125508 h 336551"/>
                <a:gd name="connsiteX40" fmla="*/ 208410 w 300038"/>
                <a:gd name="connsiteY40" fmla="*/ 151931 h 336551"/>
                <a:gd name="connsiteX41" fmla="*/ 185850 w 300038"/>
                <a:gd name="connsiteY41" fmla="*/ 183639 h 336551"/>
                <a:gd name="connsiteX42" fmla="*/ 172579 w 300038"/>
                <a:gd name="connsiteY42" fmla="*/ 192887 h 336551"/>
                <a:gd name="connsiteX43" fmla="*/ 150019 w 300038"/>
                <a:gd name="connsiteY43" fmla="*/ 196850 h 336551"/>
                <a:gd name="connsiteX44" fmla="*/ 127459 w 300038"/>
                <a:gd name="connsiteY44" fmla="*/ 192887 h 336551"/>
                <a:gd name="connsiteX45" fmla="*/ 114189 w 300038"/>
                <a:gd name="connsiteY45" fmla="*/ 183639 h 336551"/>
                <a:gd name="connsiteX46" fmla="*/ 91629 w 300038"/>
                <a:gd name="connsiteY46" fmla="*/ 151931 h 336551"/>
                <a:gd name="connsiteX47" fmla="*/ 67742 w 300038"/>
                <a:gd name="connsiteY47" fmla="*/ 125508 h 336551"/>
                <a:gd name="connsiteX48" fmla="*/ 70396 w 300038"/>
                <a:gd name="connsiteY48" fmla="*/ 100407 h 336551"/>
                <a:gd name="connsiteX49" fmla="*/ 75704 w 300038"/>
                <a:gd name="connsiteY49" fmla="*/ 93801 h 336551"/>
                <a:gd name="connsiteX50" fmla="*/ 77031 w 300038"/>
                <a:gd name="connsiteY50" fmla="*/ 85874 h 336551"/>
                <a:gd name="connsiteX51" fmla="*/ 74377 w 300038"/>
                <a:gd name="connsiteY51" fmla="*/ 50203 h 336551"/>
                <a:gd name="connsiteX52" fmla="*/ 103572 w 300038"/>
                <a:gd name="connsiteY52" fmla="*/ 27744 h 336551"/>
                <a:gd name="connsiteX53" fmla="*/ 119497 w 300038"/>
                <a:gd name="connsiteY53" fmla="*/ 10569 h 336551"/>
                <a:gd name="connsiteX54" fmla="*/ 155328 w 300038"/>
                <a:gd name="connsiteY54" fmla="*/ 0 h 336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00038" h="336551">
                  <a:moveTo>
                    <a:pt x="199932" y="273051"/>
                  </a:moveTo>
                  <a:cubicBezTo>
                    <a:pt x="194703" y="273051"/>
                    <a:pt x="192088" y="277020"/>
                    <a:pt x="192088" y="280989"/>
                  </a:cubicBezTo>
                  <a:cubicBezTo>
                    <a:pt x="192088" y="306124"/>
                    <a:pt x="192088" y="306124"/>
                    <a:pt x="192088" y="306124"/>
                  </a:cubicBezTo>
                  <a:cubicBezTo>
                    <a:pt x="192088" y="310093"/>
                    <a:pt x="194703" y="312739"/>
                    <a:pt x="199932" y="312739"/>
                  </a:cubicBezTo>
                  <a:cubicBezTo>
                    <a:pt x="250919" y="312739"/>
                    <a:pt x="250919" y="312739"/>
                    <a:pt x="250919" y="312739"/>
                  </a:cubicBezTo>
                  <a:cubicBezTo>
                    <a:pt x="254841" y="312739"/>
                    <a:pt x="258763" y="310093"/>
                    <a:pt x="258763" y="306124"/>
                  </a:cubicBezTo>
                  <a:lnTo>
                    <a:pt x="258763" y="280989"/>
                  </a:lnTo>
                  <a:cubicBezTo>
                    <a:pt x="258763" y="277020"/>
                    <a:pt x="254841" y="273051"/>
                    <a:pt x="250919" y="273051"/>
                  </a:cubicBezTo>
                  <a:cubicBezTo>
                    <a:pt x="199932" y="273051"/>
                    <a:pt x="199932" y="273051"/>
                    <a:pt x="199932" y="273051"/>
                  </a:cubicBezTo>
                  <a:close/>
                  <a:moveTo>
                    <a:pt x="101328" y="196851"/>
                  </a:moveTo>
                  <a:cubicBezTo>
                    <a:pt x="103960" y="196851"/>
                    <a:pt x="105276" y="196851"/>
                    <a:pt x="107908" y="196851"/>
                  </a:cubicBezTo>
                  <a:cubicBezTo>
                    <a:pt x="109224" y="198169"/>
                    <a:pt x="110540" y="199487"/>
                    <a:pt x="111856" y="202123"/>
                  </a:cubicBezTo>
                  <a:cubicBezTo>
                    <a:pt x="128964" y="248250"/>
                    <a:pt x="128964" y="248250"/>
                    <a:pt x="128964" y="248250"/>
                  </a:cubicBezTo>
                  <a:cubicBezTo>
                    <a:pt x="131595" y="239025"/>
                    <a:pt x="131595" y="239025"/>
                    <a:pt x="131595" y="239025"/>
                  </a:cubicBezTo>
                  <a:cubicBezTo>
                    <a:pt x="126332" y="225845"/>
                    <a:pt x="126332" y="225845"/>
                    <a:pt x="126332" y="225845"/>
                  </a:cubicBezTo>
                  <a:cubicBezTo>
                    <a:pt x="125016" y="223209"/>
                    <a:pt x="126332" y="220574"/>
                    <a:pt x="127648" y="217938"/>
                  </a:cubicBezTo>
                  <a:cubicBezTo>
                    <a:pt x="128964" y="216620"/>
                    <a:pt x="131595" y="215302"/>
                    <a:pt x="132911" y="215302"/>
                  </a:cubicBezTo>
                  <a:cubicBezTo>
                    <a:pt x="167126" y="215302"/>
                    <a:pt x="167126" y="215302"/>
                    <a:pt x="167126" y="215302"/>
                  </a:cubicBezTo>
                  <a:cubicBezTo>
                    <a:pt x="168442" y="215302"/>
                    <a:pt x="171074" y="216620"/>
                    <a:pt x="172390" y="217938"/>
                  </a:cubicBezTo>
                  <a:cubicBezTo>
                    <a:pt x="173706" y="220574"/>
                    <a:pt x="175022" y="223209"/>
                    <a:pt x="173706" y="225845"/>
                  </a:cubicBezTo>
                  <a:cubicBezTo>
                    <a:pt x="168442" y="239025"/>
                    <a:pt x="168442" y="239025"/>
                    <a:pt x="168442" y="239025"/>
                  </a:cubicBezTo>
                  <a:cubicBezTo>
                    <a:pt x="171074" y="248250"/>
                    <a:pt x="171074" y="248250"/>
                    <a:pt x="171074" y="248250"/>
                  </a:cubicBezTo>
                  <a:cubicBezTo>
                    <a:pt x="188182" y="202123"/>
                    <a:pt x="188182" y="202123"/>
                    <a:pt x="188182" y="202123"/>
                  </a:cubicBezTo>
                  <a:cubicBezTo>
                    <a:pt x="189498" y="199487"/>
                    <a:pt x="190814" y="198169"/>
                    <a:pt x="192130" y="196851"/>
                  </a:cubicBezTo>
                  <a:cubicBezTo>
                    <a:pt x="194762" y="196851"/>
                    <a:pt x="196078" y="196851"/>
                    <a:pt x="198710" y="196851"/>
                  </a:cubicBezTo>
                  <a:cubicBezTo>
                    <a:pt x="265823" y="224527"/>
                    <a:pt x="265823" y="224527"/>
                    <a:pt x="265823" y="224527"/>
                  </a:cubicBezTo>
                  <a:cubicBezTo>
                    <a:pt x="286879" y="232435"/>
                    <a:pt x="300038" y="252204"/>
                    <a:pt x="300038" y="274609"/>
                  </a:cubicBezTo>
                  <a:cubicBezTo>
                    <a:pt x="300038" y="328643"/>
                    <a:pt x="300038" y="328643"/>
                    <a:pt x="300038" y="328643"/>
                  </a:cubicBezTo>
                  <a:cubicBezTo>
                    <a:pt x="300038" y="332597"/>
                    <a:pt x="296090" y="336551"/>
                    <a:pt x="292142" y="336551"/>
                  </a:cubicBezTo>
                  <a:cubicBezTo>
                    <a:pt x="7896" y="336551"/>
                    <a:pt x="7896" y="336551"/>
                    <a:pt x="7896" y="336551"/>
                  </a:cubicBezTo>
                  <a:cubicBezTo>
                    <a:pt x="3948" y="336551"/>
                    <a:pt x="0" y="332597"/>
                    <a:pt x="0" y="328643"/>
                  </a:cubicBezTo>
                  <a:cubicBezTo>
                    <a:pt x="0" y="274609"/>
                    <a:pt x="0" y="274609"/>
                    <a:pt x="0" y="274609"/>
                  </a:cubicBezTo>
                  <a:cubicBezTo>
                    <a:pt x="0" y="252204"/>
                    <a:pt x="13159" y="232435"/>
                    <a:pt x="34215" y="224527"/>
                  </a:cubicBezTo>
                  <a:cubicBezTo>
                    <a:pt x="101328" y="196851"/>
                    <a:pt x="101328" y="196851"/>
                    <a:pt x="101328" y="196851"/>
                  </a:cubicBezTo>
                  <a:close/>
                  <a:moveTo>
                    <a:pt x="155328" y="0"/>
                  </a:moveTo>
                  <a:cubicBezTo>
                    <a:pt x="171252" y="0"/>
                    <a:pt x="187177" y="5285"/>
                    <a:pt x="201775" y="15854"/>
                  </a:cubicBezTo>
                  <a:cubicBezTo>
                    <a:pt x="225662" y="34350"/>
                    <a:pt x="223008" y="72663"/>
                    <a:pt x="223008" y="79268"/>
                  </a:cubicBezTo>
                  <a:cubicBezTo>
                    <a:pt x="223008" y="84553"/>
                    <a:pt x="224335" y="89838"/>
                    <a:pt x="224335" y="93801"/>
                  </a:cubicBezTo>
                  <a:cubicBezTo>
                    <a:pt x="225662" y="95122"/>
                    <a:pt x="228316" y="96443"/>
                    <a:pt x="229643" y="100407"/>
                  </a:cubicBezTo>
                  <a:cubicBezTo>
                    <a:pt x="234951" y="107012"/>
                    <a:pt x="234951" y="114939"/>
                    <a:pt x="232297" y="125508"/>
                  </a:cubicBezTo>
                  <a:cubicBezTo>
                    <a:pt x="226989" y="146647"/>
                    <a:pt x="215045" y="150610"/>
                    <a:pt x="208410" y="151931"/>
                  </a:cubicBezTo>
                  <a:cubicBezTo>
                    <a:pt x="204429" y="159858"/>
                    <a:pt x="195139" y="175712"/>
                    <a:pt x="185850" y="183639"/>
                  </a:cubicBezTo>
                  <a:cubicBezTo>
                    <a:pt x="183196" y="187602"/>
                    <a:pt x="177888" y="190244"/>
                    <a:pt x="172579" y="192887"/>
                  </a:cubicBezTo>
                  <a:cubicBezTo>
                    <a:pt x="164617" y="195529"/>
                    <a:pt x="157982" y="196850"/>
                    <a:pt x="150019" y="196850"/>
                  </a:cubicBezTo>
                  <a:cubicBezTo>
                    <a:pt x="142057" y="196850"/>
                    <a:pt x="135422" y="195529"/>
                    <a:pt x="127459" y="192887"/>
                  </a:cubicBezTo>
                  <a:cubicBezTo>
                    <a:pt x="122151" y="190244"/>
                    <a:pt x="116843" y="187602"/>
                    <a:pt x="114189" y="183639"/>
                  </a:cubicBezTo>
                  <a:cubicBezTo>
                    <a:pt x="104900" y="175712"/>
                    <a:pt x="95610" y="159858"/>
                    <a:pt x="91629" y="151931"/>
                  </a:cubicBezTo>
                  <a:cubicBezTo>
                    <a:pt x="84994" y="150610"/>
                    <a:pt x="73050" y="146647"/>
                    <a:pt x="67742" y="125508"/>
                  </a:cubicBezTo>
                  <a:cubicBezTo>
                    <a:pt x="65088" y="114939"/>
                    <a:pt x="65088" y="107012"/>
                    <a:pt x="70396" y="100407"/>
                  </a:cubicBezTo>
                  <a:cubicBezTo>
                    <a:pt x="71723" y="96443"/>
                    <a:pt x="74377" y="95122"/>
                    <a:pt x="75704" y="93801"/>
                  </a:cubicBezTo>
                  <a:cubicBezTo>
                    <a:pt x="75704" y="91159"/>
                    <a:pt x="75704" y="88516"/>
                    <a:pt x="77031" y="85874"/>
                  </a:cubicBezTo>
                  <a:cubicBezTo>
                    <a:pt x="73050" y="80590"/>
                    <a:pt x="67742" y="68699"/>
                    <a:pt x="74377" y="50203"/>
                  </a:cubicBezTo>
                  <a:cubicBezTo>
                    <a:pt x="81013" y="30386"/>
                    <a:pt x="95610" y="27744"/>
                    <a:pt x="103572" y="27744"/>
                  </a:cubicBezTo>
                  <a:cubicBezTo>
                    <a:pt x="106227" y="22459"/>
                    <a:pt x="111535" y="17175"/>
                    <a:pt x="119497" y="10569"/>
                  </a:cubicBezTo>
                  <a:cubicBezTo>
                    <a:pt x="128786" y="3963"/>
                    <a:pt x="142057" y="0"/>
                    <a:pt x="15532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8342310" y="4154831"/>
              <a:ext cx="2444433" cy="1175547"/>
              <a:chOff x="5394700" y="1317507"/>
              <a:chExt cx="2444433" cy="1175547"/>
            </a:xfrm>
          </p:grpSpPr>
          <p:sp>
            <p:nvSpPr>
              <p:cNvPr id="15" name="TextBox 19"/>
              <p:cNvSpPr txBox="1"/>
              <p:nvPr/>
            </p:nvSpPr>
            <p:spPr>
              <a:xfrm>
                <a:off x="5394700" y="1317507"/>
                <a:ext cx="244443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defRPr sz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EngraversGothic BT" panose="020B0507020203020204" pitchFamily="34" charset="0"/>
                  </a:defRPr>
                </a:lvl1pPr>
              </a:lstStyle>
              <a:p>
                <a:r>
                  <a:rPr lang="zh-CN" altLang="en-US" sz="2000" dirty="0">
                    <a:latin typeface="+mn-ea"/>
                  </a:rPr>
                  <a:t>标题文字添加</a:t>
                </a:r>
                <a:endParaRPr lang="en-US" sz="2000" dirty="0">
                  <a:latin typeface="+mn-ea"/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5394701" y="1662057"/>
                <a:ext cx="244443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1200" dirty="0">
                    <a:solidFill>
                      <a:schemeClr val="bg1">
                        <a:lumMod val="50000"/>
                      </a:schemeClr>
                    </a:solidFill>
                  </a:rPr>
                  <a:t>The user can demonstrate on a projector or computer, or print the presentation and make it into a film to be used in a wider field</a:t>
                </a:r>
              </a:p>
            </p:txBody>
          </p:sp>
        </p:grpSp>
      </p:grpSp>
      <p:sp>
        <p:nvSpPr>
          <p:cNvPr id="17" name="文本框 16"/>
          <p:cNvSpPr txBox="1"/>
          <p:nvPr/>
        </p:nvSpPr>
        <p:spPr>
          <a:xfrm>
            <a:off x="1092427" y="2126512"/>
            <a:ext cx="10043886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</a:rPr>
              <a:t>The user can demonstrate on a projector or computer, or print the presentation and make it into a film to be used in a wider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</a:rPr>
              <a:t>fieldThe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</a:rPr>
              <a:t> user can demonstrate on a projector or computer, or print the presentation and make it into a film to be used in a wider field</a:t>
            </a:r>
          </a:p>
        </p:txBody>
      </p:sp>
      <p:sp>
        <p:nvSpPr>
          <p:cNvPr id="18" name="TextBox 19"/>
          <p:cNvSpPr txBox="1"/>
          <p:nvPr/>
        </p:nvSpPr>
        <p:spPr>
          <a:xfrm>
            <a:off x="3614056" y="1012701"/>
            <a:ext cx="499291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3200" b="1" dirty="0">
                <a:latin typeface="+mn-ea"/>
              </a:rPr>
              <a:t>标题文字添加</a:t>
            </a:r>
            <a:endParaRPr lang="en-US" sz="3200" b="1" dirty="0">
              <a:latin typeface="+mn-ea"/>
            </a:endParaRPr>
          </a:p>
        </p:txBody>
      </p:sp>
      <p:sp>
        <p:nvSpPr>
          <p:cNvPr id="19" name="灯片编号占位符 1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E5B29A9-5820-46BE-83DA-BE1F926704E3}" type="slidenum">
              <a:rPr lang="zh-CN" altLang="en-US" smtClean="0"/>
              <a:pPr/>
              <a:t>10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34702430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1262741" y="2220685"/>
            <a:ext cx="4659086" cy="1631950"/>
            <a:chOff x="1262741" y="2220685"/>
            <a:chExt cx="4659086" cy="1631950"/>
          </a:xfrm>
        </p:grpSpPr>
        <p:sp>
          <p:nvSpPr>
            <p:cNvPr id="2" name="矩形 1"/>
            <p:cNvSpPr/>
            <p:nvPr/>
          </p:nvSpPr>
          <p:spPr>
            <a:xfrm>
              <a:off x="1262741" y="2220685"/>
              <a:ext cx="4659086" cy="16319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211430" y="2528828"/>
              <a:ext cx="237279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262741" y="4093028"/>
            <a:ext cx="4659086" cy="1631950"/>
            <a:chOff x="1262741" y="4093028"/>
            <a:chExt cx="4659086" cy="1631950"/>
          </a:xfrm>
        </p:grpSpPr>
        <p:sp>
          <p:nvSpPr>
            <p:cNvPr id="3" name="矩形 2"/>
            <p:cNvSpPr/>
            <p:nvPr/>
          </p:nvSpPr>
          <p:spPr>
            <a:xfrm>
              <a:off x="1262741" y="4093028"/>
              <a:ext cx="4659086" cy="16319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3211430" y="4401171"/>
              <a:ext cx="237279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270172" y="2220685"/>
            <a:ext cx="4659086" cy="1631950"/>
            <a:chOff x="6270172" y="2220685"/>
            <a:chExt cx="4659086" cy="1631950"/>
          </a:xfrm>
        </p:grpSpPr>
        <p:sp>
          <p:nvSpPr>
            <p:cNvPr id="4" name="矩形 3"/>
            <p:cNvSpPr/>
            <p:nvPr/>
          </p:nvSpPr>
          <p:spPr>
            <a:xfrm>
              <a:off x="6270172" y="2220685"/>
              <a:ext cx="4659086" cy="16319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8218861" y="2528828"/>
              <a:ext cx="237279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270172" y="4093028"/>
            <a:ext cx="4659086" cy="1631950"/>
            <a:chOff x="6270172" y="4093028"/>
            <a:chExt cx="4659086" cy="1631950"/>
          </a:xfrm>
        </p:grpSpPr>
        <p:sp>
          <p:nvSpPr>
            <p:cNvPr id="5" name="矩形 4"/>
            <p:cNvSpPr/>
            <p:nvPr/>
          </p:nvSpPr>
          <p:spPr>
            <a:xfrm>
              <a:off x="6270172" y="4093028"/>
              <a:ext cx="4659086" cy="16319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8218861" y="4401171"/>
              <a:ext cx="237279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sp>
        <p:nvSpPr>
          <p:cNvPr id="16" name="TextBox 19"/>
          <p:cNvSpPr txBox="1"/>
          <p:nvPr/>
        </p:nvSpPr>
        <p:spPr>
          <a:xfrm>
            <a:off x="3614056" y="1012701"/>
            <a:ext cx="499291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3200" b="1" dirty="0">
                <a:latin typeface="+mn-ea"/>
              </a:rPr>
              <a:t>标题文字添加</a:t>
            </a:r>
            <a:endParaRPr lang="en-US" sz="3200" b="1" dirty="0">
              <a:latin typeface="+mn-ea"/>
            </a:endParaRPr>
          </a:p>
        </p:txBody>
      </p:sp>
      <p:pic>
        <p:nvPicPr>
          <p:cNvPr id="23" name="图片占位符 22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88" r="17088"/>
          <a:stretch>
            <a:fillRect/>
          </a:stretch>
        </p:blipFill>
        <p:spPr/>
      </p:pic>
      <p:pic>
        <p:nvPicPr>
          <p:cNvPr id="25" name="图片占位符 24"/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88" r="17088"/>
          <a:stretch>
            <a:fillRect/>
          </a:stretch>
        </p:blipFill>
        <p:spPr/>
      </p:pic>
      <p:pic>
        <p:nvPicPr>
          <p:cNvPr id="27" name="图片占位符 26"/>
          <p:cNvPicPr>
            <a:picLocks noGrp="1" noChangeAspect="1"/>
          </p:cNvPicPr>
          <p:nvPr>
            <p:ph type="pic" sz="quarter" idx="13"/>
          </p:nvPr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22" r="22222"/>
          <a:stretch>
            <a:fillRect/>
          </a:stretch>
        </p:blipFill>
        <p:spPr/>
      </p:pic>
      <p:pic>
        <p:nvPicPr>
          <p:cNvPr id="29" name="图片占位符 28"/>
          <p:cNvPicPr>
            <a:picLocks noGrp="1" noChangeAspect="1"/>
          </p:cNvPicPr>
          <p:nvPr>
            <p:ph type="pic" sz="quarter" idx="14"/>
          </p:nvPr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54" r="17154"/>
          <a:stretch>
            <a:fillRect/>
          </a:stretch>
        </p:blipFill>
        <p:spPr/>
      </p:pic>
      <p:sp>
        <p:nvSpPr>
          <p:cNvPr id="21" name="灯片编号占位符 2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B29A9-5820-46BE-83DA-BE1F926704E3}" type="slidenum">
              <a:rPr lang="zh-CN" altLang="en-US" smtClean="0"/>
              <a:pPr/>
              <a:t>11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922491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105275" y="561975"/>
            <a:ext cx="7524750" cy="573404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7344835" y="4849314"/>
            <a:ext cx="3515706" cy="757706"/>
            <a:chOff x="1056640" y="3022067"/>
            <a:chExt cx="3515706" cy="757706"/>
          </a:xfrm>
        </p:grpSpPr>
        <p:sp>
          <p:nvSpPr>
            <p:cNvPr id="11" name="文本框 10"/>
            <p:cNvSpPr txBox="1"/>
            <p:nvPr/>
          </p:nvSpPr>
          <p:spPr>
            <a:xfrm>
              <a:off x="1515099" y="3022067"/>
              <a:ext cx="3057247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2800" b="1" dirty="0">
                  <a:solidFill>
                    <a:schemeClr val="bg1"/>
                  </a:solidFill>
                </a:rPr>
                <a:t>标题文字添加此处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056640" y="3518163"/>
              <a:ext cx="3515706" cy="2616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1100" dirty="0">
                  <a:solidFill>
                    <a:schemeClr val="bg1"/>
                  </a:solidFill>
                </a:rPr>
                <a:t>The user can demonstrate on a projector or computer</a:t>
              </a:r>
              <a:endParaRPr lang="zh-CN" altLang="en-US" sz="1100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9530360" y="3510867"/>
            <a:ext cx="1441420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8800" b="1" dirty="0">
                <a:solidFill>
                  <a:schemeClr val="bg1"/>
                </a:solidFill>
              </a:rPr>
              <a:t>03</a:t>
            </a:r>
            <a:endParaRPr lang="zh-CN" altLang="en-US" sz="8800" b="1" dirty="0">
              <a:solidFill>
                <a:schemeClr val="bg1"/>
              </a:solidFill>
            </a:endParaRPr>
          </a:p>
        </p:txBody>
      </p:sp>
      <p:pic>
        <p:nvPicPr>
          <p:cNvPr id="17" name="图片占位符 16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97" b="10197"/>
          <a:stretch>
            <a:fillRect/>
          </a:stretch>
        </p:blipFill>
        <p:spPr/>
      </p:pic>
      <p:pic>
        <p:nvPicPr>
          <p:cNvPr id="19" name="图片占位符 18"/>
          <p:cNvPicPr>
            <a:picLocks noGrp="1" noChangeAspect="1"/>
          </p:cNvPicPr>
          <p:nvPr>
            <p:ph type="pic" sz="quarter" idx="11"/>
          </p:nvPr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61" b="10161"/>
          <a:stretch>
            <a:fillRect/>
          </a:stretch>
        </p:blipFill>
        <p:spPr/>
      </p:pic>
      <p:pic>
        <p:nvPicPr>
          <p:cNvPr id="21" name="图片占位符 20"/>
          <p:cNvPicPr>
            <a:picLocks noGrp="1" noChangeAspect="1"/>
          </p:cNvPicPr>
          <p:nvPr>
            <p:ph type="pic" sz="quarter" idx="1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97" b="1019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7654548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箭头: 五边形 1"/>
          <p:cNvSpPr/>
          <p:nvPr/>
        </p:nvSpPr>
        <p:spPr>
          <a:xfrm>
            <a:off x="1142772" y="3591378"/>
            <a:ext cx="2162628" cy="754743"/>
          </a:xfrm>
          <a:prstGeom prst="homePlat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箭头: 五边形 2"/>
          <p:cNvSpPr/>
          <p:nvPr/>
        </p:nvSpPr>
        <p:spPr>
          <a:xfrm>
            <a:off x="3713086" y="3591378"/>
            <a:ext cx="2162628" cy="754743"/>
          </a:xfrm>
          <a:prstGeom prst="homePlat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箭头: 五边形 3"/>
          <p:cNvSpPr/>
          <p:nvPr/>
        </p:nvSpPr>
        <p:spPr>
          <a:xfrm>
            <a:off x="6283400" y="3591378"/>
            <a:ext cx="2162628" cy="754743"/>
          </a:xfrm>
          <a:prstGeom prst="homePlat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箭头: 五边形 4"/>
          <p:cNvSpPr/>
          <p:nvPr/>
        </p:nvSpPr>
        <p:spPr>
          <a:xfrm>
            <a:off x="8853714" y="3591378"/>
            <a:ext cx="2162628" cy="754743"/>
          </a:xfrm>
          <a:prstGeom prst="homePlat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椭圆 5"/>
          <p:cNvSpPr/>
          <p:nvPr/>
        </p:nvSpPr>
        <p:spPr>
          <a:xfrm>
            <a:off x="2034189" y="2745693"/>
            <a:ext cx="379795" cy="437336"/>
          </a:xfrm>
          <a:custGeom>
            <a:avLst/>
            <a:gdLst>
              <a:gd name="connsiteX0" fmla="*/ 184010 w 292270"/>
              <a:gd name="connsiteY0" fmla="*/ 131763 h 336550"/>
              <a:gd name="connsiteX1" fmla="*/ 178567 w 292270"/>
              <a:gd name="connsiteY1" fmla="*/ 141923 h 336550"/>
              <a:gd name="connsiteX2" fmla="*/ 184010 w 292270"/>
              <a:gd name="connsiteY2" fmla="*/ 150813 h 336550"/>
              <a:gd name="connsiteX3" fmla="*/ 188092 w 292270"/>
              <a:gd name="connsiteY3" fmla="*/ 141923 h 336550"/>
              <a:gd name="connsiteX4" fmla="*/ 184010 w 292270"/>
              <a:gd name="connsiteY4" fmla="*/ 131763 h 336550"/>
              <a:gd name="connsiteX5" fmla="*/ 141147 w 292270"/>
              <a:gd name="connsiteY5" fmla="*/ 131763 h 336550"/>
              <a:gd name="connsiteX6" fmla="*/ 135704 w 292270"/>
              <a:gd name="connsiteY6" fmla="*/ 141923 h 336550"/>
              <a:gd name="connsiteX7" fmla="*/ 141147 w 292270"/>
              <a:gd name="connsiteY7" fmla="*/ 150813 h 336550"/>
              <a:gd name="connsiteX8" fmla="*/ 145229 w 292270"/>
              <a:gd name="connsiteY8" fmla="*/ 141923 h 336550"/>
              <a:gd name="connsiteX9" fmla="*/ 141147 w 292270"/>
              <a:gd name="connsiteY9" fmla="*/ 131763 h 336550"/>
              <a:gd name="connsiteX10" fmla="*/ 96811 w 292270"/>
              <a:gd name="connsiteY10" fmla="*/ 131763 h 336550"/>
              <a:gd name="connsiteX11" fmla="*/ 92842 w 292270"/>
              <a:gd name="connsiteY11" fmla="*/ 134938 h 336550"/>
              <a:gd name="connsiteX12" fmla="*/ 100780 w 292270"/>
              <a:gd name="connsiteY12" fmla="*/ 134938 h 336550"/>
              <a:gd name="connsiteX13" fmla="*/ 96811 w 292270"/>
              <a:gd name="connsiteY13" fmla="*/ 131763 h 336550"/>
              <a:gd name="connsiteX14" fmla="*/ 225310 w 292270"/>
              <a:gd name="connsiteY14" fmla="*/ 127000 h 336550"/>
              <a:gd name="connsiteX15" fmla="*/ 226721 w 292270"/>
              <a:gd name="connsiteY15" fmla="*/ 127000 h 336550"/>
              <a:gd name="connsiteX16" fmla="*/ 229543 w 292270"/>
              <a:gd name="connsiteY16" fmla="*/ 127000 h 336550"/>
              <a:gd name="connsiteX17" fmla="*/ 230954 w 292270"/>
              <a:gd name="connsiteY17" fmla="*/ 127000 h 336550"/>
              <a:gd name="connsiteX18" fmla="*/ 230954 w 292270"/>
              <a:gd name="connsiteY18" fmla="*/ 155792 h 336550"/>
              <a:gd name="connsiteX19" fmla="*/ 229543 w 292270"/>
              <a:gd name="connsiteY19" fmla="*/ 157163 h 336550"/>
              <a:gd name="connsiteX20" fmla="*/ 225310 w 292270"/>
              <a:gd name="connsiteY20" fmla="*/ 157163 h 336550"/>
              <a:gd name="connsiteX21" fmla="*/ 225310 w 292270"/>
              <a:gd name="connsiteY21" fmla="*/ 155792 h 336550"/>
              <a:gd name="connsiteX22" fmla="*/ 225310 w 292270"/>
              <a:gd name="connsiteY22" fmla="*/ 132484 h 336550"/>
              <a:gd name="connsiteX23" fmla="*/ 221076 w 292270"/>
              <a:gd name="connsiteY23" fmla="*/ 133855 h 336550"/>
              <a:gd name="connsiteX24" fmla="*/ 221076 w 292270"/>
              <a:gd name="connsiteY24" fmla="*/ 135227 h 336550"/>
              <a:gd name="connsiteX25" fmla="*/ 219665 w 292270"/>
              <a:gd name="connsiteY25" fmla="*/ 133855 h 336550"/>
              <a:gd name="connsiteX26" fmla="*/ 219665 w 292270"/>
              <a:gd name="connsiteY26" fmla="*/ 131113 h 336550"/>
              <a:gd name="connsiteX27" fmla="*/ 219665 w 292270"/>
              <a:gd name="connsiteY27" fmla="*/ 129742 h 336550"/>
              <a:gd name="connsiteX28" fmla="*/ 225310 w 292270"/>
              <a:gd name="connsiteY28" fmla="*/ 127000 h 336550"/>
              <a:gd name="connsiteX29" fmla="*/ 203791 w 292270"/>
              <a:gd name="connsiteY29" fmla="*/ 127000 h 336550"/>
              <a:gd name="connsiteX30" fmla="*/ 207495 w 292270"/>
              <a:gd name="connsiteY30" fmla="*/ 127000 h 336550"/>
              <a:gd name="connsiteX31" fmla="*/ 208730 w 292270"/>
              <a:gd name="connsiteY31" fmla="*/ 127000 h 336550"/>
              <a:gd name="connsiteX32" fmla="*/ 208730 w 292270"/>
              <a:gd name="connsiteY32" fmla="*/ 155792 h 336550"/>
              <a:gd name="connsiteX33" fmla="*/ 207495 w 292270"/>
              <a:gd name="connsiteY33" fmla="*/ 157163 h 336550"/>
              <a:gd name="connsiteX34" fmla="*/ 203791 w 292270"/>
              <a:gd name="connsiteY34" fmla="*/ 157163 h 336550"/>
              <a:gd name="connsiteX35" fmla="*/ 202556 w 292270"/>
              <a:gd name="connsiteY35" fmla="*/ 155792 h 336550"/>
              <a:gd name="connsiteX36" fmla="*/ 202556 w 292270"/>
              <a:gd name="connsiteY36" fmla="*/ 132484 h 336550"/>
              <a:gd name="connsiteX37" fmla="*/ 200086 w 292270"/>
              <a:gd name="connsiteY37" fmla="*/ 133855 h 336550"/>
              <a:gd name="connsiteX38" fmla="*/ 198852 w 292270"/>
              <a:gd name="connsiteY38" fmla="*/ 135227 h 336550"/>
              <a:gd name="connsiteX39" fmla="*/ 198852 w 292270"/>
              <a:gd name="connsiteY39" fmla="*/ 133855 h 336550"/>
              <a:gd name="connsiteX40" fmla="*/ 197617 w 292270"/>
              <a:gd name="connsiteY40" fmla="*/ 131113 h 336550"/>
              <a:gd name="connsiteX41" fmla="*/ 198852 w 292270"/>
              <a:gd name="connsiteY41" fmla="*/ 129742 h 336550"/>
              <a:gd name="connsiteX42" fmla="*/ 203791 w 292270"/>
              <a:gd name="connsiteY42" fmla="*/ 127000 h 336550"/>
              <a:gd name="connsiteX43" fmla="*/ 183964 w 292270"/>
              <a:gd name="connsiteY43" fmla="*/ 127000 h 336550"/>
              <a:gd name="connsiteX44" fmla="*/ 192854 w 292270"/>
              <a:gd name="connsiteY44" fmla="*/ 141426 h 336550"/>
              <a:gd name="connsiteX45" fmla="*/ 182694 w 292270"/>
              <a:gd name="connsiteY45" fmla="*/ 157163 h 336550"/>
              <a:gd name="connsiteX46" fmla="*/ 173804 w 292270"/>
              <a:gd name="connsiteY46" fmla="*/ 142737 h 336550"/>
              <a:gd name="connsiteX47" fmla="*/ 183964 w 292270"/>
              <a:gd name="connsiteY47" fmla="*/ 127000 h 336550"/>
              <a:gd name="connsiteX48" fmla="*/ 161699 w 292270"/>
              <a:gd name="connsiteY48" fmla="*/ 127000 h 336550"/>
              <a:gd name="connsiteX49" fmla="*/ 164478 w 292270"/>
              <a:gd name="connsiteY49" fmla="*/ 127000 h 336550"/>
              <a:gd name="connsiteX50" fmla="*/ 165867 w 292270"/>
              <a:gd name="connsiteY50" fmla="*/ 127000 h 336550"/>
              <a:gd name="connsiteX51" fmla="*/ 165867 w 292270"/>
              <a:gd name="connsiteY51" fmla="*/ 155792 h 336550"/>
              <a:gd name="connsiteX52" fmla="*/ 164478 w 292270"/>
              <a:gd name="connsiteY52" fmla="*/ 157163 h 336550"/>
              <a:gd name="connsiteX53" fmla="*/ 161699 w 292270"/>
              <a:gd name="connsiteY53" fmla="*/ 157163 h 336550"/>
              <a:gd name="connsiteX54" fmla="*/ 160310 w 292270"/>
              <a:gd name="connsiteY54" fmla="*/ 155792 h 336550"/>
              <a:gd name="connsiteX55" fmla="*/ 160310 w 292270"/>
              <a:gd name="connsiteY55" fmla="*/ 132484 h 336550"/>
              <a:gd name="connsiteX56" fmla="*/ 156143 w 292270"/>
              <a:gd name="connsiteY56" fmla="*/ 133855 h 336550"/>
              <a:gd name="connsiteX57" fmla="*/ 156143 w 292270"/>
              <a:gd name="connsiteY57" fmla="*/ 135227 h 336550"/>
              <a:gd name="connsiteX58" fmla="*/ 154754 w 292270"/>
              <a:gd name="connsiteY58" fmla="*/ 133855 h 336550"/>
              <a:gd name="connsiteX59" fmla="*/ 154754 w 292270"/>
              <a:gd name="connsiteY59" fmla="*/ 131113 h 336550"/>
              <a:gd name="connsiteX60" fmla="*/ 154754 w 292270"/>
              <a:gd name="connsiteY60" fmla="*/ 129742 h 336550"/>
              <a:gd name="connsiteX61" fmla="*/ 161699 w 292270"/>
              <a:gd name="connsiteY61" fmla="*/ 127000 h 336550"/>
              <a:gd name="connsiteX62" fmla="*/ 141261 w 292270"/>
              <a:gd name="connsiteY62" fmla="*/ 127000 h 336550"/>
              <a:gd name="connsiteX63" fmla="*/ 151580 w 292270"/>
              <a:gd name="connsiteY63" fmla="*/ 141426 h 336550"/>
              <a:gd name="connsiteX64" fmla="*/ 141261 w 292270"/>
              <a:gd name="connsiteY64" fmla="*/ 157163 h 336550"/>
              <a:gd name="connsiteX65" fmla="*/ 130942 w 292270"/>
              <a:gd name="connsiteY65" fmla="*/ 142737 h 336550"/>
              <a:gd name="connsiteX66" fmla="*/ 141261 w 292270"/>
              <a:gd name="connsiteY66" fmla="*/ 127000 h 336550"/>
              <a:gd name="connsiteX67" fmla="*/ 247736 w 292270"/>
              <a:gd name="connsiteY67" fmla="*/ 80963 h 336550"/>
              <a:gd name="connsiteX68" fmla="*/ 243654 w 292270"/>
              <a:gd name="connsiteY68" fmla="*/ 91970 h 336550"/>
              <a:gd name="connsiteX69" fmla="*/ 247736 w 292270"/>
              <a:gd name="connsiteY69" fmla="*/ 101601 h 336550"/>
              <a:gd name="connsiteX70" fmla="*/ 253179 w 292270"/>
              <a:gd name="connsiteY70" fmla="*/ 90594 h 336550"/>
              <a:gd name="connsiteX71" fmla="*/ 247736 w 292270"/>
              <a:gd name="connsiteY71" fmla="*/ 80963 h 336550"/>
              <a:gd name="connsiteX72" fmla="*/ 205328 w 292270"/>
              <a:gd name="connsiteY72" fmla="*/ 80963 h 336550"/>
              <a:gd name="connsiteX73" fmla="*/ 200792 w 292270"/>
              <a:gd name="connsiteY73" fmla="*/ 91970 h 336550"/>
              <a:gd name="connsiteX74" fmla="*/ 205328 w 292270"/>
              <a:gd name="connsiteY74" fmla="*/ 101601 h 336550"/>
              <a:gd name="connsiteX75" fmla="*/ 208730 w 292270"/>
              <a:gd name="connsiteY75" fmla="*/ 90594 h 336550"/>
              <a:gd name="connsiteX76" fmla="*/ 205328 w 292270"/>
              <a:gd name="connsiteY76" fmla="*/ 80963 h 336550"/>
              <a:gd name="connsiteX77" fmla="*/ 184010 w 292270"/>
              <a:gd name="connsiteY77" fmla="*/ 80963 h 336550"/>
              <a:gd name="connsiteX78" fmla="*/ 178567 w 292270"/>
              <a:gd name="connsiteY78" fmla="*/ 91970 h 336550"/>
              <a:gd name="connsiteX79" fmla="*/ 184010 w 292270"/>
              <a:gd name="connsiteY79" fmla="*/ 101601 h 336550"/>
              <a:gd name="connsiteX80" fmla="*/ 188092 w 292270"/>
              <a:gd name="connsiteY80" fmla="*/ 90594 h 336550"/>
              <a:gd name="connsiteX81" fmla="*/ 184010 w 292270"/>
              <a:gd name="connsiteY81" fmla="*/ 80963 h 336550"/>
              <a:gd name="connsiteX82" fmla="*/ 162011 w 292270"/>
              <a:gd name="connsiteY82" fmla="*/ 80963 h 336550"/>
              <a:gd name="connsiteX83" fmla="*/ 157929 w 292270"/>
              <a:gd name="connsiteY83" fmla="*/ 91970 h 336550"/>
              <a:gd name="connsiteX84" fmla="*/ 162011 w 292270"/>
              <a:gd name="connsiteY84" fmla="*/ 101601 h 336550"/>
              <a:gd name="connsiteX85" fmla="*/ 167454 w 292270"/>
              <a:gd name="connsiteY85" fmla="*/ 90594 h 336550"/>
              <a:gd name="connsiteX86" fmla="*/ 162011 w 292270"/>
              <a:gd name="connsiteY86" fmla="*/ 80963 h 336550"/>
              <a:gd name="connsiteX87" fmla="*/ 76173 w 292270"/>
              <a:gd name="connsiteY87" fmla="*/ 80963 h 336550"/>
              <a:gd name="connsiteX88" fmla="*/ 72204 w 292270"/>
              <a:gd name="connsiteY88" fmla="*/ 91970 h 336550"/>
              <a:gd name="connsiteX89" fmla="*/ 76173 w 292270"/>
              <a:gd name="connsiteY89" fmla="*/ 101601 h 336550"/>
              <a:gd name="connsiteX90" fmla="*/ 80142 w 292270"/>
              <a:gd name="connsiteY90" fmla="*/ 90594 h 336550"/>
              <a:gd name="connsiteX91" fmla="*/ 76173 w 292270"/>
              <a:gd name="connsiteY91" fmla="*/ 80963 h 336550"/>
              <a:gd name="connsiteX92" fmla="*/ 225310 w 292270"/>
              <a:gd name="connsiteY92" fmla="*/ 76200 h 336550"/>
              <a:gd name="connsiteX93" fmla="*/ 226721 w 292270"/>
              <a:gd name="connsiteY93" fmla="*/ 76200 h 336550"/>
              <a:gd name="connsiteX94" fmla="*/ 229543 w 292270"/>
              <a:gd name="connsiteY94" fmla="*/ 76200 h 336550"/>
              <a:gd name="connsiteX95" fmla="*/ 230954 w 292270"/>
              <a:gd name="connsiteY95" fmla="*/ 77511 h 336550"/>
              <a:gd name="connsiteX96" fmla="*/ 230954 w 292270"/>
              <a:gd name="connsiteY96" fmla="*/ 105052 h 336550"/>
              <a:gd name="connsiteX97" fmla="*/ 229543 w 292270"/>
              <a:gd name="connsiteY97" fmla="*/ 106363 h 336550"/>
              <a:gd name="connsiteX98" fmla="*/ 225310 w 292270"/>
              <a:gd name="connsiteY98" fmla="*/ 106363 h 336550"/>
              <a:gd name="connsiteX99" fmla="*/ 225310 w 292270"/>
              <a:gd name="connsiteY99" fmla="*/ 105052 h 336550"/>
              <a:gd name="connsiteX100" fmla="*/ 225310 w 292270"/>
              <a:gd name="connsiteY100" fmla="*/ 82757 h 336550"/>
              <a:gd name="connsiteX101" fmla="*/ 221076 w 292270"/>
              <a:gd name="connsiteY101" fmla="*/ 84069 h 336550"/>
              <a:gd name="connsiteX102" fmla="*/ 219665 w 292270"/>
              <a:gd name="connsiteY102" fmla="*/ 84069 h 336550"/>
              <a:gd name="connsiteX103" fmla="*/ 219665 w 292270"/>
              <a:gd name="connsiteY103" fmla="*/ 81446 h 336550"/>
              <a:gd name="connsiteX104" fmla="*/ 219665 w 292270"/>
              <a:gd name="connsiteY104" fmla="*/ 80134 h 336550"/>
              <a:gd name="connsiteX105" fmla="*/ 225310 w 292270"/>
              <a:gd name="connsiteY105" fmla="*/ 76200 h 336550"/>
              <a:gd name="connsiteX106" fmla="*/ 205555 w 292270"/>
              <a:gd name="connsiteY106" fmla="*/ 76200 h 336550"/>
              <a:gd name="connsiteX107" fmla="*/ 216667 w 292270"/>
              <a:gd name="connsiteY107" fmla="*/ 90626 h 336550"/>
              <a:gd name="connsiteX108" fmla="*/ 205555 w 292270"/>
              <a:gd name="connsiteY108" fmla="*/ 106363 h 336550"/>
              <a:gd name="connsiteX109" fmla="*/ 194442 w 292270"/>
              <a:gd name="connsiteY109" fmla="*/ 91937 h 336550"/>
              <a:gd name="connsiteX110" fmla="*/ 205555 w 292270"/>
              <a:gd name="connsiteY110" fmla="*/ 76200 h 336550"/>
              <a:gd name="connsiteX111" fmla="*/ 183964 w 292270"/>
              <a:gd name="connsiteY111" fmla="*/ 76200 h 336550"/>
              <a:gd name="connsiteX112" fmla="*/ 192854 w 292270"/>
              <a:gd name="connsiteY112" fmla="*/ 90626 h 336550"/>
              <a:gd name="connsiteX113" fmla="*/ 182694 w 292270"/>
              <a:gd name="connsiteY113" fmla="*/ 106363 h 336550"/>
              <a:gd name="connsiteX114" fmla="*/ 173804 w 292270"/>
              <a:gd name="connsiteY114" fmla="*/ 91937 h 336550"/>
              <a:gd name="connsiteX115" fmla="*/ 183964 w 292270"/>
              <a:gd name="connsiteY115" fmla="*/ 76200 h 336550"/>
              <a:gd name="connsiteX116" fmla="*/ 161898 w 292270"/>
              <a:gd name="connsiteY116" fmla="*/ 76200 h 336550"/>
              <a:gd name="connsiteX117" fmla="*/ 172217 w 292270"/>
              <a:gd name="connsiteY117" fmla="*/ 90626 h 336550"/>
              <a:gd name="connsiteX118" fmla="*/ 161898 w 292270"/>
              <a:gd name="connsiteY118" fmla="*/ 106363 h 336550"/>
              <a:gd name="connsiteX119" fmla="*/ 151579 w 292270"/>
              <a:gd name="connsiteY119" fmla="*/ 91937 h 336550"/>
              <a:gd name="connsiteX120" fmla="*/ 161898 w 292270"/>
              <a:gd name="connsiteY120" fmla="*/ 76200 h 336550"/>
              <a:gd name="connsiteX121" fmla="*/ 139584 w 292270"/>
              <a:gd name="connsiteY121" fmla="*/ 76200 h 336550"/>
              <a:gd name="connsiteX122" fmla="*/ 140996 w 292270"/>
              <a:gd name="connsiteY122" fmla="*/ 76200 h 336550"/>
              <a:gd name="connsiteX123" fmla="*/ 143818 w 292270"/>
              <a:gd name="connsiteY123" fmla="*/ 76200 h 336550"/>
              <a:gd name="connsiteX124" fmla="*/ 145229 w 292270"/>
              <a:gd name="connsiteY124" fmla="*/ 77511 h 336550"/>
              <a:gd name="connsiteX125" fmla="*/ 145229 w 292270"/>
              <a:gd name="connsiteY125" fmla="*/ 105052 h 336550"/>
              <a:gd name="connsiteX126" fmla="*/ 143818 w 292270"/>
              <a:gd name="connsiteY126" fmla="*/ 106363 h 336550"/>
              <a:gd name="connsiteX127" fmla="*/ 139584 w 292270"/>
              <a:gd name="connsiteY127" fmla="*/ 106363 h 336550"/>
              <a:gd name="connsiteX128" fmla="*/ 139584 w 292270"/>
              <a:gd name="connsiteY128" fmla="*/ 105052 h 336550"/>
              <a:gd name="connsiteX129" fmla="*/ 139584 w 292270"/>
              <a:gd name="connsiteY129" fmla="*/ 82757 h 336550"/>
              <a:gd name="connsiteX130" fmla="*/ 135351 w 292270"/>
              <a:gd name="connsiteY130" fmla="*/ 84069 h 336550"/>
              <a:gd name="connsiteX131" fmla="*/ 133940 w 292270"/>
              <a:gd name="connsiteY131" fmla="*/ 84069 h 336550"/>
              <a:gd name="connsiteX132" fmla="*/ 132529 w 292270"/>
              <a:gd name="connsiteY132" fmla="*/ 81446 h 336550"/>
              <a:gd name="connsiteX133" fmla="*/ 133940 w 292270"/>
              <a:gd name="connsiteY133" fmla="*/ 80134 h 336550"/>
              <a:gd name="connsiteX134" fmla="*/ 139584 w 292270"/>
              <a:gd name="connsiteY134" fmla="*/ 76200 h 336550"/>
              <a:gd name="connsiteX135" fmla="*/ 118837 w 292270"/>
              <a:gd name="connsiteY135" fmla="*/ 76200 h 336550"/>
              <a:gd name="connsiteX136" fmla="*/ 123005 w 292270"/>
              <a:gd name="connsiteY136" fmla="*/ 76200 h 336550"/>
              <a:gd name="connsiteX137" fmla="*/ 123005 w 292270"/>
              <a:gd name="connsiteY137" fmla="*/ 77511 h 336550"/>
              <a:gd name="connsiteX138" fmla="*/ 123005 w 292270"/>
              <a:gd name="connsiteY138" fmla="*/ 105052 h 336550"/>
              <a:gd name="connsiteX139" fmla="*/ 123005 w 292270"/>
              <a:gd name="connsiteY139" fmla="*/ 106363 h 336550"/>
              <a:gd name="connsiteX140" fmla="*/ 118837 w 292270"/>
              <a:gd name="connsiteY140" fmla="*/ 106363 h 336550"/>
              <a:gd name="connsiteX141" fmla="*/ 117448 w 292270"/>
              <a:gd name="connsiteY141" fmla="*/ 105052 h 336550"/>
              <a:gd name="connsiteX142" fmla="*/ 117448 w 292270"/>
              <a:gd name="connsiteY142" fmla="*/ 82757 h 336550"/>
              <a:gd name="connsiteX143" fmla="*/ 114670 w 292270"/>
              <a:gd name="connsiteY143" fmla="*/ 84069 h 336550"/>
              <a:gd name="connsiteX144" fmla="*/ 113281 w 292270"/>
              <a:gd name="connsiteY144" fmla="*/ 84069 h 336550"/>
              <a:gd name="connsiteX145" fmla="*/ 111892 w 292270"/>
              <a:gd name="connsiteY145" fmla="*/ 81446 h 336550"/>
              <a:gd name="connsiteX146" fmla="*/ 111892 w 292270"/>
              <a:gd name="connsiteY146" fmla="*/ 80134 h 336550"/>
              <a:gd name="connsiteX147" fmla="*/ 118837 w 292270"/>
              <a:gd name="connsiteY147" fmla="*/ 76200 h 336550"/>
              <a:gd name="connsiteX148" fmla="*/ 97207 w 292270"/>
              <a:gd name="connsiteY148" fmla="*/ 76200 h 336550"/>
              <a:gd name="connsiteX149" fmla="*/ 99588 w 292270"/>
              <a:gd name="connsiteY149" fmla="*/ 76200 h 336550"/>
              <a:gd name="connsiteX150" fmla="*/ 100779 w 292270"/>
              <a:gd name="connsiteY150" fmla="*/ 77511 h 336550"/>
              <a:gd name="connsiteX151" fmla="*/ 100779 w 292270"/>
              <a:gd name="connsiteY151" fmla="*/ 105052 h 336550"/>
              <a:gd name="connsiteX152" fmla="*/ 99588 w 292270"/>
              <a:gd name="connsiteY152" fmla="*/ 106363 h 336550"/>
              <a:gd name="connsiteX153" fmla="*/ 97207 w 292270"/>
              <a:gd name="connsiteY153" fmla="*/ 106363 h 336550"/>
              <a:gd name="connsiteX154" fmla="*/ 96016 w 292270"/>
              <a:gd name="connsiteY154" fmla="*/ 105052 h 336550"/>
              <a:gd name="connsiteX155" fmla="*/ 96016 w 292270"/>
              <a:gd name="connsiteY155" fmla="*/ 82757 h 336550"/>
              <a:gd name="connsiteX156" fmla="*/ 92444 w 292270"/>
              <a:gd name="connsiteY156" fmla="*/ 84069 h 336550"/>
              <a:gd name="connsiteX157" fmla="*/ 91254 w 292270"/>
              <a:gd name="connsiteY157" fmla="*/ 84069 h 336550"/>
              <a:gd name="connsiteX158" fmla="*/ 91254 w 292270"/>
              <a:gd name="connsiteY158" fmla="*/ 81446 h 336550"/>
              <a:gd name="connsiteX159" fmla="*/ 91254 w 292270"/>
              <a:gd name="connsiteY159" fmla="*/ 80134 h 336550"/>
              <a:gd name="connsiteX160" fmla="*/ 97207 w 292270"/>
              <a:gd name="connsiteY160" fmla="*/ 76200 h 336550"/>
              <a:gd name="connsiteX161" fmla="*/ 201926 w 292270"/>
              <a:gd name="connsiteY161" fmla="*/ 36513 h 336550"/>
              <a:gd name="connsiteX162" fmla="*/ 200792 w 292270"/>
              <a:gd name="connsiteY162" fmla="*/ 40409 h 336550"/>
              <a:gd name="connsiteX163" fmla="*/ 205328 w 292270"/>
              <a:gd name="connsiteY163" fmla="*/ 50801 h 336550"/>
              <a:gd name="connsiteX164" fmla="*/ 208730 w 292270"/>
              <a:gd name="connsiteY164" fmla="*/ 40409 h 336550"/>
              <a:gd name="connsiteX165" fmla="*/ 208730 w 292270"/>
              <a:gd name="connsiteY165" fmla="*/ 39111 h 336550"/>
              <a:gd name="connsiteX166" fmla="*/ 201926 w 292270"/>
              <a:gd name="connsiteY166" fmla="*/ 36513 h 336550"/>
              <a:gd name="connsiteX167" fmla="*/ 123005 w 292270"/>
              <a:gd name="connsiteY167" fmla="*/ 34925 h 336550"/>
              <a:gd name="connsiteX168" fmla="*/ 116201 w 292270"/>
              <a:gd name="connsiteY168" fmla="*/ 37571 h 336550"/>
              <a:gd name="connsiteX169" fmla="*/ 115067 w 292270"/>
              <a:gd name="connsiteY169" fmla="*/ 38894 h 336550"/>
              <a:gd name="connsiteX170" fmla="*/ 115067 w 292270"/>
              <a:gd name="connsiteY170" fmla="*/ 40216 h 336550"/>
              <a:gd name="connsiteX171" fmla="*/ 119603 w 292270"/>
              <a:gd name="connsiteY171" fmla="*/ 50800 h 336550"/>
              <a:gd name="connsiteX172" fmla="*/ 123005 w 292270"/>
              <a:gd name="connsiteY172" fmla="*/ 40216 h 336550"/>
              <a:gd name="connsiteX173" fmla="*/ 123005 w 292270"/>
              <a:gd name="connsiteY173" fmla="*/ 34925 h 336550"/>
              <a:gd name="connsiteX174" fmla="*/ 162011 w 292270"/>
              <a:gd name="connsiteY174" fmla="*/ 31750 h 336550"/>
              <a:gd name="connsiteX175" fmla="*/ 157929 w 292270"/>
              <a:gd name="connsiteY175" fmla="*/ 40640 h 336550"/>
              <a:gd name="connsiteX176" fmla="*/ 162011 w 292270"/>
              <a:gd name="connsiteY176" fmla="*/ 50800 h 336550"/>
              <a:gd name="connsiteX177" fmla="*/ 167454 w 292270"/>
              <a:gd name="connsiteY177" fmla="*/ 40640 h 336550"/>
              <a:gd name="connsiteX178" fmla="*/ 162011 w 292270"/>
              <a:gd name="connsiteY178" fmla="*/ 31750 h 336550"/>
              <a:gd name="connsiteX179" fmla="*/ 144703 w 292270"/>
              <a:gd name="connsiteY179" fmla="*/ 28575 h 336550"/>
              <a:gd name="connsiteX180" fmla="*/ 144703 w 292270"/>
              <a:gd name="connsiteY180" fmla="*/ 55075 h 336550"/>
              <a:gd name="connsiteX181" fmla="*/ 143389 w 292270"/>
              <a:gd name="connsiteY181" fmla="*/ 55075 h 336550"/>
              <a:gd name="connsiteX182" fmla="*/ 139447 w 292270"/>
              <a:gd name="connsiteY182" fmla="*/ 55075 h 336550"/>
              <a:gd name="connsiteX183" fmla="*/ 139447 w 292270"/>
              <a:gd name="connsiteY183" fmla="*/ 32550 h 336550"/>
              <a:gd name="connsiteX184" fmla="*/ 135504 w 292270"/>
              <a:gd name="connsiteY184" fmla="*/ 33875 h 336550"/>
              <a:gd name="connsiteX185" fmla="*/ 134190 w 292270"/>
              <a:gd name="connsiteY185" fmla="*/ 33875 h 336550"/>
              <a:gd name="connsiteX186" fmla="*/ 132876 w 292270"/>
              <a:gd name="connsiteY186" fmla="*/ 31225 h 336550"/>
              <a:gd name="connsiteX187" fmla="*/ 127619 w 292270"/>
              <a:gd name="connsiteY187" fmla="*/ 32550 h 336550"/>
              <a:gd name="connsiteX188" fmla="*/ 128934 w 292270"/>
              <a:gd name="connsiteY188" fmla="*/ 40500 h 336550"/>
              <a:gd name="connsiteX189" fmla="*/ 118420 w 292270"/>
              <a:gd name="connsiteY189" fmla="*/ 56400 h 336550"/>
              <a:gd name="connsiteX190" fmla="*/ 109221 w 292270"/>
              <a:gd name="connsiteY190" fmla="*/ 41825 h 336550"/>
              <a:gd name="connsiteX191" fmla="*/ 101336 w 292270"/>
              <a:gd name="connsiteY191" fmla="*/ 47125 h 336550"/>
              <a:gd name="connsiteX192" fmla="*/ 101336 w 292270"/>
              <a:gd name="connsiteY192" fmla="*/ 55075 h 336550"/>
              <a:gd name="connsiteX193" fmla="*/ 100022 w 292270"/>
              <a:gd name="connsiteY193" fmla="*/ 55075 h 336550"/>
              <a:gd name="connsiteX194" fmla="*/ 97394 w 292270"/>
              <a:gd name="connsiteY194" fmla="*/ 55075 h 336550"/>
              <a:gd name="connsiteX195" fmla="*/ 96080 w 292270"/>
              <a:gd name="connsiteY195" fmla="*/ 55075 h 336550"/>
              <a:gd name="connsiteX196" fmla="*/ 96080 w 292270"/>
              <a:gd name="connsiteY196" fmla="*/ 49775 h 336550"/>
              <a:gd name="connsiteX197" fmla="*/ 72425 w 292270"/>
              <a:gd name="connsiteY197" fmla="*/ 77600 h 336550"/>
              <a:gd name="connsiteX198" fmla="*/ 76367 w 292270"/>
              <a:gd name="connsiteY198" fmla="*/ 76275 h 336550"/>
              <a:gd name="connsiteX199" fmla="*/ 86880 w 292270"/>
              <a:gd name="connsiteY199" fmla="*/ 90850 h 336550"/>
              <a:gd name="connsiteX200" fmla="*/ 76367 w 292270"/>
              <a:gd name="connsiteY200" fmla="*/ 106750 h 336550"/>
              <a:gd name="connsiteX201" fmla="*/ 67168 w 292270"/>
              <a:gd name="connsiteY201" fmla="*/ 97475 h 336550"/>
              <a:gd name="connsiteX202" fmla="*/ 75053 w 292270"/>
              <a:gd name="connsiteY202" fmla="*/ 127950 h 336550"/>
              <a:gd name="connsiteX203" fmla="*/ 76367 w 292270"/>
              <a:gd name="connsiteY203" fmla="*/ 127950 h 336550"/>
              <a:gd name="connsiteX204" fmla="*/ 78995 w 292270"/>
              <a:gd name="connsiteY204" fmla="*/ 127950 h 336550"/>
              <a:gd name="connsiteX205" fmla="*/ 80310 w 292270"/>
              <a:gd name="connsiteY205" fmla="*/ 127950 h 336550"/>
              <a:gd name="connsiteX206" fmla="*/ 80310 w 292270"/>
              <a:gd name="connsiteY206" fmla="*/ 133250 h 336550"/>
              <a:gd name="connsiteX207" fmla="*/ 88195 w 292270"/>
              <a:gd name="connsiteY207" fmla="*/ 135900 h 336550"/>
              <a:gd name="connsiteX208" fmla="*/ 97394 w 292270"/>
              <a:gd name="connsiteY208" fmla="*/ 126625 h 336550"/>
              <a:gd name="connsiteX209" fmla="*/ 107907 w 292270"/>
              <a:gd name="connsiteY209" fmla="*/ 135900 h 336550"/>
              <a:gd name="connsiteX210" fmla="*/ 114478 w 292270"/>
              <a:gd name="connsiteY210" fmla="*/ 145175 h 336550"/>
              <a:gd name="connsiteX211" fmla="*/ 117106 w 292270"/>
              <a:gd name="connsiteY211" fmla="*/ 151800 h 336550"/>
              <a:gd name="connsiteX212" fmla="*/ 117106 w 292270"/>
              <a:gd name="connsiteY212" fmla="*/ 133250 h 336550"/>
              <a:gd name="connsiteX213" fmla="*/ 114478 w 292270"/>
              <a:gd name="connsiteY213" fmla="*/ 134575 h 336550"/>
              <a:gd name="connsiteX214" fmla="*/ 113164 w 292270"/>
              <a:gd name="connsiteY214" fmla="*/ 135900 h 336550"/>
              <a:gd name="connsiteX215" fmla="*/ 113164 w 292270"/>
              <a:gd name="connsiteY215" fmla="*/ 134575 h 336550"/>
              <a:gd name="connsiteX216" fmla="*/ 111849 w 292270"/>
              <a:gd name="connsiteY216" fmla="*/ 131925 h 336550"/>
              <a:gd name="connsiteX217" fmla="*/ 111849 w 292270"/>
              <a:gd name="connsiteY217" fmla="*/ 130600 h 336550"/>
              <a:gd name="connsiteX218" fmla="*/ 118420 w 292270"/>
              <a:gd name="connsiteY218" fmla="*/ 127950 h 336550"/>
              <a:gd name="connsiteX219" fmla="*/ 122363 w 292270"/>
              <a:gd name="connsiteY219" fmla="*/ 127950 h 336550"/>
              <a:gd name="connsiteX220" fmla="*/ 122363 w 292270"/>
              <a:gd name="connsiteY220" fmla="*/ 155775 h 336550"/>
              <a:gd name="connsiteX221" fmla="*/ 122363 w 292270"/>
              <a:gd name="connsiteY221" fmla="*/ 157100 h 336550"/>
              <a:gd name="connsiteX222" fmla="*/ 121049 w 292270"/>
              <a:gd name="connsiteY222" fmla="*/ 157100 h 336550"/>
              <a:gd name="connsiteX223" fmla="*/ 135504 w 292270"/>
              <a:gd name="connsiteY223" fmla="*/ 162400 h 336550"/>
              <a:gd name="connsiteX224" fmla="*/ 161787 w 292270"/>
              <a:gd name="connsiteY224" fmla="*/ 159750 h 336550"/>
              <a:gd name="connsiteX225" fmla="*/ 181500 w 292270"/>
              <a:gd name="connsiteY225" fmla="*/ 191550 h 336550"/>
              <a:gd name="connsiteX226" fmla="*/ 181500 w 292270"/>
              <a:gd name="connsiteY226" fmla="*/ 183600 h 336550"/>
              <a:gd name="connsiteX227" fmla="*/ 178872 w 292270"/>
              <a:gd name="connsiteY227" fmla="*/ 186250 h 336550"/>
              <a:gd name="connsiteX228" fmla="*/ 177557 w 292270"/>
              <a:gd name="connsiteY228" fmla="*/ 186250 h 336550"/>
              <a:gd name="connsiteX229" fmla="*/ 176243 w 292270"/>
              <a:gd name="connsiteY229" fmla="*/ 184925 h 336550"/>
              <a:gd name="connsiteX230" fmla="*/ 176243 w 292270"/>
              <a:gd name="connsiteY230" fmla="*/ 182275 h 336550"/>
              <a:gd name="connsiteX231" fmla="*/ 176243 w 292270"/>
              <a:gd name="connsiteY231" fmla="*/ 180950 h 336550"/>
              <a:gd name="connsiteX232" fmla="*/ 182814 w 292270"/>
              <a:gd name="connsiteY232" fmla="*/ 178300 h 336550"/>
              <a:gd name="connsiteX233" fmla="*/ 186756 w 292270"/>
              <a:gd name="connsiteY233" fmla="*/ 178300 h 336550"/>
              <a:gd name="connsiteX234" fmla="*/ 186756 w 292270"/>
              <a:gd name="connsiteY234" fmla="*/ 194200 h 336550"/>
              <a:gd name="connsiteX235" fmla="*/ 199898 w 292270"/>
              <a:gd name="connsiteY235" fmla="*/ 186250 h 336550"/>
              <a:gd name="connsiteX236" fmla="*/ 198584 w 292270"/>
              <a:gd name="connsiteY236" fmla="*/ 186250 h 336550"/>
              <a:gd name="connsiteX237" fmla="*/ 198584 w 292270"/>
              <a:gd name="connsiteY237" fmla="*/ 184925 h 336550"/>
              <a:gd name="connsiteX238" fmla="*/ 197270 w 292270"/>
              <a:gd name="connsiteY238" fmla="*/ 182275 h 336550"/>
              <a:gd name="connsiteX239" fmla="*/ 198584 w 292270"/>
              <a:gd name="connsiteY239" fmla="*/ 180950 h 336550"/>
              <a:gd name="connsiteX240" fmla="*/ 199898 w 292270"/>
              <a:gd name="connsiteY240" fmla="*/ 180950 h 336550"/>
              <a:gd name="connsiteX241" fmla="*/ 199898 w 292270"/>
              <a:gd name="connsiteY241" fmla="*/ 166375 h 336550"/>
              <a:gd name="connsiteX242" fmla="*/ 234066 w 292270"/>
              <a:gd name="connsiteY242" fmla="*/ 161075 h 336550"/>
              <a:gd name="connsiteX243" fmla="*/ 241951 w 292270"/>
              <a:gd name="connsiteY243" fmla="*/ 146500 h 336550"/>
              <a:gd name="connsiteX244" fmla="*/ 245894 w 292270"/>
              <a:gd name="connsiteY244" fmla="*/ 143850 h 336550"/>
              <a:gd name="connsiteX245" fmla="*/ 245894 w 292270"/>
              <a:gd name="connsiteY245" fmla="*/ 133250 h 336550"/>
              <a:gd name="connsiteX246" fmla="*/ 241951 w 292270"/>
              <a:gd name="connsiteY246" fmla="*/ 134575 h 336550"/>
              <a:gd name="connsiteX247" fmla="*/ 241951 w 292270"/>
              <a:gd name="connsiteY247" fmla="*/ 135900 h 336550"/>
              <a:gd name="connsiteX248" fmla="*/ 240637 w 292270"/>
              <a:gd name="connsiteY248" fmla="*/ 134575 h 336550"/>
              <a:gd name="connsiteX249" fmla="*/ 240637 w 292270"/>
              <a:gd name="connsiteY249" fmla="*/ 131925 h 336550"/>
              <a:gd name="connsiteX250" fmla="*/ 240637 w 292270"/>
              <a:gd name="connsiteY250" fmla="*/ 130600 h 336550"/>
              <a:gd name="connsiteX251" fmla="*/ 247208 w 292270"/>
              <a:gd name="connsiteY251" fmla="*/ 127950 h 336550"/>
              <a:gd name="connsiteX252" fmla="*/ 249836 w 292270"/>
              <a:gd name="connsiteY252" fmla="*/ 127950 h 336550"/>
              <a:gd name="connsiteX253" fmla="*/ 251151 w 292270"/>
              <a:gd name="connsiteY253" fmla="*/ 127950 h 336550"/>
              <a:gd name="connsiteX254" fmla="*/ 251151 w 292270"/>
              <a:gd name="connsiteY254" fmla="*/ 143850 h 336550"/>
              <a:gd name="connsiteX255" fmla="*/ 252465 w 292270"/>
              <a:gd name="connsiteY255" fmla="*/ 143850 h 336550"/>
              <a:gd name="connsiteX256" fmla="*/ 257721 w 292270"/>
              <a:gd name="connsiteY256" fmla="*/ 94825 h 336550"/>
              <a:gd name="connsiteX257" fmla="*/ 247208 w 292270"/>
              <a:gd name="connsiteY257" fmla="*/ 106750 h 336550"/>
              <a:gd name="connsiteX258" fmla="*/ 238009 w 292270"/>
              <a:gd name="connsiteY258" fmla="*/ 92175 h 336550"/>
              <a:gd name="connsiteX259" fmla="*/ 248522 w 292270"/>
              <a:gd name="connsiteY259" fmla="*/ 76275 h 336550"/>
              <a:gd name="connsiteX260" fmla="*/ 249836 w 292270"/>
              <a:gd name="connsiteY260" fmla="*/ 76275 h 336550"/>
              <a:gd name="connsiteX261" fmla="*/ 230124 w 292270"/>
              <a:gd name="connsiteY261" fmla="*/ 52425 h 336550"/>
              <a:gd name="connsiteX262" fmla="*/ 230124 w 292270"/>
              <a:gd name="connsiteY262" fmla="*/ 55075 h 336550"/>
              <a:gd name="connsiteX263" fmla="*/ 228810 w 292270"/>
              <a:gd name="connsiteY263" fmla="*/ 55075 h 336550"/>
              <a:gd name="connsiteX264" fmla="*/ 224867 w 292270"/>
              <a:gd name="connsiteY264" fmla="*/ 55075 h 336550"/>
              <a:gd name="connsiteX265" fmla="*/ 224867 w 292270"/>
              <a:gd name="connsiteY265" fmla="*/ 48450 h 336550"/>
              <a:gd name="connsiteX266" fmla="*/ 215668 w 292270"/>
              <a:gd name="connsiteY266" fmla="*/ 43150 h 336550"/>
              <a:gd name="connsiteX267" fmla="*/ 205155 w 292270"/>
              <a:gd name="connsiteY267" fmla="*/ 56400 h 336550"/>
              <a:gd name="connsiteX268" fmla="*/ 194641 w 292270"/>
              <a:gd name="connsiteY268" fmla="*/ 40500 h 336550"/>
              <a:gd name="connsiteX269" fmla="*/ 195956 w 292270"/>
              <a:gd name="connsiteY269" fmla="*/ 33875 h 336550"/>
              <a:gd name="connsiteX270" fmla="*/ 186756 w 292270"/>
              <a:gd name="connsiteY270" fmla="*/ 31225 h 336550"/>
              <a:gd name="connsiteX271" fmla="*/ 186756 w 292270"/>
              <a:gd name="connsiteY271" fmla="*/ 55075 h 336550"/>
              <a:gd name="connsiteX272" fmla="*/ 182814 w 292270"/>
              <a:gd name="connsiteY272" fmla="*/ 55075 h 336550"/>
              <a:gd name="connsiteX273" fmla="*/ 181500 w 292270"/>
              <a:gd name="connsiteY273" fmla="*/ 55075 h 336550"/>
              <a:gd name="connsiteX274" fmla="*/ 181500 w 292270"/>
              <a:gd name="connsiteY274" fmla="*/ 32550 h 336550"/>
              <a:gd name="connsiteX275" fmla="*/ 178872 w 292270"/>
              <a:gd name="connsiteY275" fmla="*/ 33875 h 336550"/>
              <a:gd name="connsiteX276" fmla="*/ 177557 w 292270"/>
              <a:gd name="connsiteY276" fmla="*/ 33875 h 336550"/>
              <a:gd name="connsiteX277" fmla="*/ 176243 w 292270"/>
              <a:gd name="connsiteY277" fmla="*/ 33875 h 336550"/>
              <a:gd name="connsiteX278" fmla="*/ 176243 w 292270"/>
              <a:gd name="connsiteY278" fmla="*/ 31225 h 336550"/>
              <a:gd name="connsiteX279" fmla="*/ 176243 w 292270"/>
              <a:gd name="connsiteY279" fmla="*/ 29900 h 336550"/>
              <a:gd name="connsiteX280" fmla="*/ 177557 w 292270"/>
              <a:gd name="connsiteY280" fmla="*/ 29900 h 336550"/>
              <a:gd name="connsiteX281" fmla="*/ 168358 w 292270"/>
              <a:gd name="connsiteY281" fmla="*/ 28575 h 336550"/>
              <a:gd name="connsiteX282" fmla="*/ 172301 w 292270"/>
              <a:gd name="connsiteY282" fmla="*/ 40500 h 336550"/>
              <a:gd name="connsiteX283" fmla="*/ 161787 w 292270"/>
              <a:gd name="connsiteY283" fmla="*/ 56400 h 336550"/>
              <a:gd name="connsiteX284" fmla="*/ 151274 w 292270"/>
              <a:gd name="connsiteY284" fmla="*/ 40500 h 336550"/>
              <a:gd name="connsiteX285" fmla="*/ 156531 w 292270"/>
              <a:gd name="connsiteY285" fmla="*/ 28575 h 336550"/>
              <a:gd name="connsiteX286" fmla="*/ 144703 w 292270"/>
              <a:gd name="connsiteY286" fmla="*/ 28575 h 336550"/>
              <a:gd name="connsiteX287" fmla="*/ 164533 w 292270"/>
              <a:gd name="connsiteY287" fmla="*/ 0 h 336550"/>
              <a:gd name="connsiteX288" fmla="*/ 266895 w 292270"/>
              <a:gd name="connsiteY288" fmla="*/ 48642 h 336550"/>
              <a:gd name="connsiteX289" fmla="*/ 291829 w 292270"/>
              <a:gd name="connsiteY289" fmla="*/ 130150 h 336550"/>
              <a:gd name="connsiteX290" fmla="*/ 269520 w 292270"/>
              <a:gd name="connsiteY290" fmla="*/ 206400 h 336550"/>
              <a:gd name="connsiteX291" fmla="*/ 257709 w 292270"/>
              <a:gd name="connsiteY291" fmla="*/ 324718 h 336550"/>
              <a:gd name="connsiteX292" fmla="*/ 256396 w 292270"/>
              <a:gd name="connsiteY292" fmla="*/ 332606 h 336550"/>
              <a:gd name="connsiteX293" fmla="*/ 249835 w 292270"/>
              <a:gd name="connsiteY293" fmla="*/ 336550 h 336550"/>
              <a:gd name="connsiteX294" fmla="*/ 105478 w 292270"/>
              <a:gd name="connsiteY294" fmla="*/ 336550 h 336550"/>
              <a:gd name="connsiteX295" fmla="*/ 97604 w 292270"/>
              <a:gd name="connsiteY295" fmla="*/ 331292 h 336550"/>
              <a:gd name="connsiteX296" fmla="*/ 96292 w 292270"/>
              <a:gd name="connsiteY296" fmla="*/ 315516 h 336550"/>
              <a:gd name="connsiteX297" fmla="*/ 96292 w 292270"/>
              <a:gd name="connsiteY297" fmla="*/ 312887 h 336550"/>
              <a:gd name="connsiteX298" fmla="*/ 71357 w 292270"/>
              <a:gd name="connsiteY298" fmla="*/ 294481 h 336550"/>
              <a:gd name="connsiteX299" fmla="*/ 31987 w 292270"/>
              <a:gd name="connsiteY299" fmla="*/ 278706 h 336550"/>
              <a:gd name="connsiteX300" fmla="*/ 25426 w 292270"/>
              <a:gd name="connsiteY300" fmla="*/ 236637 h 336550"/>
              <a:gd name="connsiteX301" fmla="*/ 21489 w 292270"/>
              <a:gd name="connsiteY301" fmla="*/ 209029 h 336550"/>
              <a:gd name="connsiteX302" fmla="*/ 16239 w 292270"/>
              <a:gd name="connsiteY302" fmla="*/ 205085 h 336550"/>
              <a:gd name="connsiteX303" fmla="*/ 491 w 292270"/>
              <a:gd name="connsiteY303" fmla="*/ 191939 h 336550"/>
              <a:gd name="connsiteX304" fmla="*/ 4428 w 292270"/>
              <a:gd name="connsiteY304" fmla="*/ 177478 h 336550"/>
              <a:gd name="connsiteX305" fmla="*/ 24113 w 292270"/>
              <a:gd name="connsiteY305" fmla="*/ 126206 h 336550"/>
              <a:gd name="connsiteX306" fmla="*/ 29363 w 292270"/>
              <a:gd name="connsiteY306" fmla="*/ 97284 h 336550"/>
              <a:gd name="connsiteX307" fmla="*/ 81856 w 292270"/>
              <a:gd name="connsiteY307" fmla="*/ 26293 h 336550"/>
              <a:gd name="connsiteX308" fmla="*/ 164533 w 292270"/>
              <a:gd name="connsiteY308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</a:cxnLst>
            <a:rect l="l" t="t" r="r" b="b"/>
            <a:pathLst>
              <a:path w="292270" h="336550">
                <a:moveTo>
                  <a:pt x="184010" y="131763"/>
                </a:moveTo>
                <a:cubicBezTo>
                  <a:pt x="179928" y="131763"/>
                  <a:pt x="178567" y="135573"/>
                  <a:pt x="178567" y="141923"/>
                </a:cubicBezTo>
                <a:cubicBezTo>
                  <a:pt x="178567" y="147003"/>
                  <a:pt x="179928" y="150813"/>
                  <a:pt x="184010" y="150813"/>
                </a:cubicBezTo>
                <a:cubicBezTo>
                  <a:pt x="188092" y="150813"/>
                  <a:pt x="188092" y="144463"/>
                  <a:pt x="188092" y="141923"/>
                </a:cubicBezTo>
                <a:cubicBezTo>
                  <a:pt x="188092" y="138113"/>
                  <a:pt x="188092" y="131763"/>
                  <a:pt x="184010" y="131763"/>
                </a:cubicBezTo>
                <a:close/>
                <a:moveTo>
                  <a:pt x="141147" y="131763"/>
                </a:moveTo>
                <a:cubicBezTo>
                  <a:pt x="138425" y="131763"/>
                  <a:pt x="135704" y="135573"/>
                  <a:pt x="135704" y="141923"/>
                </a:cubicBezTo>
                <a:cubicBezTo>
                  <a:pt x="135704" y="147003"/>
                  <a:pt x="138425" y="150813"/>
                  <a:pt x="141147" y="150813"/>
                </a:cubicBezTo>
                <a:cubicBezTo>
                  <a:pt x="145229" y="150813"/>
                  <a:pt x="145229" y="144463"/>
                  <a:pt x="145229" y="141923"/>
                </a:cubicBezTo>
                <a:cubicBezTo>
                  <a:pt x="145229" y="138113"/>
                  <a:pt x="145229" y="131763"/>
                  <a:pt x="141147" y="131763"/>
                </a:cubicBezTo>
                <a:close/>
                <a:moveTo>
                  <a:pt x="96811" y="131763"/>
                </a:moveTo>
                <a:cubicBezTo>
                  <a:pt x="95488" y="131763"/>
                  <a:pt x="94165" y="132822"/>
                  <a:pt x="92842" y="134938"/>
                </a:cubicBezTo>
                <a:cubicBezTo>
                  <a:pt x="95488" y="134938"/>
                  <a:pt x="98134" y="134938"/>
                  <a:pt x="100780" y="134938"/>
                </a:cubicBezTo>
                <a:cubicBezTo>
                  <a:pt x="100780" y="132822"/>
                  <a:pt x="99457" y="131763"/>
                  <a:pt x="96811" y="131763"/>
                </a:cubicBezTo>
                <a:close/>
                <a:moveTo>
                  <a:pt x="225310" y="127000"/>
                </a:moveTo>
                <a:cubicBezTo>
                  <a:pt x="226721" y="127000"/>
                  <a:pt x="226721" y="127000"/>
                  <a:pt x="226721" y="127000"/>
                </a:cubicBezTo>
                <a:cubicBezTo>
                  <a:pt x="226721" y="127000"/>
                  <a:pt x="226721" y="127000"/>
                  <a:pt x="229543" y="127000"/>
                </a:cubicBezTo>
                <a:cubicBezTo>
                  <a:pt x="230954" y="127000"/>
                  <a:pt x="230954" y="127000"/>
                  <a:pt x="230954" y="127000"/>
                </a:cubicBezTo>
                <a:cubicBezTo>
                  <a:pt x="230954" y="127000"/>
                  <a:pt x="230954" y="127000"/>
                  <a:pt x="230954" y="155792"/>
                </a:cubicBezTo>
                <a:cubicBezTo>
                  <a:pt x="230954" y="155792"/>
                  <a:pt x="230954" y="157163"/>
                  <a:pt x="229543" y="157163"/>
                </a:cubicBezTo>
                <a:cubicBezTo>
                  <a:pt x="229543" y="157163"/>
                  <a:pt x="229543" y="157163"/>
                  <a:pt x="225310" y="157163"/>
                </a:cubicBezTo>
                <a:cubicBezTo>
                  <a:pt x="225310" y="157163"/>
                  <a:pt x="225310" y="155792"/>
                  <a:pt x="225310" y="155792"/>
                </a:cubicBezTo>
                <a:cubicBezTo>
                  <a:pt x="225310" y="155792"/>
                  <a:pt x="225310" y="155792"/>
                  <a:pt x="225310" y="132484"/>
                </a:cubicBezTo>
                <a:cubicBezTo>
                  <a:pt x="225310" y="132484"/>
                  <a:pt x="225310" y="132484"/>
                  <a:pt x="221076" y="133855"/>
                </a:cubicBezTo>
                <a:cubicBezTo>
                  <a:pt x="221076" y="135227"/>
                  <a:pt x="221076" y="135227"/>
                  <a:pt x="221076" y="135227"/>
                </a:cubicBezTo>
                <a:cubicBezTo>
                  <a:pt x="219665" y="133855"/>
                  <a:pt x="219665" y="133855"/>
                  <a:pt x="219665" y="133855"/>
                </a:cubicBezTo>
                <a:cubicBezTo>
                  <a:pt x="219665" y="133855"/>
                  <a:pt x="219665" y="133855"/>
                  <a:pt x="219665" y="131113"/>
                </a:cubicBezTo>
                <a:cubicBezTo>
                  <a:pt x="218254" y="131113"/>
                  <a:pt x="219665" y="129742"/>
                  <a:pt x="219665" y="129742"/>
                </a:cubicBezTo>
                <a:cubicBezTo>
                  <a:pt x="219665" y="129742"/>
                  <a:pt x="219665" y="129742"/>
                  <a:pt x="225310" y="127000"/>
                </a:cubicBezTo>
                <a:close/>
                <a:moveTo>
                  <a:pt x="203791" y="127000"/>
                </a:moveTo>
                <a:cubicBezTo>
                  <a:pt x="203791" y="127000"/>
                  <a:pt x="203791" y="127000"/>
                  <a:pt x="207495" y="127000"/>
                </a:cubicBezTo>
                <a:cubicBezTo>
                  <a:pt x="207495" y="127000"/>
                  <a:pt x="208730" y="127000"/>
                  <a:pt x="208730" y="127000"/>
                </a:cubicBezTo>
                <a:cubicBezTo>
                  <a:pt x="208730" y="127000"/>
                  <a:pt x="208730" y="127000"/>
                  <a:pt x="208730" y="155792"/>
                </a:cubicBezTo>
                <a:cubicBezTo>
                  <a:pt x="208730" y="155792"/>
                  <a:pt x="207495" y="157163"/>
                  <a:pt x="207495" y="157163"/>
                </a:cubicBezTo>
                <a:cubicBezTo>
                  <a:pt x="207495" y="157163"/>
                  <a:pt x="207495" y="157163"/>
                  <a:pt x="203791" y="157163"/>
                </a:cubicBezTo>
                <a:cubicBezTo>
                  <a:pt x="203791" y="157163"/>
                  <a:pt x="202556" y="155792"/>
                  <a:pt x="202556" y="155792"/>
                </a:cubicBezTo>
                <a:cubicBezTo>
                  <a:pt x="202556" y="155792"/>
                  <a:pt x="202556" y="155792"/>
                  <a:pt x="202556" y="132484"/>
                </a:cubicBezTo>
                <a:cubicBezTo>
                  <a:pt x="202556" y="132484"/>
                  <a:pt x="202556" y="132484"/>
                  <a:pt x="200086" y="133855"/>
                </a:cubicBezTo>
                <a:cubicBezTo>
                  <a:pt x="200086" y="135227"/>
                  <a:pt x="198852" y="135227"/>
                  <a:pt x="198852" y="135227"/>
                </a:cubicBezTo>
                <a:cubicBezTo>
                  <a:pt x="198852" y="133855"/>
                  <a:pt x="198852" y="133855"/>
                  <a:pt x="198852" y="133855"/>
                </a:cubicBezTo>
                <a:cubicBezTo>
                  <a:pt x="198852" y="133855"/>
                  <a:pt x="198852" y="133855"/>
                  <a:pt x="197617" y="131113"/>
                </a:cubicBezTo>
                <a:cubicBezTo>
                  <a:pt x="197617" y="131113"/>
                  <a:pt x="197617" y="129742"/>
                  <a:pt x="198852" y="129742"/>
                </a:cubicBezTo>
                <a:cubicBezTo>
                  <a:pt x="198852" y="129742"/>
                  <a:pt x="198852" y="129742"/>
                  <a:pt x="203791" y="127000"/>
                </a:cubicBezTo>
                <a:close/>
                <a:moveTo>
                  <a:pt x="183964" y="127000"/>
                </a:moveTo>
                <a:cubicBezTo>
                  <a:pt x="189044" y="127000"/>
                  <a:pt x="192854" y="132246"/>
                  <a:pt x="192854" y="141426"/>
                </a:cubicBezTo>
                <a:cubicBezTo>
                  <a:pt x="192854" y="151918"/>
                  <a:pt x="189044" y="157163"/>
                  <a:pt x="182694" y="157163"/>
                </a:cubicBezTo>
                <a:cubicBezTo>
                  <a:pt x="177614" y="157163"/>
                  <a:pt x="173804" y="151918"/>
                  <a:pt x="173804" y="142737"/>
                </a:cubicBezTo>
                <a:cubicBezTo>
                  <a:pt x="173804" y="133557"/>
                  <a:pt x="177614" y="127000"/>
                  <a:pt x="183964" y="127000"/>
                </a:cubicBezTo>
                <a:close/>
                <a:moveTo>
                  <a:pt x="161699" y="127000"/>
                </a:moveTo>
                <a:cubicBezTo>
                  <a:pt x="161699" y="127000"/>
                  <a:pt x="161699" y="127000"/>
                  <a:pt x="164478" y="127000"/>
                </a:cubicBezTo>
                <a:cubicBezTo>
                  <a:pt x="165867" y="127000"/>
                  <a:pt x="165867" y="127000"/>
                  <a:pt x="165867" y="127000"/>
                </a:cubicBezTo>
                <a:cubicBezTo>
                  <a:pt x="165867" y="127000"/>
                  <a:pt x="165867" y="127000"/>
                  <a:pt x="165867" y="155792"/>
                </a:cubicBezTo>
                <a:cubicBezTo>
                  <a:pt x="165867" y="155792"/>
                  <a:pt x="165867" y="157163"/>
                  <a:pt x="164478" y="157163"/>
                </a:cubicBezTo>
                <a:cubicBezTo>
                  <a:pt x="164478" y="157163"/>
                  <a:pt x="164478" y="157163"/>
                  <a:pt x="161699" y="157163"/>
                </a:cubicBezTo>
                <a:cubicBezTo>
                  <a:pt x="160310" y="157163"/>
                  <a:pt x="160310" y="155792"/>
                  <a:pt x="160310" y="155792"/>
                </a:cubicBezTo>
                <a:cubicBezTo>
                  <a:pt x="160310" y="155792"/>
                  <a:pt x="160310" y="155792"/>
                  <a:pt x="160310" y="132484"/>
                </a:cubicBezTo>
                <a:cubicBezTo>
                  <a:pt x="160310" y="132484"/>
                  <a:pt x="160310" y="132484"/>
                  <a:pt x="156143" y="133855"/>
                </a:cubicBezTo>
                <a:cubicBezTo>
                  <a:pt x="156143" y="135227"/>
                  <a:pt x="156143" y="135227"/>
                  <a:pt x="156143" y="135227"/>
                </a:cubicBezTo>
                <a:cubicBezTo>
                  <a:pt x="154754" y="133855"/>
                  <a:pt x="154754" y="133855"/>
                  <a:pt x="154754" y="133855"/>
                </a:cubicBezTo>
                <a:cubicBezTo>
                  <a:pt x="154754" y="133855"/>
                  <a:pt x="154754" y="133855"/>
                  <a:pt x="154754" y="131113"/>
                </a:cubicBezTo>
                <a:cubicBezTo>
                  <a:pt x="154754" y="131113"/>
                  <a:pt x="154754" y="129742"/>
                  <a:pt x="154754" y="129742"/>
                </a:cubicBezTo>
                <a:cubicBezTo>
                  <a:pt x="154754" y="129742"/>
                  <a:pt x="154754" y="129742"/>
                  <a:pt x="161699" y="127000"/>
                </a:cubicBezTo>
                <a:close/>
                <a:moveTo>
                  <a:pt x="141261" y="127000"/>
                </a:moveTo>
                <a:cubicBezTo>
                  <a:pt x="147710" y="127000"/>
                  <a:pt x="151580" y="132246"/>
                  <a:pt x="151580" y="141426"/>
                </a:cubicBezTo>
                <a:cubicBezTo>
                  <a:pt x="151580" y="151918"/>
                  <a:pt x="147710" y="157163"/>
                  <a:pt x="141261" y="157163"/>
                </a:cubicBezTo>
                <a:cubicBezTo>
                  <a:pt x="134811" y="157163"/>
                  <a:pt x="130942" y="151918"/>
                  <a:pt x="130942" y="142737"/>
                </a:cubicBezTo>
                <a:cubicBezTo>
                  <a:pt x="130942" y="133557"/>
                  <a:pt x="134811" y="127000"/>
                  <a:pt x="141261" y="127000"/>
                </a:cubicBezTo>
                <a:close/>
                <a:moveTo>
                  <a:pt x="247736" y="80963"/>
                </a:moveTo>
                <a:cubicBezTo>
                  <a:pt x="245015" y="80963"/>
                  <a:pt x="243654" y="85091"/>
                  <a:pt x="243654" y="91970"/>
                </a:cubicBezTo>
                <a:cubicBezTo>
                  <a:pt x="243654" y="97474"/>
                  <a:pt x="245015" y="101601"/>
                  <a:pt x="247736" y="101601"/>
                </a:cubicBezTo>
                <a:cubicBezTo>
                  <a:pt x="251818" y="101601"/>
                  <a:pt x="253179" y="94722"/>
                  <a:pt x="253179" y="90594"/>
                </a:cubicBezTo>
                <a:cubicBezTo>
                  <a:pt x="253179" y="87843"/>
                  <a:pt x="251818" y="80963"/>
                  <a:pt x="247736" y="80963"/>
                </a:cubicBezTo>
                <a:close/>
                <a:moveTo>
                  <a:pt x="205328" y="80963"/>
                </a:moveTo>
                <a:cubicBezTo>
                  <a:pt x="203060" y="80963"/>
                  <a:pt x="200792" y="85091"/>
                  <a:pt x="200792" y="91970"/>
                </a:cubicBezTo>
                <a:cubicBezTo>
                  <a:pt x="200792" y="97474"/>
                  <a:pt x="203060" y="101601"/>
                  <a:pt x="205328" y="101601"/>
                </a:cubicBezTo>
                <a:cubicBezTo>
                  <a:pt x="208730" y="101601"/>
                  <a:pt x="208730" y="94722"/>
                  <a:pt x="208730" y="90594"/>
                </a:cubicBezTo>
                <a:cubicBezTo>
                  <a:pt x="208730" y="87843"/>
                  <a:pt x="208730" y="80963"/>
                  <a:pt x="205328" y="80963"/>
                </a:cubicBezTo>
                <a:close/>
                <a:moveTo>
                  <a:pt x="184010" y="80963"/>
                </a:moveTo>
                <a:cubicBezTo>
                  <a:pt x="179928" y="80963"/>
                  <a:pt x="178567" y="85091"/>
                  <a:pt x="178567" y="91970"/>
                </a:cubicBezTo>
                <a:cubicBezTo>
                  <a:pt x="178567" y="97474"/>
                  <a:pt x="179928" y="101601"/>
                  <a:pt x="184010" y="101601"/>
                </a:cubicBezTo>
                <a:cubicBezTo>
                  <a:pt x="188092" y="101601"/>
                  <a:pt x="188092" y="94722"/>
                  <a:pt x="188092" y="90594"/>
                </a:cubicBezTo>
                <a:cubicBezTo>
                  <a:pt x="188092" y="87843"/>
                  <a:pt x="188092" y="80963"/>
                  <a:pt x="184010" y="80963"/>
                </a:cubicBezTo>
                <a:close/>
                <a:moveTo>
                  <a:pt x="162011" y="80963"/>
                </a:moveTo>
                <a:cubicBezTo>
                  <a:pt x="159290" y="80963"/>
                  <a:pt x="157929" y="85091"/>
                  <a:pt x="157929" y="91970"/>
                </a:cubicBezTo>
                <a:cubicBezTo>
                  <a:pt x="157929" y="97474"/>
                  <a:pt x="159290" y="101601"/>
                  <a:pt x="162011" y="101601"/>
                </a:cubicBezTo>
                <a:cubicBezTo>
                  <a:pt x="166093" y="101601"/>
                  <a:pt x="167454" y="94722"/>
                  <a:pt x="167454" y="90594"/>
                </a:cubicBezTo>
                <a:cubicBezTo>
                  <a:pt x="167454" y="87843"/>
                  <a:pt x="166093" y="80963"/>
                  <a:pt x="162011" y="80963"/>
                </a:cubicBezTo>
                <a:close/>
                <a:moveTo>
                  <a:pt x="76173" y="80963"/>
                </a:moveTo>
                <a:cubicBezTo>
                  <a:pt x="73527" y="80963"/>
                  <a:pt x="72204" y="85091"/>
                  <a:pt x="72204" y="91970"/>
                </a:cubicBezTo>
                <a:cubicBezTo>
                  <a:pt x="72204" y="97474"/>
                  <a:pt x="73527" y="101601"/>
                  <a:pt x="76173" y="101601"/>
                </a:cubicBezTo>
                <a:cubicBezTo>
                  <a:pt x="80142" y="101601"/>
                  <a:pt x="80142" y="94722"/>
                  <a:pt x="80142" y="90594"/>
                </a:cubicBezTo>
                <a:cubicBezTo>
                  <a:pt x="80142" y="87843"/>
                  <a:pt x="80142" y="80963"/>
                  <a:pt x="76173" y="80963"/>
                </a:cubicBezTo>
                <a:close/>
                <a:moveTo>
                  <a:pt x="225310" y="76200"/>
                </a:moveTo>
                <a:cubicBezTo>
                  <a:pt x="226721" y="76200"/>
                  <a:pt x="226721" y="76200"/>
                  <a:pt x="226721" y="76200"/>
                </a:cubicBezTo>
                <a:cubicBezTo>
                  <a:pt x="226721" y="76200"/>
                  <a:pt x="226721" y="76200"/>
                  <a:pt x="229543" y="76200"/>
                </a:cubicBezTo>
                <a:cubicBezTo>
                  <a:pt x="230954" y="76200"/>
                  <a:pt x="230954" y="77511"/>
                  <a:pt x="230954" y="77511"/>
                </a:cubicBezTo>
                <a:cubicBezTo>
                  <a:pt x="230954" y="77511"/>
                  <a:pt x="230954" y="77511"/>
                  <a:pt x="230954" y="105052"/>
                </a:cubicBezTo>
                <a:cubicBezTo>
                  <a:pt x="230954" y="105052"/>
                  <a:pt x="230954" y="106363"/>
                  <a:pt x="229543" y="106363"/>
                </a:cubicBezTo>
                <a:cubicBezTo>
                  <a:pt x="229543" y="106363"/>
                  <a:pt x="229543" y="106363"/>
                  <a:pt x="225310" y="106363"/>
                </a:cubicBezTo>
                <a:cubicBezTo>
                  <a:pt x="225310" y="106363"/>
                  <a:pt x="225310" y="105052"/>
                  <a:pt x="225310" y="105052"/>
                </a:cubicBezTo>
                <a:cubicBezTo>
                  <a:pt x="225310" y="105052"/>
                  <a:pt x="225310" y="105052"/>
                  <a:pt x="225310" y="82757"/>
                </a:cubicBezTo>
                <a:cubicBezTo>
                  <a:pt x="225310" y="82757"/>
                  <a:pt x="225310" y="82757"/>
                  <a:pt x="221076" y="84069"/>
                </a:cubicBezTo>
                <a:cubicBezTo>
                  <a:pt x="219665" y="84069"/>
                  <a:pt x="219665" y="84069"/>
                  <a:pt x="219665" y="84069"/>
                </a:cubicBezTo>
                <a:cubicBezTo>
                  <a:pt x="219665" y="84069"/>
                  <a:pt x="219665" y="84069"/>
                  <a:pt x="219665" y="81446"/>
                </a:cubicBezTo>
                <a:cubicBezTo>
                  <a:pt x="218254" y="80134"/>
                  <a:pt x="219665" y="80134"/>
                  <a:pt x="219665" y="80134"/>
                </a:cubicBezTo>
                <a:cubicBezTo>
                  <a:pt x="219665" y="80134"/>
                  <a:pt x="219665" y="80134"/>
                  <a:pt x="225310" y="76200"/>
                </a:cubicBezTo>
                <a:close/>
                <a:moveTo>
                  <a:pt x="205555" y="76200"/>
                </a:moveTo>
                <a:cubicBezTo>
                  <a:pt x="212500" y="76200"/>
                  <a:pt x="216667" y="81446"/>
                  <a:pt x="216667" y="90626"/>
                </a:cubicBezTo>
                <a:cubicBezTo>
                  <a:pt x="216667" y="101118"/>
                  <a:pt x="212500" y="106363"/>
                  <a:pt x="205555" y="106363"/>
                </a:cubicBezTo>
                <a:cubicBezTo>
                  <a:pt x="198609" y="106363"/>
                  <a:pt x="194442" y="101118"/>
                  <a:pt x="194442" y="91937"/>
                </a:cubicBezTo>
                <a:cubicBezTo>
                  <a:pt x="194442" y="81446"/>
                  <a:pt x="198609" y="76200"/>
                  <a:pt x="205555" y="76200"/>
                </a:cubicBezTo>
                <a:close/>
                <a:moveTo>
                  <a:pt x="183964" y="76200"/>
                </a:moveTo>
                <a:cubicBezTo>
                  <a:pt x="189044" y="76200"/>
                  <a:pt x="192854" y="81446"/>
                  <a:pt x="192854" y="90626"/>
                </a:cubicBezTo>
                <a:cubicBezTo>
                  <a:pt x="192854" y="101118"/>
                  <a:pt x="189044" y="106363"/>
                  <a:pt x="182694" y="106363"/>
                </a:cubicBezTo>
                <a:cubicBezTo>
                  <a:pt x="177614" y="106363"/>
                  <a:pt x="173804" y="101118"/>
                  <a:pt x="173804" y="91937"/>
                </a:cubicBezTo>
                <a:cubicBezTo>
                  <a:pt x="173804" y="81446"/>
                  <a:pt x="177614" y="76200"/>
                  <a:pt x="183964" y="76200"/>
                </a:cubicBezTo>
                <a:close/>
                <a:moveTo>
                  <a:pt x="161898" y="76200"/>
                </a:moveTo>
                <a:cubicBezTo>
                  <a:pt x="168347" y="76200"/>
                  <a:pt x="172217" y="81446"/>
                  <a:pt x="172217" y="90626"/>
                </a:cubicBezTo>
                <a:cubicBezTo>
                  <a:pt x="172217" y="101118"/>
                  <a:pt x="168347" y="106363"/>
                  <a:pt x="161898" y="106363"/>
                </a:cubicBezTo>
                <a:cubicBezTo>
                  <a:pt x="155448" y="106363"/>
                  <a:pt x="152869" y="101118"/>
                  <a:pt x="151579" y="91937"/>
                </a:cubicBezTo>
                <a:cubicBezTo>
                  <a:pt x="151579" y="81446"/>
                  <a:pt x="156738" y="76200"/>
                  <a:pt x="161898" y="76200"/>
                </a:cubicBezTo>
                <a:close/>
                <a:moveTo>
                  <a:pt x="139584" y="76200"/>
                </a:moveTo>
                <a:cubicBezTo>
                  <a:pt x="139584" y="76200"/>
                  <a:pt x="139584" y="76200"/>
                  <a:pt x="140996" y="76200"/>
                </a:cubicBezTo>
                <a:cubicBezTo>
                  <a:pt x="140996" y="76200"/>
                  <a:pt x="140996" y="76200"/>
                  <a:pt x="143818" y="76200"/>
                </a:cubicBezTo>
                <a:cubicBezTo>
                  <a:pt x="143818" y="76200"/>
                  <a:pt x="145229" y="77511"/>
                  <a:pt x="145229" y="77511"/>
                </a:cubicBezTo>
                <a:cubicBezTo>
                  <a:pt x="145229" y="77511"/>
                  <a:pt x="145229" y="77511"/>
                  <a:pt x="145229" y="105052"/>
                </a:cubicBezTo>
                <a:cubicBezTo>
                  <a:pt x="145229" y="105052"/>
                  <a:pt x="143818" y="106363"/>
                  <a:pt x="143818" y="106363"/>
                </a:cubicBezTo>
                <a:cubicBezTo>
                  <a:pt x="143818" y="106363"/>
                  <a:pt x="143818" y="106363"/>
                  <a:pt x="139584" y="106363"/>
                </a:cubicBezTo>
                <a:cubicBezTo>
                  <a:pt x="139584" y="106363"/>
                  <a:pt x="139584" y="105052"/>
                  <a:pt x="139584" y="105052"/>
                </a:cubicBezTo>
                <a:cubicBezTo>
                  <a:pt x="139584" y="105052"/>
                  <a:pt x="139584" y="105052"/>
                  <a:pt x="139584" y="82757"/>
                </a:cubicBezTo>
                <a:cubicBezTo>
                  <a:pt x="139584" y="82757"/>
                  <a:pt x="139584" y="82757"/>
                  <a:pt x="135351" y="84069"/>
                </a:cubicBezTo>
                <a:cubicBezTo>
                  <a:pt x="135351" y="84069"/>
                  <a:pt x="135351" y="84069"/>
                  <a:pt x="133940" y="84069"/>
                </a:cubicBezTo>
                <a:lnTo>
                  <a:pt x="132529" y="81446"/>
                </a:lnTo>
                <a:cubicBezTo>
                  <a:pt x="132529" y="80134"/>
                  <a:pt x="132529" y="80134"/>
                  <a:pt x="133940" y="80134"/>
                </a:cubicBezTo>
                <a:cubicBezTo>
                  <a:pt x="133940" y="80134"/>
                  <a:pt x="133940" y="80134"/>
                  <a:pt x="139584" y="76200"/>
                </a:cubicBezTo>
                <a:close/>
                <a:moveTo>
                  <a:pt x="118837" y="76200"/>
                </a:moveTo>
                <a:cubicBezTo>
                  <a:pt x="118837" y="76200"/>
                  <a:pt x="118837" y="76200"/>
                  <a:pt x="123005" y="76200"/>
                </a:cubicBezTo>
                <a:cubicBezTo>
                  <a:pt x="123005" y="76200"/>
                  <a:pt x="123005" y="77511"/>
                  <a:pt x="123005" y="77511"/>
                </a:cubicBezTo>
                <a:cubicBezTo>
                  <a:pt x="123005" y="77511"/>
                  <a:pt x="123005" y="77511"/>
                  <a:pt x="123005" y="105052"/>
                </a:cubicBezTo>
                <a:cubicBezTo>
                  <a:pt x="123005" y="105052"/>
                  <a:pt x="123005" y="106363"/>
                  <a:pt x="123005" y="106363"/>
                </a:cubicBezTo>
                <a:cubicBezTo>
                  <a:pt x="123005" y="106363"/>
                  <a:pt x="123005" y="106363"/>
                  <a:pt x="118837" y="106363"/>
                </a:cubicBezTo>
                <a:cubicBezTo>
                  <a:pt x="118837" y="106363"/>
                  <a:pt x="117448" y="105052"/>
                  <a:pt x="117448" y="105052"/>
                </a:cubicBezTo>
                <a:cubicBezTo>
                  <a:pt x="117448" y="105052"/>
                  <a:pt x="117448" y="105052"/>
                  <a:pt x="117448" y="82757"/>
                </a:cubicBezTo>
                <a:cubicBezTo>
                  <a:pt x="117448" y="82757"/>
                  <a:pt x="117448" y="82757"/>
                  <a:pt x="114670" y="84069"/>
                </a:cubicBezTo>
                <a:cubicBezTo>
                  <a:pt x="113281" y="84069"/>
                  <a:pt x="113281" y="84069"/>
                  <a:pt x="113281" y="84069"/>
                </a:cubicBezTo>
                <a:cubicBezTo>
                  <a:pt x="113281" y="84069"/>
                  <a:pt x="113281" y="84069"/>
                  <a:pt x="111892" y="81446"/>
                </a:cubicBezTo>
                <a:cubicBezTo>
                  <a:pt x="111892" y="80134"/>
                  <a:pt x="111892" y="80134"/>
                  <a:pt x="111892" y="80134"/>
                </a:cubicBezTo>
                <a:cubicBezTo>
                  <a:pt x="111892" y="80134"/>
                  <a:pt x="111892" y="80134"/>
                  <a:pt x="118837" y="76200"/>
                </a:cubicBezTo>
                <a:close/>
                <a:moveTo>
                  <a:pt x="97207" y="76200"/>
                </a:moveTo>
                <a:cubicBezTo>
                  <a:pt x="97207" y="76200"/>
                  <a:pt x="97207" y="76200"/>
                  <a:pt x="99588" y="76200"/>
                </a:cubicBezTo>
                <a:cubicBezTo>
                  <a:pt x="100779" y="76200"/>
                  <a:pt x="100779" y="77511"/>
                  <a:pt x="100779" y="77511"/>
                </a:cubicBezTo>
                <a:cubicBezTo>
                  <a:pt x="100779" y="77511"/>
                  <a:pt x="100779" y="77511"/>
                  <a:pt x="100779" y="105052"/>
                </a:cubicBezTo>
                <a:cubicBezTo>
                  <a:pt x="100779" y="105052"/>
                  <a:pt x="100779" y="106363"/>
                  <a:pt x="99588" y="106363"/>
                </a:cubicBezTo>
                <a:cubicBezTo>
                  <a:pt x="99588" y="106363"/>
                  <a:pt x="99588" y="106363"/>
                  <a:pt x="97207" y="106363"/>
                </a:cubicBezTo>
                <a:cubicBezTo>
                  <a:pt x="96016" y="106363"/>
                  <a:pt x="96016" y="105052"/>
                  <a:pt x="96016" y="105052"/>
                </a:cubicBezTo>
                <a:cubicBezTo>
                  <a:pt x="96016" y="105052"/>
                  <a:pt x="96016" y="105052"/>
                  <a:pt x="96016" y="82757"/>
                </a:cubicBezTo>
                <a:cubicBezTo>
                  <a:pt x="96016" y="82757"/>
                  <a:pt x="96016" y="82757"/>
                  <a:pt x="92444" y="84069"/>
                </a:cubicBezTo>
                <a:cubicBezTo>
                  <a:pt x="91254" y="84069"/>
                  <a:pt x="91254" y="84069"/>
                  <a:pt x="91254" y="84069"/>
                </a:cubicBezTo>
                <a:cubicBezTo>
                  <a:pt x="91254" y="84069"/>
                  <a:pt x="91254" y="84069"/>
                  <a:pt x="91254" y="81446"/>
                </a:cubicBezTo>
                <a:cubicBezTo>
                  <a:pt x="91254" y="80134"/>
                  <a:pt x="91254" y="80134"/>
                  <a:pt x="91254" y="80134"/>
                </a:cubicBezTo>
                <a:cubicBezTo>
                  <a:pt x="91254" y="80134"/>
                  <a:pt x="91254" y="80134"/>
                  <a:pt x="97207" y="76200"/>
                </a:cubicBezTo>
                <a:close/>
                <a:moveTo>
                  <a:pt x="201926" y="36513"/>
                </a:moveTo>
                <a:cubicBezTo>
                  <a:pt x="200792" y="37812"/>
                  <a:pt x="200792" y="39111"/>
                  <a:pt x="200792" y="40409"/>
                </a:cubicBezTo>
                <a:cubicBezTo>
                  <a:pt x="200792" y="46904"/>
                  <a:pt x="203060" y="50801"/>
                  <a:pt x="205328" y="50801"/>
                </a:cubicBezTo>
                <a:cubicBezTo>
                  <a:pt x="208730" y="50801"/>
                  <a:pt x="208730" y="44306"/>
                  <a:pt x="208730" y="40409"/>
                </a:cubicBezTo>
                <a:cubicBezTo>
                  <a:pt x="208730" y="40409"/>
                  <a:pt x="208730" y="40409"/>
                  <a:pt x="208730" y="39111"/>
                </a:cubicBezTo>
                <a:cubicBezTo>
                  <a:pt x="206462" y="37812"/>
                  <a:pt x="204194" y="36513"/>
                  <a:pt x="201926" y="36513"/>
                </a:cubicBezTo>
                <a:close/>
                <a:moveTo>
                  <a:pt x="123005" y="34925"/>
                </a:moveTo>
                <a:cubicBezTo>
                  <a:pt x="120737" y="34925"/>
                  <a:pt x="118469" y="36248"/>
                  <a:pt x="116201" y="37571"/>
                </a:cubicBezTo>
                <a:cubicBezTo>
                  <a:pt x="116201" y="38894"/>
                  <a:pt x="115067" y="38894"/>
                  <a:pt x="115067" y="38894"/>
                </a:cubicBezTo>
                <a:cubicBezTo>
                  <a:pt x="115067" y="38894"/>
                  <a:pt x="115067" y="40216"/>
                  <a:pt x="115067" y="40216"/>
                </a:cubicBezTo>
                <a:cubicBezTo>
                  <a:pt x="115067" y="46831"/>
                  <a:pt x="116201" y="50800"/>
                  <a:pt x="119603" y="50800"/>
                </a:cubicBezTo>
                <a:cubicBezTo>
                  <a:pt x="123005" y="50800"/>
                  <a:pt x="123005" y="44185"/>
                  <a:pt x="123005" y="40216"/>
                </a:cubicBezTo>
                <a:cubicBezTo>
                  <a:pt x="123005" y="38894"/>
                  <a:pt x="123005" y="36248"/>
                  <a:pt x="123005" y="34925"/>
                </a:cubicBezTo>
                <a:close/>
                <a:moveTo>
                  <a:pt x="162011" y="31750"/>
                </a:moveTo>
                <a:cubicBezTo>
                  <a:pt x="159290" y="31750"/>
                  <a:pt x="157929" y="35560"/>
                  <a:pt x="157929" y="40640"/>
                </a:cubicBezTo>
                <a:cubicBezTo>
                  <a:pt x="157929" y="46990"/>
                  <a:pt x="159290" y="50800"/>
                  <a:pt x="162011" y="50800"/>
                </a:cubicBezTo>
                <a:cubicBezTo>
                  <a:pt x="166093" y="50800"/>
                  <a:pt x="167454" y="44450"/>
                  <a:pt x="167454" y="40640"/>
                </a:cubicBezTo>
                <a:cubicBezTo>
                  <a:pt x="167454" y="36830"/>
                  <a:pt x="166093" y="31750"/>
                  <a:pt x="162011" y="31750"/>
                </a:cubicBezTo>
                <a:close/>
                <a:moveTo>
                  <a:pt x="144703" y="28575"/>
                </a:moveTo>
                <a:cubicBezTo>
                  <a:pt x="144703" y="28575"/>
                  <a:pt x="144703" y="28575"/>
                  <a:pt x="144703" y="55075"/>
                </a:cubicBezTo>
                <a:cubicBezTo>
                  <a:pt x="144703" y="55075"/>
                  <a:pt x="143389" y="55075"/>
                  <a:pt x="143389" y="55075"/>
                </a:cubicBezTo>
                <a:cubicBezTo>
                  <a:pt x="143389" y="55075"/>
                  <a:pt x="143389" y="55075"/>
                  <a:pt x="139447" y="55075"/>
                </a:cubicBezTo>
                <a:cubicBezTo>
                  <a:pt x="139447" y="55075"/>
                  <a:pt x="139447" y="55075"/>
                  <a:pt x="139447" y="32550"/>
                </a:cubicBezTo>
                <a:cubicBezTo>
                  <a:pt x="139447" y="32550"/>
                  <a:pt x="139447" y="32550"/>
                  <a:pt x="135504" y="33875"/>
                </a:cubicBezTo>
                <a:cubicBezTo>
                  <a:pt x="135504" y="33875"/>
                  <a:pt x="135504" y="33875"/>
                  <a:pt x="134190" y="33875"/>
                </a:cubicBezTo>
                <a:cubicBezTo>
                  <a:pt x="134190" y="33875"/>
                  <a:pt x="134190" y="33875"/>
                  <a:pt x="132876" y="31225"/>
                </a:cubicBezTo>
                <a:cubicBezTo>
                  <a:pt x="131562" y="31225"/>
                  <a:pt x="130248" y="32550"/>
                  <a:pt x="127619" y="32550"/>
                </a:cubicBezTo>
                <a:cubicBezTo>
                  <a:pt x="128934" y="35200"/>
                  <a:pt x="128934" y="37850"/>
                  <a:pt x="128934" y="40500"/>
                </a:cubicBezTo>
                <a:cubicBezTo>
                  <a:pt x="128934" y="51100"/>
                  <a:pt x="124991" y="56400"/>
                  <a:pt x="118420" y="56400"/>
                </a:cubicBezTo>
                <a:cubicBezTo>
                  <a:pt x="113164" y="56400"/>
                  <a:pt x="109221" y="51100"/>
                  <a:pt x="109221" y="41825"/>
                </a:cubicBezTo>
                <a:cubicBezTo>
                  <a:pt x="106593" y="43150"/>
                  <a:pt x="103964" y="44475"/>
                  <a:pt x="101336" y="47125"/>
                </a:cubicBezTo>
                <a:cubicBezTo>
                  <a:pt x="101336" y="47125"/>
                  <a:pt x="101336" y="47125"/>
                  <a:pt x="101336" y="55075"/>
                </a:cubicBezTo>
                <a:cubicBezTo>
                  <a:pt x="101336" y="55075"/>
                  <a:pt x="101336" y="55075"/>
                  <a:pt x="100022" y="55075"/>
                </a:cubicBezTo>
                <a:cubicBezTo>
                  <a:pt x="100022" y="55075"/>
                  <a:pt x="100022" y="55075"/>
                  <a:pt x="97394" y="55075"/>
                </a:cubicBezTo>
                <a:cubicBezTo>
                  <a:pt x="96080" y="55075"/>
                  <a:pt x="96080" y="55075"/>
                  <a:pt x="96080" y="55075"/>
                </a:cubicBezTo>
                <a:cubicBezTo>
                  <a:pt x="96080" y="55075"/>
                  <a:pt x="96080" y="55075"/>
                  <a:pt x="96080" y="49775"/>
                </a:cubicBezTo>
                <a:cubicBezTo>
                  <a:pt x="85566" y="57725"/>
                  <a:pt x="77681" y="65675"/>
                  <a:pt x="72425" y="77600"/>
                </a:cubicBezTo>
                <a:cubicBezTo>
                  <a:pt x="73739" y="76275"/>
                  <a:pt x="75053" y="76275"/>
                  <a:pt x="76367" y="76275"/>
                </a:cubicBezTo>
                <a:cubicBezTo>
                  <a:pt x="82938" y="76275"/>
                  <a:pt x="86880" y="81575"/>
                  <a:pt x="86880" y="90850"/>
                </a:cubicBezTo>
                <a:cubicBezTo>
                  <a:pt x="86880" y="101450"/>
                  <a:pt x="82938" y="106750"/>
                  <a:pt x="76367" y="106750"/>
                </a:cubicBezTo>
                <a:cubicBezTo>
                  <a:pt x="71111" y="106750"/>
                  <a:pt x="68482" y="102775"/>
                  <a:pt x="67168" y="97475"/>
                </a:cubicBezTo>
                <a:cubicBezTo>
                  <a:pt x="65854" y="106750"/>
                  <a:pt x="69796" y="120000"/>
                  <a:pt x="75053" y="127950"/>
                </a:cubicBezTo>
                <a:cubicBezTo>
                  <a:pt x="75053" y="127950"/>
                  <a:pt x="76367" y="127950"/>
                  <a:pt x="76367" y="127950"/>
                </a:cubicBezTo>
                <a:cubicBezTo>
                  <a:pt x="76367" y="127950"/>
                  <a:pt x="76367" y="127950"/>
                  <a:pt x="78995" y="127950"/>
                </a:cubicBezTo>
                <a:cubicBezTo>
                  <a:pt x="78995" y="127950"/>
                  <a:pt x="80310" y="127950"/>
                  <a:pt x="80310" y="127950"/>
                </a:cubicBezTo>
                <a:cubicBezTo>
                  <a:pt x="80310" y="127950"/>
                  <a:pt x="80310" y="127950"/>
                  <a:pt x="80310" y="133250"/>
                </a:cubicBezTo>
                <a:cubicBezTo>
                  <a:pt x="82938" y="134575"/>
                  <a:pt x="85566" y="135900"/>
                  <a:pt x="88195" y="135900"/>
                </a:cubicBezTo>
                <a:cubicBezTo>
                  <a:pt x="89509" y="130600"/>
                  <a:pt x="93451" y="126625"/>
                  <a:pt x="97394" y="126625"/>
                </a:cubicBezTo>
                <a:cubicBezTo>
                  <a:pt x="102650" y="126625"/>
                  <a:pt x="106593" y="130600"/>
                  <a:pt x="107907" y="135900"/>
                </a:cubicBezTo>
                <a:cubicBezTo>
                  <a:pt x="110535" y="137225"/>
                  <a:pt x="113164" y="138550"/>
                  <a:pt x="114478" y="145175"/>
                </a:cubicBezTo>
                <a:cubicBezTo>
                  <a:pt x="115792" y="147825"/>
                  <a:pt x="115792" y="150475"/>
                  <a:pt x="117106" y="151800"/>
                </a:cubicBezTo>
                <a:cubicBezTo>
                  <a:pt x="117106" y="151800"/>
                  <a:pt x="117106" y="151800"/>
                  <a:pt x="117106" y="133250"/>
                </a:cubicBezTo>
                <a:cubicBezTo>
                  <a:pt x="117106" y="133250"/>
                  <a:pt x="117106" y="133250"/>
                  <a:pt x="114478" y="134575"/>
                </a:cubicBezTo>
                <a:cubicBezTo>
                  <a:pt x="113164" y="135900"/>
                  <a:pt x="113164" y="135900"/>
                  <a:pt x="113164" y="135900"/>
                </a:cubicBezTo>
                <a:cubicBezTo>
                  <a:pt x="113164" y="134575"/>
                  <a:pt x="113164" y="134575"/>
                  <a:pt x="113164" y="134575"/>
                </a:cubicBezTo>
                <a:cubicBezTo>
                  <a:pt x="113164" y="134575"/>
                  <a:pt x="113164" y="134575"/>
                  <a:pt x="111849" y="131925"/>
                </a:cubicBezTo>
                <a:cubicBezTo>
                  <a:pt x="111849" y="131925"/>
                  <a:pt x="111849" y="130600"/>
                  <a:pt x="111849" y="130600"/>
                </a:cubicBezTo>
                <a:cubicBezTo>
                  <a:pt x="111849" y="130600"/>
                  <a:pt x="111849" y="130600"/>
                  <a:pt x="118420" y="127950"/>
                </a:cubicBezTo>
                <a:cubicBezTo>
                  <a:pt x="118420" y="127950"/>
                  <a:pt x="118420" y="127950"/>
                  <a:pt x="122363" y="127950"/>
                </a:cubicBezTo>
                <a:cubicBezTo>
                  <a:pt x="122363" y="127950"/>
                  <a:pt x="122363" y="127950"/>
                  <a:pt x="122363" y="155775"/>
                </a:cubicBezTo>
                <a:cubicBezTo>
                  <a:pt x="122363" y="155775"/>
                  <a:pt x="122363" y="157100"/>
                  <a:pt x="122363" y="157100"/>
                </a:cubicBezTo>
                <a:cubicBezTo>
                  <a:pt x="122363" y="157100"/>
                  <a:pt x="122363" y="157100"/>
                  <a:pt x="121049" y="157100"/>
                </a:cubicBezTo>
                <a:cubicBezTo>
                  <a:pt x="123677" y="159750"/>
                  <a:pt x="128934" y="161075"/>
                  <a:pt x="135504" y="162400"/>
                </a:cubicBezTo>
                <a:cubicBezTo>
                  <a:pt x="144703" y="165050"/>
                  <a:pt x="159159" y="151800"/>
                  <a:pt x="161787" y="159750"/>
                </a:cubicBezTo>
                <a:cubicBezTo>
                  <a:pt x="164416" y="175650"/>
                  <a:pt x="173615" y="186250"/>
                  <a:pt x="181500" y="191550"/>
                </a:cubicBezTo>
                <a:cubicBezTo>
                  <a:pt x="181500" y="191550"/>
                  <a:pt x="181500" y="191550"/>
                  <a:pt x="181500" y="183600"/>
                </a:cubicBezTo>
                <a:cubicBezTo>
                  <a:pt x="181500" y="183600"/>
                  <a:pt x="181500" y="183600"/>
                  <a:pt x="178872" y="186250"/>
                </a:cubicBezTo>
                <a:cubicBezTo>
                  <a:pt x="177557" y="186250"/>
                  <a:pt x="177557" y="186250"/>
                  <a:pt x="177557" y="186250"/>
                </a:cubicBezTo>
                <a:cubicBezTo>
                  <a:pt x="177557" y="186250"/>
                  <a:pt x="177557" y="184925"/>
                  <a:pt x="176243" y="184925"/>
                </a:cubicBezTo>
                <a:cubicBezTo>
                  <a:pt x="176243" y="184925"/>
                  <a:pt x="176243" y="184925"/>
                  <a:pt x="176243" y="182275"/>
                </a:cubicBezTo>
                <a:cubicBezTo>
                  <a:pt x="176243" y="182275"/>
                  <a:pt x="176243" y="180950"/>
                  <a:pt x="176243" y="180950"/>
                </a:cubicBezTo>
                <a:cubicBezTo>
                  <a:pt x="176243" y="180950"/>
                  <a:pt x="176243" y="180950"/>
                  <a:pt x="182814" y="178300"/>
                </a:cubicBezTo>
                <a:cubicBezTo>
                  <a:pt x="182814" y="178300"/>
                  <a:pt x="182814" y="178300"/>
                  <a:pt x="186756" y="178300"/>
                </a:cubicBezTo>
                <a:cubicBezTo>
                  <a:pt x="186756" y="178300"/>
                  <a:pt x="186756" y="178300"/>
                  <a:pt x="186756" y="194200"/>
                </a:cubicBezTo>
                <a:cubicBezTo>
                  <a:pt x="194641" y="196850"/>
                  <a:pt x="201213" y="194200"/>
                  <a:pt x="199898" y="186250"/>
                </a:cubicBezTo>
                <a:cubicBezTo>
                  <a:pt x="199898" y="186250"/>
                  <a:pt x="198584" y="186250"/>
                  <a:pt x="198584" y="186250"/>
                </a:cubicBezTo>
                <a:cubicBezTo>
                  <a:pt x="198584" y="186250"/>
                  <a:pt x="198584" y="184925"/>
                  <a:pt x="198584" y="184925"/>
                </a:cubicBezTo>
                <a:cubicBezTo>
                  <a:pt x="198584" y="184925"/>
                  <a:pt x="198584" y="184925"/>
                  <a:pt x="197270" y="182275"/>
                </a:cubicBezTo>
                <a:cubicBezTo>
                  <a:pt x="197270" y="182275"/>
                  <a:pt x="197270" y="180950"/>
                  <a:pt x="198584" y="180950"/>
                </a:cubicBezTo>
                <a:cubicBezTo>
                  <a:pt x="198584" y="180950"/>
                  <a:pt x="198584" y="180950"/>
                  <a:pt x="199898" y="180950"/>
                </a:cubicBezTo>
                <a:cubicBezTo>
                  <a:pt x="198584" y="167700"/>
                  <a:pt x="199898" y="166375"/>
                  <a:pt x="199898" y="166375"/>
                </a:cubicBezTo>
                <a:cubicBezTo>
                  <a:pt x="199898" y="166375"/>
                  <a:pt x="226182" y="169025"/>
                  <a:pt x="234066" y="161075"/>
                </a:cubicBezTo>
                <a:cubicBezTo>
                  <a:pt x="238009" y="157100"/>
                  <a:pt x="240637" y="151800"/>
                  <a:pt x="241951" y="146500"/>
                </a:cubicBezTo>
                <a:cubicBezTo>
                  <a:pt x="243266" y="145175"/>
                  <a:pt x="244580" y="143850"/>
                  <a:pt x="245894" y="143850"/>
                </a:cubicBezTo>
                <a:cubicBezTo>
                  <a:pt x="245894" y="143850"/>
                  <a:pt x="245894" y="143850"/>
                  <a:pt x="245894" y="133250"/>
                </a:cubicBezTo>
                <a:cubicBezTo>
                  <a:pt x="245894" y="133250"/>
                  <a:pt x="245894" y="133250"/>
                  <a:pt x="241951" y="134575"/>
                </a:cubicBezTo>
                <a:cubicBezTo>
                  <a:pt x="241951" y="135900"/>
                  <a:pt x="241951" y="135900"/>
                  <a:pt x="241951" y="135900"/>
                </a:cubicBezTo>
                <a:cubicBezTo>
                  <a:pt x="241951" y="134575"/>
                  <a:pt x="240637" y="134575"/>
                  <a:pt x="240637" y="134575"/>
                </a:cubicBezTo>
                <a:cubicBezTo>
                  <a:pt x="240637" y="134575"/>
                  <a:pt x="240637" y="134575"/>
                  <a:pt x="240637" y="131925"/>
                </a:cubicBezTo>
                <a:cubicBezTo>
                  <a:pt x="240637" y="131925"/>
                  <a:pt x="240637" y="130600"/>
                  <a:pt x="240637" y="130600"/>
                </a:cubicBezTo>
                <a:cubicBezTo>
                  <a:pt x="240637" y="130600"/>
                  <a:pt x="240637" y="130600"/>
                  <a:pt x="247208" y="127950"/>
                </a:cubicBezTo>
                <a:cubicBezTo>
                  <a:pt x="247208" y="127950"/>
                  <a:pt x="247208" y="127950"/>
                  <a:pt x="249836" y="127950"/>
                </a:cubicBezTo>
                <a:cubicBezTo>
                  <a:pt x="251151" y="127950"/>
                  <a:pt x="251151" y="127950"/>
                  <a:pt x="251151" y="127950"/>
                </a:cubicBezTo>
                <a:cubicBezTo>
                  <a:pt x="251151" y="127950"/>
                  <a:pt x="251151" y="127950"/>
                  <a:pt x="251151" y="143850"/>
                </a:cubicBezTo>
                <a:cubicBezTo>
                  <a:pt x="251151" y="143850"/>
                  <a:pt x="252465" y="143850"/>
                  <a:pt x="252465" y="143850"/>
                </a:cubicBezTo>
                <a:cubicBezTo>
                  <a:pt x="264292" y="137225"/>
                  <a:pt x="262978" y="113375"/>
                  <a:pt x="257721" y="94825"/>
                </a:cubicBezTo>
                <a:cubicBezTo>
                  <a:pt x="256407" y="102775"/>
                  <a:pt x="253779" y="106750"/>
                  <a:pt x="247208" y="106750"/>
                </a:cubicBezTo>
                <a:cubicBezTo>
                  <a:pt x="241951" y="106750"/>
                  <a:pt x="238009" y="101450"/>
                  <a:pt x="238009" y="92175"/>
                </a:cubicBezTo>
                <a:cubicBezTo>
                  <a:pt x="238009" y="81575"/>
                  <a:pt x="241951" y="76275"/>
                  <a:pt x="248522" y="76275"/>
                </a:cubicBezTo>
                <a:cubicBezTo>
                  <a:pt x="248522" y="76275"/>
                  <a:pt x="249836" y="76275"/>
                  <a:pt x="249836" y="76275"/>
                </a:cubicBezTo>
                <a:cubicBezTo>
                  <a:pt x="244580" y="67000"/>
                  <a:pt x="238009" y="59050"/>
                  <a:pt x="230124" y="52425"/>
                </a:cubicBezTo>
                <a:cubicBezTo>
                  <a:pt x="230124" y="52425"/>
                  <a:pt x="230124" y="52425"/>
                  <a:pt x="230124" y="55075"/>
                </a:cubicBezTo>
                <a:cubicBezTo>
                  <a:pt x="230124" y="55075"/>
                  <a:pt x="230124" y="55075"/>
                  <a:pt x="228810" y="55075"/>
                </a:cubicBezTo>
                <a:cubicBezTo>
                  <a:pt x="228810" y="55075"/>
                  <a:pt x="228810" y="55075"/>
                  <a:pt x="224867" y="55075"/>
                </a:cubicBezTo>
                <a:cubicBezTo>
                  <a:pt x="224867" y="55075"/>
                  <a:pt x="224867" y="55075"/>
                  <a:pt x="224867" y="48450"/>
                </a:cubicBezTo>
                <a:cubicBezTo>
                  <a:pt x="220925" y="47125"/>
                  <a:pt x="218297" y="44475"/>
                  <a:pt x="215668" y="43150"/>
                </a:cubicBezTo>
                <a:cubicBezTo>
                  <a:pt x="214354" y="51100"/>
                  <a:pt x="210412" y="56400"/>
                  <a:pt x="205155" y="56400"/>
                </a:cubicBezTo>
                <a:cubicBezTo>
                  <a:pt x="198584" y="56400"/>
                  <a:pt x="194641" y="49775"/>
                  <a:pt x="194641" y="40500"/>
                </a:cubicBezTo>
                <a:cubicBezTo>
                  <a:pt x="194641" y="37850"/>
                  <a:pt x="194641" y="36525"/>
                  <a:pt x="195956" y="33875"/>
                </a:cubicBezTo>
                <a:cubicBezTo>
                  <a:pt x="193327" y="32550"/>
                  <a:pt x="189385" y="32550"/>
                  <a:pt x="186756" y="31225"/>
                </a:cubicBezTo>
                <a:cubicBezTo>
                  <a:pt x="186756" y="31225"/>
                  <a:pt x="186756" y="31225"/>
                  <a:pt x="186756" y="55075"/>
                </a:cubicBezTo>
                <a:cubicBezTo>
                  <a:pt x="186756" y="55075"/>
                  <a:pt x="186756" y="55075"/>
                  <a:pt x="182814" y="55075"/>
                </a:cubicBezTo>
                <a:cubicBezTo>
                  <a:pt x="181500" y="55075"/>
                  <a:pt x="181500" y="55075"/>
                  <a:pt x="181500" y="55075"/>
                </a:cubicBezTo>
                <a:cubicBezTo>
                  <a:pt x="181500" y="55075"/>
                  <a:pt x="181500" y="55075"/>
                  <a:pt x="181500" y="32550"/>
                </a:cubicBezTo>
                <a:cubicBezTo>
                  <a:pt x="181500" y="32550"/>
                  <a:pt x="181500" y="32550"/>
                  <a:pt x="178872" y="33875"/>
                </a:cubicBezTo>
                <a:cubicBezTo>
                  <a:pt x="177557" y="33875"/>
                  <a:pt x="177557" y="33875"/>
                  <a:pt x="177557" y="33875"/>
                </a:cubicBezTo>
                <a:cubicBezTo>
                  <a:pt x="177557" y="33875"/>
                  <a:pt x="177557" y="33875"/>
                  <a:pt x="176243" y="33875"/>
                </a:cubicBezTo>
                <a:cubicBezTo>
                  <a:pt x="176243" y="33875"/>
                  <a:pt x="176243" y="33875"/>
                  <a:pt x="176243" y="31225"/>
                </a:cubicBezTo>
                <a:cubicBezTo>
                  <a:pt x="176243" y="29900"/>
                  <a:pt x="176243" y="29900"/>
                  <a:pt x="176243" y="29900"/>
                </a:cubicBezTo>
                <a:cubicBezTo>
                  <a:pt x="176243" y="29900"/>
                  <a:pt x="176243" y="29900"/>
                  <a:pt x="177557" y="29900"/>
                </a:cubicBezTo>
                <a:cubicBezTo>
                  <a:pt x="173615" y="28575"/>
                  <a:pt x="170987" y="28575"/>
                  <a:pt x="168358" y="28575"/>
                </a:cubicBezTo>
                <a:cubicBezTo>
                  <a:pt x="170987" y="31225"/>
                  <a:pt x="172301" y="35200"/>
                  <a:pt x="172301" y="40500"/>
                </a:cubicBezTo>
                <a:cubicBezTo>
                  <a:pt x="172301" y="51100"/>
                  <a:pt x="168358" y="56400"/>
                  <a:pt x="161787" y="56400"/>
                </a:cubicBezTo>
                <a:cubicBezTo>
                  <a:pt x="155217" y="56400"/>
                  <a:pt x="152588" y="49775"/>
                  <a:pt x="151274" y="40500"/>
                </a:cubicBezTo>
                <a:cubicBezTo>
                  <a:pt x="151274" y="35200"/>
                  <a:pt x="153903" y="29900"/>
                  <a:pt x="156531" y="28575"/>
                </a:cubicBezTo>
                <a:cubicBezTo>
                  <a:pt x="152588" y="28575"/>
                  <a:pt x="148646" y="28575"/>
                  <a:pt x="144703" y="28575"/>
                </a:cubicBezTo>
                <a:close/>
                <a:moveTo>
                  <a:pt x="164533" y="0"/>
                </a:moveTo>
                <a:cubicBezTo>
                  <a:pt x="205215" y="0"/>
                  <a:pt x="240648" y="17090"/>
                  <a:pt x="266895" y="48642"/>
                </a:cubicBezTo>
                <a:cubicBezTo>
                  <a:pt x="285268" y="72305"/>
                  <a:pt x="294454" y="99914"/>
                  <a:pt x="291829" y="130150"/>
                </a:cubicBezTo>
                <a:cubicBezTo>
                  <a:pt x="289205" y="155129"/>
                  <a:pt x="278706" y="181422"/>
                  <a:pt x="269520" y="206400"/>
                </a:cubicBezTo>
                <a:cubicBezTo>
                  <a:pt x="253772" y="247154"/>
                  <a:pt x="239336" y="286594"/>
                  <a:pt x="257709" y="324718"/>
                </a:cubicBezTo>
                <a:cubicBezTo>
                  <a:pt x="257709" y="327348"/>
                  <a:pt x="257709" y="329977"/>
                  <a:pt x="256396" y="332606"/>
                </a:cubicBezTo>
                <a:cubicBezTo>
                  <a:pt x="255084" y="335236"/>
                  <a:pt x="252459" y="336550"/>
                  <a:pt x="249835" y="336550"/>
                </a:cubicBezTo>
                <a:cubicBezTo>
                  <a:pt x="249835" y="336550"/>
                  <a:pt x="249835" y="336550"/>
                  <a:pt x="105478" y="336550"/>
                </a:cubicBezTo>
                <a:cubicBezTo>
                  <a:pt x="101541" y="336550"/>
                  <a:pt x="98916" y="333921"/>
                  <a:pt x="97604" y="331292"/>
                </a:cubicBezTo>
                <a:cubicBezTo>
                  <a:pt x="96292" y="328662"/>
                  <a:pt x="96292" y="327348"/>
                  <a:pt x="96292" y="315516"/>
                </a:cubicBezTo>
                <a:cubicBezTo>
                  <a:pt x="96292" y="314201"/>
                  <a:pt x="96292" y="312887"/>
                  <a:pt x="96292" y="312887"/>
                </a:cubicBezTo>
                <a:cubicBezTo>
                  <a:pt x="94979" y="294481"/>
                  <a:pt x="87105" y="294481"/>
                  <a:pt x="71357" y="294481"/>
                </a:cubicBezTo>
                <a:cubicBezTo>
                  <a:pt x="58234" y="294481"/>
                  <a:pt x="42486" y="294481"/>
                  <a:pt x="31987" y="278706"/>
                </a:cubicBezTo>
                <a:cubicBezTo>
                  <a:pt x="24113" y="266874"/>
                  <a:pt x="24113" y="251098"/>
                  <a:pt x="25426" y="236637"/>
                </a:cubicBezTo>
                <a:cubicBezTo>
                  <a:pt x="25426" y="224805"/>
                  <a:pt x="25426" y="212973"/>
                  <a:pt x="21489" y="209029"/>
                </a:cubicBezTo>
                <a:cubicBezTo>
                  <a:pt x="21489" y="207715"/>
                  <a:pt x="17552" y="206400"/>
                  <a:pt x="16239" y="205085"/>
                </a:cubicBezTo>
                <a:cubicBezTo>
                  <a:pt x="10990" y="202456"/>
                  <a:pt x="3116" y="199827"/>
                  <a:pt x="491" y="191939"/>
                </a:cubicBezTo>
                <a:cubicBezTo>
                  <a:pt x="-821" y="187995"/>
                  <a:pt x="491" y="182736"/>
                  <a:pt x="4428" y="177478"/>
                </a:cubicBezTo>
                <a:cubicBezTo>
                  <a:pt x="17552" y="156443"/>
                  <a:pt x="20176" y="144612"/>
                  <a:pt x="24113" y="126206"/>
                </a:cubicBezTo>
                <a:cubicBezTo>
                  <a:pt x="25426" y="118319"/>
                  <a:pt x="26738" y="109116"/>
                  <a:pt x="29363" y="97284"/>
                </a:cubicBezTo>
                <a:cubicBezTo>
                  <a:pt x="38549" y="68361"/>
                  <a:pt x="55609" y="43383"/>
                  <a:pt x="81856" y="26293"/>
                </a:cubicBezTo>
                <a:cubicBezTo>
                  <a:pt x="105478" y="9202"/>
                  <a:pt x="135662" y="0"/>
                  <a:pt x="164533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3" name="椭圆 6"/>
          <p:cNvSpPr/>
          <p:nvPr/>
        </p:nvSpPr>
        <p:spPr>
          <a:xfrm>
            <a:off x="7146046" y="2746720"/>
            <a:ext cx="437336" cy="435283"/>
          </a:xfrm>
          <a:custGeom>
            <a:avLst/>
            <a:gdLst>
              <a:gd name="connsiteX0" fmla="*/ 262525 w 338138"/>
              <a:gd name="connsiteY0" fmla="*/ 84138 h 336551"/>
              <a:gd name="connsiteX1" fmla="*/ 314260 w 338138"/>
              <a:gd name="connsiteY1" fmla="*/ 84138 h 336551"/>
              <a:gd name="connsiteX2" fmla="*/ 338138 w 338138"/>
              <a:gd name="connsiteY2" fmla="*/ 107802 h 336551"/>
              <a:gd name="connsiteX3" fmla="*/ 338138 w 338138"/>
              <a:gd name="connsiteY3" fmla="*/ 191940 h 336551"/>
              <a:gd name="connsiteX4" fmla="*/ 314260 w 338138"/>
              <a:gd name="connsiteY4" fmla="*/ 216918 h 336551"/>
              <a:gd name="connsiteX5" fmla="*/ 314260 w 338138"/>
              <a:gd name="connsiteY5" fmla="*/ 336551 h 336551"/>
              <a:gd name="connsiteX6" fmla="*/ 241300 w 338138"/>
              <a:gd name="connsiteY6" fmla="*/ 336551 h 336551"/>
              <a:gd name="connsiteX7" fmla="*/ 241300 w 338138"/>
              <a:gd name="connsiteY7" fmla="*/ 240582 h 336551"/>
              <a:gd name="connsiteX8" fmla="*/ 265178 w 338138"/>
              <a:gd name="connsiteY8" fmla="*/ 216918 h 336551"/>
              <a:gd name="connsiteX9" fmla="*/ 265178 w 338138"/>
              <a:gd name="connsiteY9" fmla="*/ 95970 h 336551"/>
              <a:gd name="connsiteX10" fmla="*/ 262525 w 338138"/>
              <a:gd name="connsiteY10" fmla="*/ 84138 h 336551"/>
              <a:gd name="connsiteX11" fmla="*/ 120477 w 338138"/>
              <a:gd name="connsiteY11" fmla="*/ 84138 h 336551"/>
              <a:gd name="connsiteX12" fmla="*/ 217661 w 338138"/>
              <a:gd name="connsiteY12" fmla="*/ 84138 h 336551"/>
              <a:gd name="connsiteX13" fmla="*/ 241300 w 338138"/>
              <a:gd name="connsiteY13" fmla="*/ 107802 h 336551"/>
              <a:gd name="connsiteX14" fmla="*/ 241300 w 338138"/>
              <a:gd name="connsiteY14" fmla="*/ 191940 h 336551"/>
              <a:gd name="connsiteX15" fmla="*/ 217661 w 338138"/>
              <a:gd name="connsiteY15" fmla="*/ 216918 h 336551"/>
              <a:gd name="connsiteX16" fmla="*/ 217661 w 338138"/>
              <a:gd name="connsiteY16" fmla="*/ 336551 h 336551"/>
              <a:gd name="connsiteX17" fmla="*/ 120477 w 338138"/>
              <a:gd name="connsiteY17" fmla="*/ 336551 h 336551"/>
              <a:gd name="connsiteX18" fmla="*/ 120477 w 338138"/>
              <a:gd name="connsiteY18" fmla="*/ 216918 h 336551"/>
              <a:gd name="connsiteX19" fmla="*/ 96837 w 338138"/>
              <a:gd name="connsiteY19" fmla="*/ 191940 h 336551"/>
              <a:gd name="connsiteX20" fmla="*/ 96837 w 338138"/>
              <a:gd name="connsiteY20" fmla="*/ 107802 h 336551"/>
              <a:gd name="connsiteX21" fmla="*/ 120477 w 338138"/>
              <a:gd name="connsiteY21" fmla="*/ 84138 h 336551"/>
              <a:gd name="connsiteX22" fmla="*/ 23878 w 338138"/>
              <a:gd name="connsiteY22" fmla="*/ 84138 h 336551"/>
              <a:gd name="connsiteX23" fmla="*/ 75613 w 338138"/>
              <a:gd name="connsiteY23" fmla="*/ 84138 h 336551"/>
              <a:gd name="connsiteX24" fmla="*/ 72960 w 338138"/>
              <a:gd name="connsiteY24" fmla="*/ 95970 h 336551"/>
              <a:gd name="connsiteX25" fmla="*/ 72960 w 338138"/>
              <a:gd name="connsiteY25" fmla="*/ 216918 h 336551"/>
              <a:gd name="connsiteX26" fmla="*/ 96838 w 338138"/>
              <a:gd name="connsiteY26" fmla="*/ 240582 h 336551"/>
              <a:gd name="connsiteX27" fmla="*/ 96838 w 338138"/>
              <a:gd name="connsiteY27" fmla="*/ 336551 h 336551"/>
              <a:gd name="connsiteX28" fmla="*/ 23878 w 338138"/>
              <a:gd name="connsiteY28" fmla="*/ 336551 h 336551"/>
              <a:gd name="connsiteX29" fmla="*/ 23878 w 338138"/>
              <a:gd name="connsiteY29" fmla="*/ 216918 h 336551"/>
              <a:gd name="connsiteX30" fmla="*/ 0 w 338138"/>
              <a:gd name="connsiteY30" fmla="*/ 191940 h 336551"/>
              <a:gd name="connsiteX31" fmla="*/ 0 w 338138"/>
              <a:gd name="connsiteY31" fmla="*/ 107802 h 336551"/>
              <a:gd name="connsiteX32" fmla="*/ 23878 w 338138"/>
              <a:gd name="connsiteY32" fmla="*/ 84138 h 336551"/>
              <a:gd name="connsiteX33" fmla="*/ 265257 w 338138"/>
              <a:gd name="connsiteY33" fmla="*/ 0 h 336551"/>
              <a:gd name="connsiteX34" fmla="*/ 301625 w 338138"/>
              <a:gd name="connsiteY34" fmla="*/ 35069 h 336551"/>
              <a:gd name="connsiteX35" fmla="*/ 265257 w 338138"/>
              <a:gd name="connsiteY35" fmla="*/ 71438 h 336551"/>
              <a:gd name="connsiteX36" fmla="*/ 248371 w 338138"/>
              <a:gd name="connsiteY36" fmla="*/ 66242 h 336551"/>
              <a:gd name="connsiteX37" fmla="*/ 245774 w 338138"/>
              <a:gd name="connsiteY37" fmla="*/ 64944 h 336551"/>
              <a:gd name="connsiteX38" fmla="*/ 230187 w 338138"/>
              <a:gd name="connsiteY38" fmla="*/ 35069 h 336551"/>
              <a:gd name="connsiteX39" fmla="*/ 265257 w 338138"/>
              <a:gd name="connsiteY39" fmla="*/ 0 h 336551"/>
              <a:gd name="connsiteX40" fmla="*/ 169069 w 338138"/>
              <a:gd name="connsiteY40" fmla="*/ 0 h 336551"/>
              <a:gd name="connsiteX41" fmla="*/ 204788 w 338138"/>
              <a:gd name="connsiteY41" fmla="*/ 35719 h 336551"/>
              <a:gd name="connsiteX42" fmla="*/ 169069 w 338138"/>
              <a:gd name="connsiteY42" fmla="*/ 71438 h 336551"/>
              <a:gd name="connsiteX43" fmla="*/ 133350 w 338138"/>
              <a:gd name="connsiteY43" fmla="*/ 35719 h 336551"/>
              <a:gd name="connsiteX44" fmla="*/ 169069 w 338138"/>
              <a:gd name="connsiteY44" fmla="*/ 0 h 336551"/>
              <a:gd name="connsiteX45" fmla="*/ 72880 w 338138"/>
              <a:gd name="connsiteY45" fmla="*/ 0 h 336551"/>
              <a:gd name="connsiteX46" fmla="*/ 107950 w 338138"/>
              <a:gd name="connsiteY46" fmla="*/ 35069 h 336551"/>
              <a:gd name="connsiteX47" fmla="*/ 92363 w 338138"/>
              <a:gd name="connsiteY47" fmla="*/ 64944 h 336551"/>
              <a:gd name="connsiteX48" fmla="*/ 89766 w 338138"/>
              <a:gd name="connsiteY48" fmla="*/ 66242 h 336551"/>
              <a:gd name="connsiteX49" fmla="*/ 72880 w 338138"/>
              <a:gd name="connsiteY49" fmla="*/ 71438 h 336551"/>
              <a:gd name="connsiteX50" fmla="*/ 36512 w 338138"/>
              <a:gd name="connsiteY50" fmla="*/ 35069 h 336551"/>
              <a:gd name="connsiteX51" fmla="*/ 72880 w 338138"/>
              <a:gd name="connsiteY51" fmla="*/ 0 h 3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338138" h="336551">
                <a:moveTo>
                  <a:pt x="262525" y="84138"/>
                </a:moveTo>
                <a:cubicBezTo>
                  <a:pt x="262525" y="84138"/>
                  <a:pt x="262525" y="84138"/>
                  <a:pt x="314260" y="84138"/>
                </a:cubicBezTo>
                <a:cubicBezTo>
                  <a:pt x="338138" y="84138"/>
                  <a:pt x="338138" y="107802"/>
                  <a:pt x="338138" y="107802"/>
                </a:cubicBezTo>
                <a:cubicBezTo>
                  <a:pt x="338138" y="107802"/>
                  <a:pt x="338138" y="107802"/>
                  <a:pt x="338138" y="191940"/>
                </a:cubicBezTo>
                <a:cubicBezTo>
                  <a:pt x="338138" y="216918"/>
                  <a:pt x="314260" y="216918"/>
                  <a:pt x="314260" y="216918"/>
                </a:cubicBezTo>
                <a:cubicBezTo>
                  <a:pt x="314260" y="216918"/>
                  <a:pt x="314260" y="216918"/>
                  <a:pt x="314260" y="336551"/>
                </a:cubicBezTo>
                <a:cubicBezTo>
                  <a:pt x="314260" y="336551"/>
                  <a:pt x="314260" y="336551"/>
                  <a:pt x="241300" y="336551"/>
                </a:cubicBezTo>
                <a:cubicBezTo>
                  <a:pt x="241300" y="336551"/>
                  <a:pt x="241300" y="336551"/>
                  <a:pt x="241300" y="240582"/>
                </a:cubicBezTo>
                <a:cubicBezTo>
                  <a:pt x="241300" y="240582"/>
                  <a:pt x="265178" y="240582"/>
                  <a:pt x="265178" y="216918"/>
                </a:cubicBezTo>
                <a:cubicBezTo>
                  <a:pt x="265178" y="216918"/>
                  <a:pt x="265178" y="216918"/>
                  <a:pt x="265178" y="95970"/>
                </a:cubicBezTo>
                <a:cubicBezTo>
                  <a:pt x="265178" y="95970"/>
                  <a:pt x="265178" y="90711"/>
                  <a:pt x="262525" y="84138"/>
                </a:cubicBezTo>
                <a:close/>
                <a:moveTo>
                  <a:pt x="120477" y="84138"/>
                </a:moveTo>
                <a:cubicBezTo>
                  <a:pt x="120477" y="84138"/>
                  <a:pt x="120477" y="84138"/>
                  <a:pt x="217661" y="84138"/>
                </a:cubicBezTo>
                <a:cubicBezTo>
                  <a:pt x="241300" y="84138"/>
                  <a:pt x="241300" y="107802"/>
                  <a:pt x="241300" y="107802"/>
                </a:cubicBezTo>
                <a:lnTo>
                  <a:pt x="241300" y="191940"/>
                </a:lnTo>
                <a:cubicBezTo>
                  <a:pt x="241300" y="216918"/>
                  <a:pt x="217661" y="216918"/>
                  <a:pt x="217661" y="216918"/>
                </a:cubicBezTo>
                <a:cubicBezTo>
                  <a:pt x="217661" y="216918"/>
                  <a:pt x="217661" y="216918"/>
                  <a:pt x="217661" y="336551"/>
                </a:cubicBezTo>
                <a:cubicBezTo>
                  <a:pt x="217661" y="336551"/>
                  <a:pt x="217661" y="336551"/>
                  <a:pt x="120477" y="336551"/>
                </a:cubicBezTo>
                <a:cubicBezTo>
                  <a:pt x="120477" y="336551"/>
                  <a:pt x="120477" y="336551"/>
                  <a:pt x="120477" y="216918"/>
                </a:cubicBezTo>
                <a:cubicBezTo>
                  <a:pt x="120477" y="216918"/>
                  <a:pt x="96837" y="216918"/>
                  <a:pt x="96837" y="191940"/>
                </a:cubicBezTo>
                <a:cubicBezTo>
                  <a:pt x="96837" y="191940"/>
                  <a:pt x="96837" y="191940"/>
                  <a:pt x="96837" y="107802"/>
                </a:cubicBezTo>
                <a:cubicBezTo>
                  <a:pt x="96837" y="84138"/>
                  <a:pt x="120477" y="84138"/>
                  <a:pt x="120477" y="84138"/>
                </a:cubicBezTo>
                <a:close/>
                <a:moveTo>
                  <a:pt x="23878" y="84138"/>
                </a:moveTo>
                <a:cubicBezTo>
                  <a:pt x="23878" y="84138"/>
                  <a:pt x="23878" y="84138"/>
                  <a:pt x="75613" y="84138"/>
                </a:cubicBezTo>
                <a:cubicBezTo>
                  <a:pt x="72960" y="90711"/>
                  <a:pt x="72960" y="95970"/>
                  <a:pt x="72960" y="95970"/>
                </a:cubicBezTo>
                <a:cubicBezTo>
                  <a:pt x="72960" y="95970"/>
                  <a:pt x="72960" y="95970"/>
                  <a:pt x="72960" y="216918"/>
                </a:cubicBezTo>
                <a:cubicBezTo>
                  <a:pt x="72960" y="240582"/>
                  <a:pt x="96838" y="240582"/>
                  <a:pt x="96838" y="240582"/>
                </a:cubicBezTo>
                <a:cubicBezTo>
                  <a:pt x="96838" y="240582"/>
                  <a:pt x="96838" y="240582"/>
                  <a:pt x="96838" y="336551"/>
                </a:cubicBezTo>
                <a:cubicBezTo>
                  <a:pt x="96838" y="336551"/>
                  <a:pt x="96838" y="336551"/>
                  <a:pt x="23878" y="336551"/>
                </a:cubicBezTo>
                <a:cubicBezTo>
                  <a:pt x="23878" y="336551"/>
                  <a:pt x="23878" y="336551"/>
                  <a:pt x="23878" y="216918"/>
                </a:cubicBezTo>
                <a:cubicBezTo>
                  <a:pt x="23878" y="216918"/>
                  <a:pt x="0" y="216918"/>
                  <a:pt x="0" y="191940"/>
                </a:cubicBezTo>
                <a:cubicBezTo>
                  <a:pt x="0" y="191940"/>
                  <a:pt x="0" y="191940"/>
                  <a:pt x="0" y="107802"/>
                </a:cubicBezTo>
                <a:cubicBezTo>
                  <a:pt x="0" y="84138"/>
                  <a:pt x="23878" y="84138"/>
                  <a:pt x="23878" y="84138"/>
                </a:cubicBezTo>
                <a:close/>
                <a:moveTo>
                  <a:pt x="265257" y="0"/>
                </a:moveTo>
                <a:cubicBezTo>
                  <a:pt x="284740" y="0"/>
                  <a:pt x="301625" y="15586"/>
                  <a:pt x="301625" y="35069"/>
                </a:cubicBezTo>
                <a:cubicBezTo>
                  <a:pt x="301625" y="55851"/>
                  <a:pt x="284740" y="71438"/>
                  <a:pt x="265257" y="71438"/>
                </a:cubicBezTo>
                <a:cubicBezTo>
                  <a:pt x="258762" y="71438"/>
                  <a:pt x="253567" y="70139"/>
                  <a:pt x="248371" y="66242"/>
                </a:cubicBezTo>
                <a:cubicBezTo>
                  <a:pt x="248371" y="66242"/>
                  <a:pt x="247072" y="66242"/>
                  <a:pt x="245774" y="64944"/>
                </a:cubicBezTo>
                <a:cubicBezTo>
                  <a:pt x="236681" y="59748"/>
                  <a:pt x="230187" y="48058"/>
                  <a:pt x="230187" y="35069"/>
                </a:cubicBezTo>
                <a:cubicBezTo>
                  <a:pt x="230187" y="15586"/>
                  <a:pt x="245774" y="0"/>
                  <a:pt x="265257" y="0"/>
                </a:cubicBezTo>
                <a:close/>
                <a:moveTo>
                  <a:pt x="169069" y="0"/>
                </a:moveTo>
                <a:cubicBezTo>
                  <a:pt x="188796" y="0"/>
                  <a:pt x="204788" y="15992"/>
                  <a:pt x="204788" y="35719"/>
                </a:cubicBezTo>
                <a:cubicBezTo>
                  <a:pt x="204788" y="55446"/>
                  <a:pt x="188796" y="71438"/>
                  <a:pt x="169069" y="71438"/>
                </a:cubicBezTo>
                <a:cubicBezTo>
                  <a:pt x="149342" y="71438"/>
                  <a:pt x="133350" y="55446"/>
                  <a:pt x="133350" y="35719"/>
                </a:cubicBezTo>
                <a:cubicBezTo>
                  <a:pt x="133350" y="15992"/>
                  <a:pt x="149342" y="0"/>
                  <a:pt x="169069" y="0"/>
                </a:cubicBezTo>
                <a:close/>
                <a:moveTo>
                  <a:pt x="72880" y="0"/>
                </a:moveTo>
                <a:cubicBezTo>
                  <a:pt x="92363" y="0"/>
                  <a:pt x="107950" y="15586"/>
                  <a:pt x="107950" y="35069"/>
                </a:cubicBezTo>
                <a:cubicBezTo>
                  <a:pt x="107950" y="48058"/>
                  <a:pt x="101456" y="59748"/>
                  <a:pt x="92363" y="64944"/>
                </a:cubicBezTo>
                <a:cubicBezTo>
                  <a:pt x="91065" y="66242"/>
                  <a:pt x="89766" y="66242"/>
                  <a:pt x="89766" y="66242"/>
                </a:cubicBezTo>
                <a:cubicBezTo>
                  <a:pt x="84570" y="70139"/>
                  <a:pt x="79375" y="71438"/>
                  <a:pt x="72880" y="71438"/>
                </a:cubicBezTo>
                <a:cubicBezTo>
                  <a:pt x="53397" y="71438"/>
                  <a:pt x="36512" y="55851"/>
                  <a:pt x="36512" y="35069"/>
                </a:cubicBezTo>
                <a:cubicBezTo>
                  <a:pt x="36512" y="15586"/>
                  <a:pt x="53397" y="0"/>
                  <a:pt x="72880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2" name="椭圆 7"/>
          <p:cNvSpPr/>
          <p:nvPr/>
        </p:nvSpPr>
        <p:spPr>
          <a:xfrm>
            <a:off x="4575732" y="4728345"/>
            <a:ext cx="437336" cy="437334"/>
          </a:xfrm>
          <a:custGeom>
            <a:avLst/>
            <a:gdLst>
              <a:gd name="connsiteX0" fmla="*/ 199497 w 331788"/>
              <a:gd name="connsiteY0" fmla="*/ 265112 h 331787"/>
              <a:gd name="connsiteX1" fmla="*/ 209798 w 331788"/>
              <a:gd name="connsiteY1" fmla="*/ 279217 h 331787"/>
              <a:gd name="connsiteX2" fmla="*/ 238126 w 331788"/>
              <a:gd name="connsiteY2" fmla="*/ 315118 h 331787"/>
              <a:gd name="connsiteX3" fmla="*/ 166018 w 331788"/>
              <a:gd name="connsiteY3" fmla="*/ 331787 h 331787"/>
              <a:gd name="connsiteX4" fmla="*/ 122238 w 331788"/>
              <a:gd name="connsiteY4" fmla="*/ 325376 h 331787"/>
              <a:gd name="connsiteX5" fmla="*/ 199497 w 331788"/>
              <a:gd name="connsiteY5" fmla="*/ 265112 h 331787"/>
              <a:gd name="connsiteX6" fmla="*/ 190500 w 331788"/>
              <a:gd name="connsiteY6" fmla="*/ 228600 h 331787"/>
              <a:gd name="connsiteX7" fmla="*/ 201490 w 331788"/>
              <a:gd name="connsiteY7" fmla="*/ 228600 h 331787"/>
              <a:gd name="connsiteX8" fmla="*/ 206375 w 331788"/>
              <a:gd name="connsiteY8" fmla="*/ 236394 h 331787"/>
              <a:gd name="connsiteX9" fmla="*/ 200269 w 331788"/>
              <a:gd name="connsiteY9" fmla="*/ 242888 h 331787"/>
              <a:gd name="connsiteX10" fmla="*/ 190500 w 331788"/>
              <a:gd name="connsiteY10" fmla="*/ 228600 h 331787"/>
              <a:gd name="connsiteX11" fmla="*/ 146452 w 331788"/>
              <a:gd name="connsiteY11" fmla="*/ 228600 h 331787"/>
              <a:gd name="connsiteX12" fmla="*/ 164590 w 331788"/>
              <a:gd name="connsiteY12" fmla="*/ 229897 h 331787"/>
              <a:gd name="connsiteX13" fmla="*/ 165885 w 331788"/>
              <a:gd name="connsiteY13" fmla="*/ 229897 h 331787"/>
              <a:gd name="connsiteX14" fmla="*/ 173659 w 331788"/>
              <a:gd name="connsiteY14" fmla="*/ 229897 h 331787"/>
              <a:gd name="connsiteX15" fmla="*/ 190501 w 331788"/>
              <a:gd name="connsiteY15" fmla="*/ 253240 h 331787"/>
              <a:gd name="connsiteX16" fmla="*/ 103699 w 331788"/>
              <a:gd name="connsiteY16" fmla="*/ 320675 h 331787"/>
              <a:gd name="connsiteX17" fmla="*/ 77788 w 331788"/>
              <a:gd name="connsiteY17" fmla="*/ 306410 h 331787"/>
              <a:gd name="connsiteX18" fmla="*/ 112768 w 331788"/>
              <a:gd name="connsiteY18" fmla="*/ 244162 h 331787"/>
              <a:gd name="connsiteX19" fmla="*/ 121837 w 331788"/>
              <a:gd name="connsiteY19" fmla="*/ 245459 h 331787"/>
              <a:gd name="connsiteX20" fmla="*/ 146452 w 331788"/>
              <a:gd name="connsiteY20" fmla="*/ 228600 h 331787"/>
              <a:gd name="connsiteX21" fmla="*/ 323851 w 331788"/>
              <a:gd name="connsiteY21" fmla="*/ 217487 h 331787"/>
              <a:gd name="connsiteX22" fmla="*/ 249631 w 331788"/>
              <a:gd name="connsiteY22" fmla="*/ 307975 h 331787"/>
              <a:gd name="connsiteX23" fmla="*/ 207963 w 331788"/>
              <a:gd name="connsiteY23" fmla="*/ 253682 h 331787"/>
              <a:gd name="connsiteX24" fmla="*/ 218380 w 331788"/>
              <a:gd name="connsiteY24" fmla="*/ 243341 h 331787"/>
              <a:gd name="connsiteX25" fmla="*/ 227495 w 331788"/>
              <a:gd name="connsiteY25" fmla="*/ 244634 h 331787"/>
              <a:gd name="connsiteX26" fmla="*/ 253537 w 331788"/>
              <a:gd name="connsiteY26" fmla="*/ 225243 h 331787"/>
              <a:gd name="connsiteX27" fmla="*/ 323851 w 331788"/>
              <a:gd name="connsiteY27" fmla="*/ 217487 h 331787"/>
              <a:gd name="connsiteX28" fmla="*/ 3175 w 331788"/>
              <a:gd name="connsiteY28" fmla="*/ 196850 h 331787"/>
              <a:gd name="connsiteX29" fmla="*/ 93642 w 331788"/>
              <a:gd name="connsiteY29" fmla="*/ 222902 h 331787"/>
              <a:gd name="connsiteX30" fmla="*/ 100013 w 331788"/>
              <a:gd name="connsiteY30" fmla="*/ 235927 h 331787"/>
              <a:gd name="connsiteX31" fmla="*/ 65610 w 331788"/>
              <a:gd name="connsiteY31" fmla="*/ 298450 h 331787"/>
              <a:gd name="connsiteX32" fmla="*/ 3175 w 331788"/>
              <a:gd name="connsiteY32" fmla="*/ 196850 h 331787"/>
              <a:gd name="connsiteX33" fmla="*/ 146517 w 331788"/>
              <a:gd name="connsiteY33" fmla="*/ 192087 h 331787"/>
              <a:gd name="connsiteX34" fmla="*/ 163513 w 331788"/>
              <a:gd name="connsiteY34" fmla="*/ 215900 h 331787"/>
              <a:gd name="connsiteX35" fmla="*/ 147825 w 331788"/>
              <a:gd name="connsiteY35" fmla="*/ 214577 h 331787"/>
              <a:gd name="connsiteX36" fmla="*/ 141288 w 331788"/>
              <a:gd name="connsiteY36" fmla="*/ 200025 h 331787"/>
              <a:gd name="connsiteX37" fmla="*/ 146517 w 331788"/>
              <a:gd name="connsiteY37" fmla="*/ 192087 h 331787"/>
              <a:gd name="connsiteX38" fmla="*/ 277877 w 331788"/>
              <a:gd name="connsiteY38" fmla="*/ 160337 h 331787"/>
              <a:gd name="connsiteX39" fmla="*/ 314326 w 331788"/>
              <a:gd name="connsiteY39" fmla="*/ 204624 h 331787"/>
              <a:gd name="connsiteX40" fmla="*/ 253143 w 331788"/>
              <a:gd name="connsiteY40" fmla="*/ 211137 h 331787"/>
              <a:gd name="connsiteX41" fmla="*/ 249238 w 331788"/>
              <a:gd name="connsiteY41" fmla="*/ 203322 h 331787"/>
              <a:gd name="connsiteX42" fmla="*/ 277877 w 331788"/>
              <a:gd name="connsiteY42" fmla="*/ 160337 h 331787"/>
              <a:gd name="connsiteX43" fmla="*/ 290513 w 331788"/>
              <a:gd name="connsiteY43" fmla="*/ 153987 h 331787"/>
              <a:gd name="connsiteX44" fmla="*/ 331788 w 331788"/>
              <a:gd name="connsiteY44" fmla="*/ 167061 h 331787"/>
              <a:gd name="connsiteX45" fmla="*/ 329125 w 331788"/>
              <a:gd name="connsiteY45" fmla="*/ 198437 h 331787"/>
              <a:gd name="connsiteX46" fmla="*/ 290513 w 331788"/>
              <a:gd name="connsiteY46" fmla="*/ 153987 h 331787"/>
              <a:gd name="connsiteX47" fmla="*/ 113341 w 331788"/>
              <a:gd name="connsiteY47" fmla="*/ 139700 h 331787"/>
              <a:gd name="connsiteX48" fmla="*/ 130085 w 331788"/>
              <a:gd name="connsiteY48" fmla="*/ 169324 h 331787"/>
              <a:gd name="connsiteX49" fmla="*/ 136525 w 331788"/>
              <a:gd name="connsiteY49" fmla="*/ 178340 h 331787"/>
              <a:gd name="connsiteX50" fmla="*/ 128797 w 331788"/>
              <a:gd name="connsiteY50" fmla="*/ 191219 h 331787"/>
              <a:gd name="connsiteX51" fmla="*/ 121069 w 331788"/>
              <a:gd name="connsiteY51" fmla="*/ 189932 h 331787"/>
              <a:gd name="connsiteX52" fmla="*/ 95310 w 331788"/>
              <a:gd name="connsiteY52" fmla="*/ 207963 h 331787"/>
              <a:gd name="connsiteX53" fmla="*/ 1288 w 331788"/>
              <a:gd name="connsiteY53" fmla="*/ 179628 h 331787"/>
              <a:gd name="connsiteX54" fmla="*/ 0 w 331788"/>
              <a:gd name="connsiteY54" fmla="*/ 165460 h 331787"/>
              <a:gd name="connsiteX55" fmla="*/ 1288 w 331788"/>
              <a:gd name="connsiteY55" fmla="*/ 151292 h 331787"/>
              <a:gd name="connsiteX56" fmla="*/ 113341 w 331788"/>
              <a:gd name="connsiteY56" fmla="*/ 139700 h 331787"/>
              <a:gd name="connsiteX57" fmla="*/ 186315 w 331788"/>
              <a:gd name="connsiteY57" fmla="*/ 138112 h 331787"/>
              <a:gd name="connsiteX58" fmla="*/ 268288 w 331788"/>
              <a:gd name="connsiteY58" fmla="*/ 149780 h 331787"/>
              <a:gd name="connsiteX59" fmla="*/ 238829 w 331788"/>
              <a:gd name="connsiteY59" fmla="*/ 193860 h 331787"/>
              <a:gd name="connsiteX60" fmla="*/ 227301 w 331788"/>
              <a:gd name="connsiteY60" fmla="*/ 191267 h 331787"/>
              <a:gd name="connsiteX61" fmla="*/ 200404 w 331788"/>
              <a:gd name="connsiteY61" fmla="*/ 214604 h 331787"/>
              <a:gd name="connsiteX62" fmla="*/ 179911 w 331788"/>
              <a:gd name="connsiteY62" fmla="*/ 215900 h 331787"/>
              <a:gd name="connsiteX63" fmla="*/ 155575 w 331788"/>
              <a:gd name="connsiteY63" fmla="*/ 179599 h 331787"/>
              <a:gd name="connsiteX64" fmla="*/ 173507 w 331788"/>
              <a:gd name="connsiteY64" fmla="*/ 154966 h 331787"/>
              <a:gd name="connsiteX65" fmla="*/ 186315 w 331788"/>
              <a:gd name="connsiteY65" fmla="*/ 138112 h 331787"/>
              <a:gd name="connsiteX66" fmla="*/ 168276 w 331788"/>
              <a:gd name="connsiteY66" fmla="*/ 138112 h 331787"/>
              <a:gd name="connsiteX67" fmla="*/ 161661 w 331788"/>
              <a:gd name="connsiteY67" fmla="*/ 145566 h 331787"/>
              <a:gd name="connsiteX68" fmla="*/ 145786 w 331788"/>
              <a:gd name="connsiteY68" fmla="*/ 166687 h 331787"/>
              <a:gd name="connsiteX69" fmla="*/ 141817 w 331788"/>
              <a:gd name="connsiteY69" fmla="*/ 161718 h 331787"/>
              <a:gd name="connsiteX70" fmla="*/ 128588 w 331788"/>
              <a:gd name="connsiteY70" fmla="*/ 139354 h 331787"/>
              <a:gd name="connsiteX71" fmla="*/ 168276 w 331788"/>
              <a:gd name="connsiteY71" fmla="*/ 138112 h 331787"/>
              <a:gd name="connsiteX72" fmla="*/ 220028 w 331788"/>
              <a:gd name="connsiteY72" fmla="*/ 103187 h 331787"/>
              <a:gd name="connsiteX73" fmla="*/ 232728 w 331788"/>
              <a:gd name="connsiteY73" fmla="*/ 105784 h 331787"/>
              <a:gd name="connsiteX74" fmla="*/ 237808 w 331788"/>
              <a:gd name="connsiteY74" fmla="*/ 105784 h 331787"/>
              <a:gd name="connsiteX75" fmla="*/ 246698 w 331788"/>
              <a:gd name="connsiteY75" fmla="*/ 118773 h 331787"/>
              <a:gd name="connsiteX76" fmla="*/ 255588 w 331788"/>
              <a:gd name="connsiteY76" fmla="*/ 131762 h 331787"/>
              <a:gd name="connsiteX77" fmla="*/ 198438 w 331788"/>
              <a:gd name="connsiteY77" fmla="*/ 125267 h 331787"/>
              <a:gd name="connsiteX78" fmla="*/ 220028 w 331788"/>
              <a:gd name="connsiteY78" fmla="*/ 103187 h 331787"/>
              <a:gd name="connsiteX79" fmla="*/ 317236 w 331788"/>
              <a:gd name="connsiteY79" fmla="*/ 98425 h 331787"/>
              <a:gd name="connsiteX80" fmla="*/ 331788 w 331788"/>
              <a:gd name="connsiteY80" fmla="*/ 152400 h 331787"/>
              <a:gd name="connsiteX81" fmla="*/ 292100 w 331788"/>
              <a:gd name="connsiteY81" fmla="*/ 140552 h 331787"/>
              <a:gd name="connsiteX82" fmla="*/ 317236 w 331788"/>
              <a:gd name="connsiteY82" fmla="*/ 98425 h 331787"/>
              <a:gd name="connsiteX83" fmla="*/ 286068 w 331788"/>
              <a:gd name="connsiteY83" fmla="*/ 52387 h 331787"/>
              <a:gd name="connsiteX84" fmla="*/ 309563 w 331788"/>
              <a:gd name="connsiteY84" fmla="*/ 84748 h 331787"/>
              <a:gd name="connsiteX85" fmla="*/ 278236 w 331788"/>
              <a:gd name="connsiteY85" fmla="*/ 136525 h 331787"/>
              <a:gd name="connsiteX86" fmla="*/ 276931 w 331788"/>
              <a:gd name="connsiteY86" fmla="*/ 136525 h 331787"/>
              <a:gd name="connsiteX87" fmla="*/ 258657 w 331788"/>
              <a:gd name="connsiteY87" fmla="*/ 110636 h 331787"/>
              <a:gd name="connsiteX88" fmla="*/ 250825 w 331788"/>
              <a:gd name="connsiteY88" fmla="*/ 98986 h 331787"/>
              <a:gd name="connsiteX89" fmla="*/ 259962 w 331788"/>
              <a:gd name="connsiteY89" fmla="*/ 78275 h 331787"/>
              <a:gd name="connsiteX90" fmla="*/ 258657 w 331788"/>
              <a:gd name="connsiteY90" fmla="*/ 70509 h 331787"/>
              <a:gd name="connsiteX91" fmla="*/ 286068 w 331788"/>
              <a:gd name="connsiteY91" fmla="*/ 52387 h 331787"/>
              <a:gd name="connsiteX92" fmla="*/ 73025 w 331788"/>
              <a:gd name="connsiteY92" fmla="*/ 28575 h 331787"/>
              <a:gd name="connsiteX93" fmla="*/ 107950 w 331788"/>
              <a:gd name="connsiteY93" fmla="*/ 126377 h 331787"/>
              <a:gd name="connsiteX94" fmla="*/ 3175 w 331788"/>
              <a:gd name="connsiteY94" fmla="*/ 138113 h 331787"/>
              <a:gd name="connsiteX95" fmla="*/ 73025 w 331788"/>
              <a:gd name="connsiteY95" fmla="*/ 28575 h 331787"/>
              <a:gd name="connsiteX96" fmla="*/ 203200 w 331788"/>
              <a:gd name="connsiteY96" fmla="*/ 4762 h 331787"/>
              <a:gd name="connsiteX97" fmla="*/ 274638 w 331788"/>
              <a:gd name="connsiteY97" fmla="*/ 41817 h 331787"/>
              <a:gd name="connsiteX98" fmla="*/ 251258 w 331788"/>
              <a:gd name="connsiteY98" fmla="*/ 57150 h 331787"/>
              <a:gd name="connsiteX99" fmla="*/ 233074 w 331788"/>
              <a:gd name="connsiteY99" fmla="*/ 50761 h 331787"/>
              <a:gd name="connsiteX100" fmla="*/ 225281 w 331788"/>
              <a:gd name="connsiteY100" fmla="*/ 52039 h 331787"/>
              <a:gd name="connsiteX101" fmla="*/ 203200 w 331788"/>
              <a:gd name="connsiteY101" fmla="*/ 4762 h 331787"/>
              <a:gd name="connsiteX102" fmla="*/ 165260 w 331788"/>
              <a:gd name="connsiteY102" fmla="*/ 0 h 331787"/>
              <a:gd name="connsiteX103" fmla="*/ 185786 w 331788"/>
              <a:gd name="connsiteY103" fmla="*/ 1290 h 331787"/>
              <a:gd name="connsiteX104" fmla="*/ 212725 w 331788"/>
              <a:gd name="connsiteY104" fmla="*/ 59333 h 331787"/>
              <a:gd name="connsiteX105" fmla="*/ 205028 w 331788"/>
              <a:gd name="connsiteY105" fmla="*/ 77390 h 331787"/>
              <a:gd name="connsiteX106" fmla="*/ 208876 w 331788"/>
              <a:gd name="connsiteY106" fmla="*/ 91579 h 331787"/>
              <a:gd name="connsiteX107" fmla="*/ 179371 w 331788"/>
              <a:gd name="connsiteY107" fmla="*/ 122535 h 331787"/>
              <a:gd name="connsiteX108" fmla="*/ 176806 w 331788"/>
              <a:gd name="connsiteY108" fmla="*/ 122535 h 331787"/>
              <a:gd name="connsiteX109" fmla="*/ 122927 w 331788"/>
              <a:gd name="connsiteY109" fmla="*/ 123825 h 331787"/>
              <a:gd name="connsiteX110" fmla="*/ 85725 w 331788"/>
              <a:gd name="connsiteY110" fmla="*/ 20637 h 331787"/>
              <a:gd name="connsiteX111" fmla="*/ 165260 w 331788"/>
              <a:gd name="connsiteY111" fmla="*/ 0 h 33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331788" h="331787">
                <a:moveTo>
                  <a:pt x="199497" y="265112"/>
                </a:moveTo>
                <a:cubicBezTo>
                  <a:pt x="203360" y="270241"/>
                  <a:pt x="205935" y="274088"/>
                  <a:pt x="209798" y="279217"/>
                </a:cubicBezTo>
                <a:cubicBezTo>
                  <a:pt x="222674" y="295885"/>
                  <a:pt x="231688" y="307425"/>
                  <a:pt x="238126" y="315118"/>
                </a:cubicBezTo>
                <a:cubicBezTo>
                  <a:pt x="216236" y="325376"/>
                  <a:pt x="191771" y="331787"/>
                  <a:pt x="166018" y="331787"/>
                </a:cubicBezTo>
                <a:cubicBezTo>
                  <a:pt x="150566" y="331787"/>
                  <a:pt x="136402" y="329223"/>
                  <a:pt x="122238" y="325376"/>
                </a:cubicBezTo>
                <a:cubicBezTo>
                  <a:pt x="141553" y="312554"/>
                  <a:pt x="169881" y="293321"/>
                  <a:pt x="199497" y="265112"/>
                </a:cubicBezTo>
                <a:close/>
                <a:moveTo>
                  <a:pt x="190500" y="228600"/>
                </a:moveTo>
                <a:cubicBezTo>
                  <a:pt x="194163" y="228600"/>
                  <a:pt x="197827" y="228600"/>
                  <a:pt x="201490" y="228600"/>
                </a:cubicBezTo>
                <a:cubicBezTo>
                  <a:pt x="202712" y="231198"/>
                  <a:pt x="203933" y="233796"/>
                  <a:pt x="206375" y="236394"/>
                </a:cubicBezTo>
                <a:cubicBezTo>
                  <a:pt x="203933" y="237693"/>
                  <a:pt x="201490" y="240290"/>
                  <a:pt x="200269" y="242888"/>
                </a:cubicBezTo>
                <a:cubicBezTo>
                  <a:pt x="196606" y="237693"/>
                  <a:pt x="194163" y="233796"/>
                  <a:pt x="190500" y="228600"/>
                </a:cubicBezTo>
                <a:close/>
                <a:moveTo>
                  <a:pt x="146452" y="228600"/>
                </a:moveTo>
                <a:cubicBezTo>
                  <a:pt x="152930" y="228600"/>
                  <a:pt x="159408" y="229897"/>
                  <a:pt x="164590" y="229897"/>
                </a:cubicBezTo>
                <a:cubicBezTo>
                  <a:pt x="164590" y="229897"/>
                  <a:pt x="164590" y="229897"/>
                  <a:pt x="165885" y="229897"/>
                </a:cubicBezTo>
                <a:cubicBezTo>
                  <a:pt x="168477" y="229897"/>
                  <a:pt x="171068" y="229897"/>
                  <a:pt x="173659" y="229897"/>
                </a:cubicBezTo>
                <a:cubicBezTo>
                  <a:pt x="178841" y="237678"/>
                  <a:pt x="185319" y="245459"/>
                  <a:pt x="190501" y="253240"/>
                </a:cubicBezTo>
                <a:cubicBezTo>
                  <a:pt x="156817" y="286958"/>
                  <a:pt x="123132" y="309004"/>
                  <a:pt x="103699" y="320675"/>
                </a:cubicBezTo>
                <a:cubicBezTo>
                  <a:pt x="94630" y="316785"/>
                  <a:pt x="85561" y="311597"/>
                  <a:pt x="77788" y="306410"/>
                </a:cubicBezTo>
                <a:cubicBezTo>
                  <a:pt x="84266" y="293442"/>
                  <a:pt x="97221" y="271396"/>
                  <a:pt x="112768" y="244162"/>
                </a:cubicBezTo>
                <a:cubicBezTo>
                  <a:pt x="115359" y="245459"/>
                  <a:pt x="117950" y="245459"/>
                  <a:pt x="121837" y="245459"/>
                </a:cubicBezTo>
                <a:cubicBezTo>
                  <a:pt x="132201" y="245459"/>
                  <a:pt x="142566" y="238975"/>
                  <a:pt x="146452" y="228600"/>
                </a:cubicBezTo>
                <a:close/>
                <a:moveTo>
                  <a:pt x="323851" y="217487"/>
                </a:moveTo>
                <a:cubicBezTo>
                  <a:pt x="310830" y="256268"/>
                  <a:pt x="284788" y="287292"/>
                  <a:pt x="249631" y="307975"/>
                </a:cubicBezTo>
                <a:cubicBezTo>
                  <a:pt x="240516" y="295048"/>
                  <a:pt x="224890" y="275658"/>
                  <a:pt x="207963" y="253682"/>
                </a:cubicBezTo>
                <a:cubicBezTo>
                  <a:pt x="211869" y="249804"/>
                  <a:pt x="214474" y="247219"/>
                  <a:pt x="218380" y="243341"/>
                </a:cubicBezTo>
                <a:cubicBezTo>
                  <a:pt x="220984" y="244634"/>
                  <a:pt x="223588" y="244634"/>
                  <a:pt x="227495" y="244634"/>
                </a:cubicBezTo>
                <a:cubicBezTo>
                  <a:pt x="239214" y="244634"/>
                  <a:pt x="250933" y="236878"/>
                  <a:pt x="253537" y="225243"/>
                </a:cubicBezTo>
                <a:cubicBezTo>
                  <a:pt x="280881" y="222658"/>
                  <a:pt x="304319" y="220073"/>
                  <a:pt x="323851" y="217487"/>
                </a:cubicBezTo>
                <a:close/>
                <a:moveTo>
                  <a:pt x="3175" y="196850"/>
                </a:moveTo>
                <a:cubicBezTo>
                  <a:pt x="23562" y="204666"/>
                  <a:pt x="55417" y="215086"/>
                  <a:pt x="93642" y="222902"/>
                </a:cubicBezTo>
                <a:cubicBezTo>
                  <a:pt x="94916" y="228112"/>
                  <a:pt x="96190" y="232019"/>
                  <a:pt x="100013" y="235927"/>
                </a:cubicBezTo>
                <a:cubicBezTo>
                  <a:pt x="84723" y="261978"/>
                  <a:pt x="71981" y="284122"/>
                  <a:pt x="65610" y="298450"/>
                </a:cubicBezTo>
                <a:cubicBezTo>
                  <a:pt x="33755" y="273702"/>
                  <a:pt x="10820" y="237230"/>
                  <a:pt x="3175" y="196850"/>
                </a:cubicBezTo>
                <a:close/>
                <a:moveTo>
                  <a:pt x="146517" y="192087"/>
                </a:moveTo>
                <a:cubicBezTo>
                  <a:pt x="151747" y="200025"/>
                  <a:pt x="156976" y="207963"/>
                  <a:pt x="163513" y="215900"/>
                </a:cubicBezTo>
                <a:cubicBezTo>
                  <a:pt x="158284" y="215900"/>
                  <a:pt x="153054" y="214577"/>
                  <a:pt x="147825" y="214577"/>
                </a:cubicBezTo>
                <a:cubicBezTo>
                  <a:pt x="147825" y="209286"/>
                  <a:pt x="145210" y="203994"/>
                  <a:pt x="141288" y="200025"/>
                </a:cubicBezTo>
                <a:cubicBezTo>
                  <a:pt x="142595" y="197379"/>
                  <a:pt x="145210" y="194733"/>
                  <a:pt x="146517" y="192087"/>
                </a:cubicBezTo>
                <a:close/>
                <a:moveTo>
                  <a:pt x="277877" y="160337"/>
                </a:moveTo>
                <a:cubicBezTo>
                  <a:pt x="290894" y="175968"/>
                  <a:pt x="302610" y="190296"/>
                  <a:pt x="314326" y="204624"/>
                </a:cubicBezTo>
                <a:cubicBezTo>
                  <a:pt x="297403" y="205927"/>
                  <a:pt x="276575" y="208532"/>
                  <a:pt x="253143" y="211137"/>
                </a:cubicBezTo>
                <a:cubicBezTo>
                  <a:pt x="251842" y="207230"/>
                  <a:pt x="251842" y="204624"/>
                  <a:pt x="249238" y="203322"/>
                </a:cubicBezTo>
                <a:cubicBezTo>
                  <a:pt x="259652" y="188994"/>
                  <a:pt x="270066" y="174665"/>
                  <a:pt x="277877" y="160337"/>
                </a:cubicBezTo>
                <a:close/>
                <a:moveTo>
                  <a:pt x="290513" y="153987"/>
                </a:moveTo>
                <a:cubicBezTo>
                  <a:pt x="306490" y="159216"/>
                  <a:pt x="321136" y="163139"/>
                  <a:pt x="331788" y="167061"/>
                </a:cubicBezTo>
                <a:cubicBezTo>
                  <a:pt x="331788" y="178827"/>
                  <a:pt x="330457" y="187978"/>
                  <a:pt x="329125" y="198437"/>
                </a:cubicBezTo>
                <a:cubicBezTo>
                  <a:pt x="317142" y="185364"/>
                  <a:pt x="303828" y="170983"/>
                  <a:pt x="290513" y="153987"/>
                </a:cubicBezTo>
                <a:close/>
                <a:moveTo>
                  <a:pt x="113341" y="139700"/>
                </a:moveTo>
                <a:cubicBezTo>
                  <a:pt x="118493" y="150004"/>
                  <a:pt x="124933" y="160307"/>
                  <a:pt x="130085" y="169324"/>
                </a:cubicBezTo>
                <a:cubicBezTo>
                  <a:pt x="132661" y="171900"/>
                  <a:pt x="135237" y="175764"/>
                  <a:pt x="136525" y="178340"/>
                </a:cubicBezTo>
                <a:cubicBezTo>
                  <a:pt x="133949" y="183492"/>
                  <a:pt x="131373" y="187356"/>
                  <a:pt x="128797" y="191219"/>
                </a:cubicBezTo>
                <a:cubicBezTo>
                  <a:pt x="126221" y="189932"/>
                  <a:pt x="123645" y="189932"/>
                  <a:pt x="121069" y="189932"/>
                </a:cubicBezTo>
                <a:cubicBezTo>
                  <a:pt x="109478" y="189932"/>
                  <a:pt x="99174" y="197659"/>
                  <a:pt x="95310" y="207963"/>
                </a:cubicBezTo>
                <a:cubicBezTo>
                  <a:pt x="52807" y="200235"/>
                  <a:pt x="19320" y="187356"/>
                  <a:pt x="1288" y="179628"/>
                </a:cubicBezTo>
                <a:cubicBezTo>
                  <a:pt x="0" y="174476"/>
                  <a:pt x="0" y="170612"/>
                  <a:pt x="0" y="165460"/>
                </a:cubicBezTo>
                <a:cubicBezTo>
                  <a:pt x="0" y="160307"/>
                  <a:pt x="0" y="156444"/>
                  <a:pt x="1288" y="151292"/>
                </a:cubicBezTo>
                <a:cubicBezTo>
                  <a:pt x="23183" y="147428"/>
                  <a:pt x="64399" y="142276"/>
                  <a:pt x="113341" y="139700"/>
                </a:cubicBezTo>
                <a:close/>
                <a:moveTo>
                  <a:pt x="186315" y="138112"/>
                </a:moveTo>
                <a:cubicBezTo>
                  <a:pt x="215774" y="139408"/>
                  <a:pt x="243952" y="143298"/>
                  <a:pt x="268288" y="149780"/>
                </a:cubicBezTo>
                <a:cubicBezTo>
                  <a:pt x="259322" y="164042"/>
                  <a:pt x="249076" y="179599"/>
                  <a:pt x="238829" y="193860"/>
                </a:cubicBezTo>
                <a:cubicBezTo>
                  <a:pt x="234986" y="192564"/>
                  <a:pt x="231144" y="191267"/>
                  <a:pt x="227301" y="191267"/>
                </a:cubicBezTo>
                <a:cubicBezTo>
                  <a:pt x="213212" y="191267"/>
                  <a:pt x="201685" y="201639"/>
                  <a:pt x="200404" y="214604"/>
                </a:cubicBezTo>
                <a:cubicBezTo>
                  <a:pt x="194000" y="214604"/>
                  <a:pt x="186315" y="214604"/>
                  <a:pt x="179911" y="215900"/>
                </a:cubicBezTo>
                <a:cubicBezTo>
                  <a:pt x="170945" y="202936"/>
                  <a:pt x="163260" y="191267"/>
                  <a:pt x="155575" y="179599"/>
                </a:cubicBezTo>
                <a:cubicBezTo>
                  <a:pt x="160698" y="171820"/>
                  <a:pt x="167102" y="162745"/>
                  <a:pt x="173507" y="154966"/>
                </a:cubicBezTo>
                <a:cubicBezTo>
                  <a:pt x="177349" y="148483"/>
                  <a:pt x="182472" y="143298"/>
                  <a:pt x="186315" y="138112"/>
                </a:cubicBezTo>
                <a:close/>
                <a:moveTo>
                  <a:pt x="168276" y="138112"/>
                </a:moveTo>
                <a:cubicBezTo>
                  <a:pt x="165630" y="140597"/>
                  <a:pt x="164307" y="143081"/>
                  <a:pt x="161661" y="145566"/>
                </a:cubicBezTo>
                <a:cubicBezTo>
                  <a:pt x="156370" y="153020"/>
                  <a:pt x="151078" y="159232"/>
                  <a:pt x="145786" y="166687"/>
                </a:cubicBezTo>
                <a:cubicBezTo>
                  <a:pt x="144463" y="165445"/>
                  <a:pt x="143140" y="162960"/>
                  <a:pt x="141817" y="161718"/>
                </a:cubicBezTo>
                <a:cubicBezTo>
                  <a:pt x="137849" y="154263"/>
                  <a:pt x="132557" y="146808"/>
                  <a:pt x="128588" y="139354"/>
                </a:cubicBezTo>
                <a:cubicBezTo>
                  <a:pt x="141817" y="139354"/>
                  <a:pt x="155047" y="138112"/>
                  <a:pt x="168276" y="138112"/>
                </a:cubicBezTo>
                <a:close/>
                <a:moveTo>
                  <a:pt x="220028" y="103187"/>
                </a:moveTo>
                <a:cubicBezTo>
                  <a:pt x="223838" y="104486"/>
                  <a:pt x="227648" y="105784"/>
                  <a:pt x="232728" y="105784"/>
                </a:cubicBezTo>
                <a:cubicBezTo>
                  <a:pt x="233998" y="105784"/>
                  <a:pt x="236538" y="105784"/>
                  <a:pt x="237808" y="105784"/>
                </a:cubicBezTo>
                <a:cubicBezTo>
                  <a:pt x="241618" y="109681"/>
                  <a:pt x="244158" y="114877"/>
                  <a:pt x="246698" y="118773"/>
                </a:cubicBezTo>
                <a:cubicBezTo>
                  <a:pt x="249238" y="122670"/>
                  <a:pt x="253048" y="127865"/>
                  <a:pt x="255588" y="131762"/>
                </a:cubicBezTo>
                <a:cubicBezTo>
                  <a:pt x="237808" y="129164"/>
                  <a:pt x="218758" y="126566"/>
                  <a:pt x="198438" y="125267"/>
                </a:cubicBezTo>
                <a:cubicBezTo>
                  <a:pt x="206058" y="117474"/>
                  <a:pt x="213678" y="109681"/>
                  <a:pt x="220028" y="103187"/>
                </a:cubicBezTo>
                <a:close/>
                <a:moveTo>
                  <a:pt x="317236" y="98425"/>
                </a:moveTo>
                <a:cubicBezTo>
                  <a:pt x="325173" y="115539"/>
                  <a:pt x="329142" y="133969"/>
                  <a:pt x="331788" y="152400"/>
                </a:cubicBezTo>
                <a:cubicBezTo>
                  <a:pt x="319882" y="148450"/>
                  <a:pt x="306652" y="144501"/>
                  <a:pt x="292100" y="140552"/>
                </a:cubicBezTo>
                <a:cubicBezTo>
                  <a:pt x="301361" y="124754"/>
                  <a:pt x="310621" y="111589"/>
                  <a:pt x="317236" y="98425"/>
                </a:cubicBezTo>
                <a:close/>
                <a:moveTo>
                  <a:pt x="286068" y="52387"/>
                </a:moveTo>
                <a:cubicBezTo>
                  <a:pt x="295205" y="61448"/>
                  <a:pt x="303037" y="71803"/>
                  <a:pt x="309563" y="84748"/>
                </a:cubicBezTo>
                <a:cubicBezTo>
                  <a:pt x="301731" y="98986"/>
                  <a:pt x="289984" y="117108"/>
                  <a:pt x="278236" y="136525"/>
                </a:cubicBezTo>
                <a:cubicBezTo>
                  <a:pt x="278236" y="136525"/>
                  <a:pt x="276931" y="136525"/>
                  <a:pt x="276931" y="136525"/>
                </a:cubicBezTo>
                <a:cubicBezTo>
                  <a:pt x="270404" y="127464"/>
                  <a:pt x="265183" y="119697"/>
                  <a:pt x="258657" y="110636"/>
                </a:cubicBezTo>
                <a:cubicBezTo>
                  <a:pt x="256046" y="106753"/>
                  <a:pt x="253436" y="102870"/>
                  <a:pt x="250825" y="98986"/>
                </a:cubicBezTo>
                <a:cubicBezTo>
                  <a:pt x="256046" y="93809"/>
                  <a:pt x="259962" y="86042"/>
                  <a:pt x="259962" y="78275"/>
                </a:cubicBezTo>
                <a:cubicBezTo>
                  <a:pt x="259962" y="75687"/>
                  <a:pt x="259962" y="73098"/>
                  <a:pt x="258657" y="70509"/>
                </a:cubicBezTo>
                <a:cubicBezTo>
                  <a:pt x="269099" y="62742"/>
                  <a:pt x="278236" y="57564"/>
                  <a:pt x="286068" y="52387"/>
                </a:cubicBezTo>
                <a:close/>
                <a:moveTo>
                  <a:pt x="73025" y="28575"/>
                </a:moveTo>
                <a:cubicBezTo>
                  <a:pt x="79493" y="54655"/>
                  <a:pt x="92428" y="92472"/>
                  <a:pt x="107950" y="126377"/>
                </a:cubicBezTo>
                <a:cubicBezTo>
                  <a:pt x="63970" y="128985"/>
                  <a:pt x="25165" y="134201"/>
                  <a:pt x="3175" y="138113"/>
                </a:cubicBezTo>
                <a:cubicBezTo>
                  <a:pt x="10936" y="92472"/>
                  <a:pt x="36806" y="53351"/>
                  <a:pt x="73025" y="28575"/>
                </a:cubicBezTo>
                <a:close/>
                <a:moveTo>
                  <a:pt x="203200" y="4762"/>
                </a:moveTo>
                <a:cubicBezTo>
                  <a:pt x="230476" y="11151"/>
                  <a:pt x="255155" y="23928"/>
                  <a:pt x="274638" y="41817"/>
                </a:cubicBezTo>
                <a:cubicBezTo>
                  <a:pt x="268144" y="45650"/>
                  <a:pt x="260350" y="52039"/>
                  <a:pt x="251258" y="57150"/>
                </a:cubicBezTo>
                <a:cubicBezTo>
                  <a:pt x="246063" y="53316"/>
                  <a:pt x="239568" y="50761"/>
                  <a:pt x="233074" y="50761"/>
                </a:cubicBezTo>
                <a:cubicBezTo>
                  <a:pt x="230476" y="50761"/>
                  <a:pt x="227879" y="50761"/>
                  <a:pt x="225281" y="52039"/>
                </a:cubicBezTo>
                <a:cubicBezTo>
                  <a:pt x="216189" y="34150"/>
                  <a:pt x="208395" y="17539"/>
                  <a:pt x="203200" y="4762"/>
                </a:cubicBezTo>
                <a:close/>
                <a:moveTo>
                  <a:pt x="165260" y="0"/>
                </a:moveTo>
                <a:cubicBezTo>
                  <a:pt x="172957" y="0"/>
                  <a:pt x="179371" y="0"/>
                  <a:pt x="185786" y="1290"/>
                </a:cubicBezTo>
                <a:cubicBezTo>
                  <a:pt x="192200" y="15478"/>
                  <a:pt x="199897" y="36115"/>
                  <a:pt x="212725" y="59333"/>
                </a:cubicBezTo>
                <a:cubicBezTo>
                  <a:pt x="207594" y="63202"/>
                  <a:pt x="205028" y="69651"/>
                  <a:pt x="205028" y="77390"/>
                </a:cubicBezTo>
                <a:cubicBezTo>
                  <a:pt x="205028" y="82550"/>
                  <a:pt x="206311" y="87709"/>
                  <a:pt x="208876" y="91579"/>
                </a:cubicBezTo>
                <a:cubicBezTo>
                  <a:pt x="198614" y="100608"/>
                  <a:pt x="188351" y="110926"/>
                  <a:pt x="179371" y="122535"/>
                </a:cubicBezTo>
                <a:cubicBezTo>
                  <a:pt x="178089" y="122535"/>
                  <a:pt x="178089" y="122535"/>
                  <a:pt x="176806" y="122535"/>
                </a:cubicBezTo>
                <a:cubicBezTo>
                  <a:pt x="158846" y="122535"/>
                  <a:pt x="139604" y="123825"/>
                  <a:pt x="122927" y="123825"/>
                </a:cubicBezTo>
                <a:cubicBezTo>
                  <a:pt x="104967" y="87709"/>
                  <a:pt x="92139" y="45144"/>
                  <a:pt x="85725" y="20637"/>
                </a:cubicBezTo>
                <a:cubicBezTo>
                  <a:pt x="108816" y="7739"/>
                  <a:pt x="135755" y="0"/>
                  <a:pt x="165260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4" name="椭圆 8"/>
          <p:cNvSpPr/>
          <p:nvPr/>
        </p:nvSpPr>
        <p:spPr>
          <a:xfrm>
            <a:off x="9722895" y="4728344"/>
            <a:ext cx="424266" cy="437336"/>
          </a:xfrm>
          <a:custGeom>
            <a:avLst/>
            <a:gdLst>
              <a:gd name="connsiteX0" fmla="*/ 157951 w 327026"/>
              <a:gd name="connsiteY0" fmla="*/ 134938 h 337100"/>
              <a:gd name="connsiteX1" fmla="*/ 327026 w 327026"/>
              <a:gd name="connsiteY1" fmla="*/ 239958 h 337100"/>
              <a:gd name="connsiteX2" fmla="*/ 259660 w 327026"/>
              <a:gd name="connsiteY2" fmla="*/ 254398 h 337100"/>
              <a:gd name="connsiteX3" fmla="*/ 295325 w 327026"/>
              <a:gd name="connsiteY3" fmla="*/ 305595 h 337100"/>
              <a:gd name="connsiteX4" fmla="*/ 292683 w 327026"/>
              <a:gd name="connsiteY4" fmla="*/ 334475 h 337100"/>
              <a:gd name="connsiteX5" fmla="*/ 263623 w 327026"/>
              <a:gd name="connsiteY5" fmla="*/ 326599 h 337100"/>
              <a:gd name="connsiteX6" fmla="*/ 227959 w 327026"/>
              <a:gd name="connsiteY6" fmla="*/ 275402 h 337100"/>
              <a:gd name="connsiteX7" fmla="*/ 192294 w 327026"/>
              <a:gd name="connsiteY7" fmla="*/ 333162 h 337100"/>
              <a:gd name="connsiteX8" fmla="*/ 153988 w 327026"/>
              <a:gd name="connsiteY8" fmla="*/ 137564 h 337100"/>
              <a:gd name="connsiteX9" fmla="*/ 157951 w 327026"/>
              <a:gd name="connsiteY9" fmla="*/ 134938 h 337100"/>
              <a:gd name="connsiteX10" fmla="*/ 287448 w 327026"/>
              <a:gd name="connsiteY10" fmla="*/ 96838 h 337100"/>
              <a:gd name="connsiteX11" fmla="*/ 270368 w 327026"/>
              <a:gd name="connsiteY11" fmla="*/ 108528 h 337100"/>
              <a:gd name="connsiteX12" fmla="*/ 280879 w 327026"/>
              <a:gd name="connsiteY12" fmla="*/ 150092 h 337100"/>
              <a:gd name="connsiteX13" fmla="*/ 301899 w 327026"/>
              <a:gd name="connsiteY13" fmla="*/ 182563 h 337100"/>
              <a:gd name="connsiteX14" fmla="*/ 303213 w 327026"/>
              <a:gd name="connsiteY14" fmla="*/ 161781 h 337100"/>
              <a:gd name="connsiteX15" fmla="*/ 287448 w 327026"/>
              <a:gd name="connsiteY15" fmla="*/ 96838 h 337100"/>
              <a:gd name="connsiteX16" fmla="*/ 160474 w 327026"/>
              <a:gd name="connsiteY16" fmla="*/ 0 h 337100"/>
              <a:gd name="connsiteX17" fmla="*/ 322263 w 327026"/>
              <a:gd name="connsiteY17" fmla="*/ 161925 h 337100"/>
              <a:gd name="connsiteX18" fmla="*/ 314371 w 327026"/>
              <a:gd name="connsiteY18" fmla="*/ 211951 h 337100"/>
              <a:gd name="connsiteX19" fmla="*/ 242026 w 327026"/>
              <a:gd name="connsiteY19" fmla="*/ 165875 h 337100"/>
              <a:gd name="connsiteX20" fmla="*/ 259126 w 327026"/>
              <a:gd name="connsiteY20" fmla="*/ 139545 h 337100"/>
              <a:gd name="connsiteX21" fmla="*/ 244657 w 327026"/>
              <a:gd name="connsiteY21" fmla="*/ 94785 h 337100"/>
              <a:gd name="connsiteX22" fmla="*/ 203881 w 327026"/>
              <a:gd name="connsiteY22" fmla="*/ 63190 h 337100"/>
              <a:gd name="connsiteX23" fmla="*/ 186781 w 327026"/>
              <a:gd name="connsiteY23" fmla="*/ 22380 h 337100"/>
              <a:gd name="connsiteX24" fmla="*/ 160474 w 327026"/>
              <a:gd name="connsiteY24" fmla="*/ 19747 h 337100"/>
              <a:gd name="connsiteX25" fmla="*/ 74975 w 327026"/>
              <a:gd name="connsiteY25" fmla="*/ 48709 h 337100"/>
              <a:gd name="connsiteX26" fmla="*/ 86814 w 327026"/>
              <a:gd name="connsiteY26" fmla="*/ 86886 h 337100"/>
              <a:gd name="connsiteX27" fmla="*/ 53930 w 327026"/>
              <a:gd name="connsiteY27" fmla="*/ 111899 h 337100"/>
              <a:gd name="connsiteX28" fmla="*/ 53930 w 327026"/>
              <a:gd name="connsiteY28" fmla="*/ 140862 h 337100"/>
              <a:gd name="connsiteX29" fmla="*/ 59191 w 327026"/>
              <a:gd name="connsiteY29" fmla="*/ 157976 h 337100"/>
              <a:gd name="connsiteX30" fmla="*/ 21046 w 327026"/>
              <a:gd name="connsiteY30" fmla="*/ 181672 h 337100"/>
              <a:gd name="connsiteX31" fmla="*/ 35515 w 327026"/>
              <a:gd name="connsiteY31" fmla="*/ 227748 h 337100"/>
              <a:gd name="connsiteX32" fmla="*/ 59191 w 327026"/>
              <a:gd name="connsiteY32" fmla="*/ 190887 h 337100"/>
              <a:gd name="connsiteX33" fmla="*/ 89444 w 327026"/>
              <a:gd name="connsiteY33" fmla="*/ 198786 h 337100"/>
              <a:gd name="connsiteX34" fmla="*/ 122328 w 327026"/>
              <a:gd name="connsiteY34" fmla="*/ 215900 h 337100"/>
              <a:gd name="connsiteX35" fmla="*/ 96021 w 327026"/>
              <a:gd name="connsiteY35" fmla="*/ 248812 h 337100"/>
              <a:gd name="connsiteX36" fmla="*/ 86814 w 327026"/>
              <a:gd name="connsiteY36" fmla="*/ 283040 h 337100"/>
              <a:gd name="connsiteX37" fmla="*/ 160474 w 327026"/>
              <a:gd name="connsiteY37" fmla="*/ 304103 h 337100"/>
              <a:gd name="connsiteX38" fmla="*/ 167051 w 327026"/>
              <a:gd name="connsiteY38" fmla="*/ 302787 h 337100"/>
              <a:gd name="connsiteX39" fmla="*/ 170997 w 327026"/>
              <a:gd name="connsiteY39" fmla="*/ 322534 h 337100"/>
              <a:gd name="connsiteX40" fmla="*/ 160474 w 327026"/>
              <a:gd name="connsiteY40" fmla="*/ 323850 h 337100"/>
              <a:gd name="connsiteX41" fmla="*/ 0 w 327026"/>
              <a:gd name="connsiteY41" fmla="*/ 161925 h 337100"/>
              <a:gd name="connsiteX42" fmla="*/ 160474 w 327026"/>
              <a:gd name="connsiteY42" fmla="*/ 0 h 337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327026" h="337100">
                <a:moveTo>
                  <a:pt x="157951" y="134938"/>
                </a:moveTo>
                <a:cubicBezTo>
                  <a:pt x="157951" y="134938"/>
                  <a:pt x="157951" y="134938"/>
                  <a:pt x="327026" y="239958"/>
                </a:cubicBezTo>
                <a:cubicBezTo>
                  <a:pt x="327026" y="239958"/>
                  <a:pt x="327026" y="239958"/>
                  <a:pt x="259660" y="254398"/>
                </a:cubicBezTo>
                <a:lnTo>
                  <a:pt x="295325" y="305595"/>
                </a:lnTo>
                <a:cubicBezTo>
                  <a:pt x="301929" y="316097"/>
                  <a:pt x="300608" y="327911"/>
                  <a:pt x="292683" y="334475"/>
                </a:cubicBezTo>
                <a:cubicBezTo>
                  <a:pt x="283436" y="339726"/>
                  <a:pt x="271548" y="337101"/>
                  <a:pt x="263623" y="326599"/>
                </a:cubicBezTo>
                <a:cubicBezTo>
                  <a:pt x="263623" y="326599"/>
                  <a:pt x="263623" y="326599"/>
                  <a:pt x="227959" y="275402"/>
                </a:cubicBezTo>
                <a:cubicBezTo>
                  <a:pt x="227959" y="275402"/>
                  <a:pt x="227959" y="275402"/>
                  <a:pt x="192294" y="333162"/>
                </a:cubicBezTo>
                <a:cubicBezTo>
                  <a:pt x="192294" y="333162"/>
                  <a:pt x="192294" y="333162"/>
                  <a:pt x="153988" y="137564"/>
                </a:cubicBezTo>
                <a:cubicBezTo>
                  <a:pt x="153988" y="137564"/>
                  <a:pt x="153988" y="137564"/>
                  <a:pt x="157951" y="134938"/>
                </a:cubicBezTo>
                <a:close/>
                <a:moveTo>
                  <a:pt x="287448" y="96838"/>
                </a:moveTo>
                <a:cubicBezTo>
                  <a:pt x="280879" y="99436"/>
                  <a:pt x="272996" y="103332"/>
                  <a:pt x="270368" y="108528"/>
                </a:cubicBezTo>
                <a:cubicBezTo>
                  <a:pt x="265113" y="117620"/>
                  <a:pt x="271682" y="143597"/>
                  <a:pt x="280879" y="150092"/>
                </a:cubicBezTo>
                <a:cubicBezTo>
                  <a:pt x="292703" y="159184"/>
                  <a:pt x="299272" y="170873"/>
                  <a:pt x="301899" y="182563"/>
                </a:cubicBezTo>
                <a:cubicBezTo>
                  <a:pt x="303213" y="176069"/>
                  <a:pt x="303213" y="168276"/>
                  <a:pt x="303213" y="161781"/>
                </a:cubicBezTo>
                <a:cubicBezTo>
                  <a:pt x="303213" y="138402"/>
                  <a:pt x="297958" y="116321"/>
                  <a:pt x="287448" y="96838"/>
                </a:cubicBezTo>
                <a:close/>
                <a:moveTo>
                  <a:pt x="160474" y="0"/>
                </a:moveTo>
                <a:cubicBezTo>
                  <a:pt x="249918" y="0"/>
                  <a:pt x="322263" y="72405"/>
                  <a:pt x="322263" y="161925"/>
                </a:cubicBezTo>
                <a:cubicBezTo>
                  <a:pt x="322263" y="179039"/>
                  <a:pt x="319632" y="196153"/>
                  <a:pt x="314371" y="211951"/>
                </a:cubicBezTo>
                <a:cubicBezTo>
                  <a:pt x="314371" y="211951"/>
                  <a:pt x="314371" y="211951"/>
                  <a:pt x="242026" y="165875"/>
                </a:cubicBezTo>
                <a:cubicBezTo>
                  <a:pt x="247288" y="157976"/>
                  <a:pt x="257811" y="147444"/>
                  <a:pt x="259126" y="139545"/>
                </a:cubicBezTo>
                <a:cubicBezTo>
                  <a:pt x="260441" y="127697"/>
                  <a:pt x="251234" y="97418"/>
                  <a:pt x="244657" y="94785"/>
                </a:cubicBezTo>
                <a:cubicBezTo>
                  <a:pt x="238080" y="90836"/>
                  <a:pt x="218350" y="71089"/>
                  <a:pt x="203881" y="63190"/>
                </a:cubicBezTo>
                <a:cubicBezTo>
                  <a:pt x="193358" y="57924"/>
                  <a:pt x="188096" y="36861"/>
                  <a:pt x="186781" y="22380"/>
                </a:cubicBezTo>
                <a:cubicBezTo>
                  <a:pt x="177574" y="21063"/>
                  <a:pt x="169681" y="19747"/>
                  <a:pt x="160474" y="19747"/>
                </a:cubicBezTo>
                <a:cubicBezTo>
                  <a:pt x="128905" y="19747"/>
                  <a:pt x="98652" y="30279"/>
                  <a:pt x="74975" y="48709"/>
                </a:cubicBezTo>
                <a:cubicBezTo>
                  <a:pt x="81552" y="59241"/>
                  <a:pt x="93390" y="78988"/>
                  <a:pt x="86814" y="86886"/>
                </a:cubicBezTo>
                <a:cubicBezTo>
                  <a:pt x="78921" y="100051"/>
                  <a:pt x="53930" y="100051"/>
                  <a:pt x="53930" y="111899"/>
                </a:cubicBezTo>
                <a:cubicBezTo>
                  <a:pt x="53930" y="123747"/>
                  <a:pt x="52614" y="135596"/>
                  <a:pt x="53930" y="140862"/>
                </a:cubicBezTo>
                <a:cubicBezTo>
                  <a:pt x="55245" y="146128"/>
                  <a:pt x="69714" y="150077"/>
                  <a:pt x="59191" y="157976"/>
                </a:cubicBezTo>
                <a:cubicBezTo>
                  <a:pt x="52614" y="164558"/>
                  <a:pt x="32884" y="175090"/>
                  <a:pt x="21046" y="181672"/>
                </a:cubicBezTo>
                <a:cubicBezTo>
                  <a:pt x="22361" y="197470"/>
                  <a:pt x="27622" y="213267"/>
                  <a:pt x="35515" y="227748"/>
                </a:cubicBezTo>
                <a:cubicBezTo>
                  <a:pt x="38145" y="219850"/>
                  <a:pt x="49984" y="192204"/>
                  <a:pt x="59191" y="190887"/>
                </a:cubicBezTo>
                <a:cubicBezTo>
                  <a:pt x="69714" y="188254"/>
                  <a:pt x="78921" y="185621"/>
                  <a:pt x="89444" y="198786"/>
                </a:cubicBezTo>
                <a:cubicBezTo>
                  <a:pt x="99967" y="211951"/>
                  <a:pt x="114436" y="215900"/>
                  <a:pt x="122328" y="215900"/>
                </a:cubicBezTo>
                <a:cubicBezTo>
                  <a:pt x="130220" y="215900"/>
                  <a:pt x="121013" y="243546"/>
                  <a:pt x="96021" y="248812"/>
                </a:cubicBezTo>
                <a:cubicBezTo>
                  <a:pt x="72345" y="252761"/>
                  <a:pt x="106544" y="283040"/>
                  <a:pt x="86814" y="283040"/>
                </a:cubicBezTo>
                <a:cubicBezTo>
                  <a:pt x="109175" y="296204"/>
                  <a:pt x="134167" y="304103"/>
                  <a:pt x="160474" y="304103"/>
                </a:cubicBezTo>
                <a:cubicBezTo>
                  <a:pt x="163105" y="304103"/>
                  <a:pt x="165735" y="302787"/>
                  <a:pt x="167051" y="302787"/>
                </a:cubicBezTo>
                <a:cubicBezTo>
                  <a:pt x="167051" y="302787"/>
                  <a:pt x="167051" y="302787"/>
                  <a:pt x="170997" y="322534"/>
                </a:cubicBezTo>
                <a:cubicBezTo>
                  <a:pt x="168366" y="322534"/>
                  <a:pt x="164420" y="323850"/>
                  <a:pt x="160474" y="323850"/>
                </a:cubicBezTo>
                <a:cubicBezTo>
                  <a:pt x="72345" y="323850"/>
                  <a:pt x="0" y="251445"/>
                  <a:pt x="0" y="161925"/>
                </a:cubicBezTo>
                <a:cubicBezTo>
                  <a:pt x="0" y="72405"/>
                  <a:pt x="72345" y="0"/>
                  <a:pt x="160474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" name="TextBox 19"/>
          <p:cNvSpPr txBox="1"/>
          <p:nvPr/>
        </p:nvSpPr>
        <p:spPr>
          <a:xfrm>
            <a:off x="1244371" y="3768694"/>
            <a:ext cx="2162628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r>
              <a:rPr lang="zh-CN" altLang="en-US" sz="2000" dirty="0">
                <a:latin typeface="+mn-ea"/>
              </a:rPr>
              <a:t>标题文字添加</a:t>
            </a:r>
            <a:endParaRPr lang="en-US" sz="2000" dirty="0">
              <a:latin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84716" y="4569127"/>
            <a:ext cx="2264227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13" name="TextBox 19"/>
          <p:cNvSpPr txBox="1"/>
          <p:nvPr/>
        </p:nvSpPr>
        <p:spPr>
          <a:xfrm>
            <a:off x="3814683" y="3768694"/>
            <a:ext cx="2162628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标题文字添加</a:t>
            </a:r>
            <a:endParaRPr 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4" name="TextBox 19"/>
          <p:cNvSpPr txBox="1"/>
          <p:nvPr/>
        </p:nvSpPr>
        <p:spPr>
          <a:xfrm>
            <a:off x="6384996" y="3768694"/>
            <a:ext cx="2162628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r>
              <a:rPr lang="zh-CN" altLang="en-US" sz="2000" dirty="0">
                <a:latin typeface="+mn-ea"/>
              </a:rPr>
              <a:t>标题文字添加</a:t>
            </a:r>
            <a:endParaRPr lang="en-US" sz="2000" dirty="0">
              <a:latin typeface="+mn-ea"/>
            </a:endParaRPr>
          </a:p>
        </p:txBody>
      </p:sp>
      <p:sp>
        <p:nvSpPr>
          <p:cNvPr id="15" name="TextBox 19"/>
          <p:cNvSpPr txBox="1"/>
          <p:nvPr/>
        </p:nvSpPr>
        <p:spPr>
          <a:xfrm>
            <a:off x="8955308" y="3768694"/>
            <a:ext cx="2162628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标题文字添加</a:t>
            </a:r>
            <a:endParaRPr 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225341" y="4569127"/>
            <a:ext cx="2264227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611490" y="2349835"/>
            <a:ext cx="2264227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8752115" y="2349835"/>
            <a:ext cx="2264227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3614056" y="1012701"/>
            <a:ext cx="499291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3200" b="1" dirty="0">
                <a:latin typeface="+mn-ea"/>
              </a:rPr>
              <a:t>标题文字添加</a:t>
            </a:r>
            <a:endParaRPr lang="en-US" sz="3200" b="1" dirty="0">
              <a:latin typeface="+mn-ea"/>
            </a:endParaRPr>
          </a:p>
        </p:txBody>
      </p:sp>
      <p:sp>
        <p:nvSpPr>
          <p:cNvPr id="20" name="灯片编号占位符 1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E5B29A9-5820-46BE-83DA-BE1F926704E3}" type="slidenum">
              <a:rPr lang="zh-CN" altLang="en-US" smtClean="0"/>
              <a:pPr/>
              <a:t>13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5368756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21" grpId="0" animBg="1"/>
      <p:bldP spid="23" grpId="0" animBg="1"/>
      <p:bldP spid="22" grpId="0" animBg="1"/>
      <p:bldP spid="24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55688" y="2182949"/>
            <a:ext cx="2520156" cy="74458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575844" y="2182949"/>
            <a:ext cx="2520156" cy="74458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096001" y="2182949"/>
            <a:ext cx="2520156" cy="74458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616157" y="2182949"/>
            <a:ext cx="2520156" cy="74458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19"/>
          <p:cNvSpPr txBox="1"/>
          <p:nvPr/>
        </p:nvSpPr>
        <p:spPr>
          <a:xfrm>
            <a:off x="1055688" y="2355185"/>
            <a:ext cx="2520155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标题文字添加</a:t>
            </a:r>
            <a:endParaRPr 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1" name="TextBox 19"/>
          <p:cNvSpPr txBox="1"/>
          <p:nvPr/>
        </p:nvSpPr>
        <p:spPr>
          <a:xfrm>
            <a:off x="6095999" y="2355185"/>
            <a:ext cx="2520155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标题文字添加</a:t>
            </a:r>
            <a:endParaRPr 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2" name="TextBox 19"/>
          <p:cNvSpPr txBox="1"/>
          <p:nvPr/>
        </p:nvSpPr>
        <p:spPr>
          <a:xfrm>
            <a:off x="8616158" y="2355185"/>
            <a:ext cx="2520155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标题文字添加</a:t>
            </a:r>
            <a:endParaRPr 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3" name="TextBox 19"/>
          <p:cNvSpPr txBox="1"/>
          <p:nvPr/>
        </p:nvSpPr>
        <p:spPr>
          <a:xfrm>
            <a:off x="3575841" y="2355185"/>
            <a:ext cx="2520155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2000" dirty="0">
                <a:latin typeface="+mn-ea"/>
              </a:rPr>
              <a:t>标题文字添加</a:t>
            </a:r>
            <a:endParaRPr lang="en-US" sz="2000" dirty="0">
              <a:latin typeface="+mn-ea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194682" y="3472281"/>
            <a:ext cx="2242165" cy="1850785"/>
            <a:chOff x="1194682" y="3472281"/>
            <a:chExt cx="2242165" cy="1850785"/>
          </a:xfrm>
        </p:grpSpPr>
        <p:sp>
          <p:nvSpPr>
            <p:cNvPr id="10" name="文本框 9"/>
            <p:cNvSpPr txBox="1"/>
            <p:nvPr/>
          </p:nvSpPr>
          <p:spPr>
            <a:xfrm>
              <a:off x="1194682" y="4307403"/>
              <a:ext cx="224216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computer, or print the presentation and make it into a film to be used in a wider field</a:t>
              </a:r>
            </a:p>
          </p:txBody>
        </p:sp>
        <p:sp>
          <p:nvSpPr>
            <p:cNvPr id="23" name="椭圆 16"/>
            <p:cNvSpPr/>
            <p:nvPr/>
          </p:nvSpPr>
          <p:spPr>
            <a:xfrm>
              <a:off x="2043477" y="3472281"/>
              <a:ext cx="544574" cy="499922"/>
            </a:xfrm>
            <a:custGeom>
              <a:avLst/>
              <a:gdLst>
                <a:gd name="connsiteX0" fmla="*/ 117399 w 337212"/>
                <a:gd name="connsiteY0" fmla="*/ 192088 h 309563"/>
                <a:gd name="connsiteX1" fmla="*/ 130099 w 337212"/>
                <a:gd name="connsiteY1" fmla="*/ 196036 h 309563"/>
                <a:gd name="connsiteX2" fmla="*/ 130099 w 337212"/>
                <a:gd name="connsiteY2" fmla="*/ 278941 h 309563"/>
                <a:gd name="connsiteX3" fmla="*/ 117399 w 337212"/>
                <a:gd name="connsiteY3" fmla="*/ 292101 h 309563"/>
                <a:gd name="connsiteX4" fmla="*/ 176137 w 337212"/>
                <a:gd name="connsiteY4" fmla="*/ 187325 h 309563"/>
                <a:gd name="connsiteX5" fmla="*/ 187250 w 337212"/>
                <a:gd name="connsiteY5" fmla="*/ 191271 h 309563"/>
                <a:gd name="connsiteX6" fmla="*/ 187250 w 337212"/>
                <a:gd name="connsiteY6" fmla="*/ 267562 h 309563"/>
                <a:gd name="connsiteX7" fmla="*/ 176137 w 337212"/>
                <a:gd name="connsiteY7" fmla="*/ 279400 h 309563"/>
                <a:gd name="connsiteX8" fmla="*/ 176137 w 337212"/>
                <a:gd name="connsiteY8" fmla="*/ 187325 h 309563"/>
                <a:gd name="connsiteX9" fmla="*/ 231699 w 337212"/>
                <a:gd name="connsiteY9" fmla="*/ 180975 h 309563"/>
                <a:gd name="connsiteX10" fmla="*/ 239637 w 337212"/>
                <a:gd name="connsiteY10" fmla="*/ 184982 h 309563"/>
                <a:gd name="connsiteX11" fmla="*/ 239637 w 337212"/>
                <a:gd name="connsiteY11" fmla="*/ 254429 h 309563"/>
                <a:gd name="connsiteX12" fmla="*/ 231699 w 337212"/>
                <a:gd name="connsiteY12" fmla="*/ 265113 h 309563"/>
                <a:gd name="connsiteX13" fmla="*/ 277737 w 337212"/>
                <a:gd name="connsiteY13" fmla="*/ 177800 h 309563"/>
                <a:gd name="connsiteX14" fmla="*/ 287262 w 337212"/>
                <a:gd name="connsiteY14" fmla="*/ 180398 h 309563"/>
                <a:gd name="connsiteX15" fmla="*/ 287262 w 337212"/>
                <a:gd name="connsiteY15" fmla="*/ 238847 h 309563"/>
                <a:gd name="connsiteX16" fmla="*/ 277737 w 337212"/>
                <a:gd name="connsiteY16" fmla="*/ 249238 h 309563"/>
                <a:gd name="connsiteX17" fmla="*/ 280912 w 337212"/>
                <a:gd name="connsiteY17" fmla="*/ 92075 h 309563"/>
                <a:gd name="connsiteX18" fmla="*/ 307493 w 337212"/>
                <a:gd name="connsiteY18" fmla="*/ 92075 h 309563"/>
                <a:gd name="connsiteX19" fmla="*/ 315468 w 337212"/>
                <a:gd name="connsiteY19" fmla="*/ 97314 h 309563"/>
                <a:gd name="connsiteX20" fmla="*/ 336733 w 337212"/>
                <a:gd name="connsiteY20" fmla="*/ 158869 h 309563"/>
                <a:gd name="connsiteX21" fmla="*/ 331417 w 337212"/>
                <a:gd name="connsiteY21" fmla="*/ 169347 h 309563"/>
                <a:gd name="connsiteX22" fmla="*/ 320784 w 337212"/>
                <a:gd name="connsiteY22" fmla="*/ 164108 h 309563"/>
                <a:gd name="connsiteX23" fmla="*/ 314139 w 337212"/>
                <a:gd name="connsiteY23" fmla="*/ 145772 h 309563"/>
                <a:gd name="connsiteX24" fmla="*/ 314139 w 337212"/>
                <a:gd name="connsiteY24" fmla="*/ 238761 h 309563"/>
                <a:gd name="connsiteX25" fmla="*/ 304835 w 337212"/>
                <a:gd name="connsiteY25" fmla="*/ 249238 h 309563"/>
                <a:gd name="connsiteX26" fmla="*/ 294203 w 337212"/>
                <a:gd name="connsiteY26" fmla="*/ 238761 h 309563"/>
                <a:gd name="connsiteX27" fmla="*/ 294203 w 337212"/>
                <a:gd name="connsiteY27" fmla="*/ 179824 h 309563"/>
                <a:gd name="connsiteX28" fmla="*/ 288886 w 337212"/>
                <a:gd name="connsiteY28" fmla="*/ 179824 h 309563"/>
                <a:gd name="connsiteX29" fmla="*/ 294203 w 337212"/>
                <a:gd name="connsiteY29" fmla="*/ 178515 h 309563"/>
                <a:gd name="connsiteX30" fmla="*/ 304835 w 337212"/>
                <a:gd name="connsiteY30" fmla="*/ 157560 h 309563"/>
                <a:gd name="connsiteX31" fmla="*/ 280912 w 337212"/>
                <a:gd name="connsiteY31" fmla="*/ 92075 h 309563"/>
                <a:gd name="connsiteX32" fmla="*/ 231699 w 337212"/>
                <a:gd name="connsiteY32" fmla="*/ 82550 h 309563"/>
                <a:gd name="connsiteX33" fmla="*/ 243745 w 337212"/>
                <a:gd name="connsiteY33" fmla="*/ 82550 h 309563"/>
                <a:gd name="connsiteX34" fmla="*/ 262484 w 337212"/>
                <a:gd name="connsiteY34" fmla="*/ 82550 h 309563"/>
                <a:gd name="connsiteX35" fmla="*/ 273192 w 337212"/>
                <a:gd name="connsiteY35" fmla="*/ 89117 h 309563"/>
                <a:gd name="connsiteX36" fmla="*/ 297285 w 337212"/>
                <a:gd name="connsiteY36" fmla="*/ 160041 h 309563"/>
                <a:gd name="connsiteX37" fmla="*/ 291931 w 337212"/>
                <a:gd name="connsiteY37" fmla="*/ 171861 h 309563"/>
                <a:gd name="connsiteX38" fmla="*/ 279885 w 337212"/>
                <a:gd name="connsiteY38" fmla="*/ 166608 h 309563"/>
                <a:gd name="connsiteX39" fmla="*/ 271854 w 337212"/>
                <a:gd name="connsiteY39" fmla="*/ 144280 h 309563"/>
                <a:gd name="connsiteX40" fmla="*/ 271854 w 337212"/>
                <a:gd name="connsiteY40" fmla="*/ 253292 h 309563"/>
                <a:gd name="connsiteX41" fmla="*/ 259807 w 337212"/>
                <a:gd name="connsiteY41" fmla="*/ 265113 h 309563"/>
                <a:gd name="connsiteX42" fmla="*/ 247761 w 337212"/>
                <a:gd name="connsiteY42" fmla="*/ 253292 h 309563"/>
                <a:gd name="connsiteX43" fmla="*/ 247761 w 337212"/>
                <a:gd name="connsiteY43" fmla="*/ 183682 h 309563"/>
                <a:gd name="connsiteX44" fmla="*/ 258469 w 337212"/>
                <a:gd name="connsiteY44" fmla="*/ 160041 h 309563"/>
                <a:gd name="connsiteX45" fmla="*/ 231699 w 337212"/>
                <a:gd name="connsiteY45" fmla="*/ 82550 h 309563"/>
                <a:gd name="connsiteX46" fmla="*/ 177724 w 337212"/>
                <a:gd name="connsiteY46" fmla="*/ 77788 h 309563"/>
                <a:gd name="connsiteX47" fmla="*/ 214510 w 337212"/>
                <a:gd name="connsiteY47" fmla="*/ 77788 h 309563"/>
                <a:gd name="connsiteX48" fmla="*/ 225021 w 337212"/>
                <a:gd name="connsiteY48" fmla="*/ 85643 h 309563"/>
                <a:gd name="connsiteX49" fmla="*/ 252610 w 337212"/>
                <a:gd name="connsiteY49" fmla="*/ 162884 h 309563"/>
                <a:gd name="connsiteX50" fmla="*/ 246041 w 337212"/>
                <a:gd name="connsiteY50" fmla="*/ 175976 h 309563"/>
                <a:gd name="connsiteX51" fmla="*/ 231590 w 337212"/>
                <a:gd name="connsiteY51" fmla="*/ 169430 h 309563"/>
                <a:gd name="connsiteX52" fmla="*/ 223707 w 337212"/>
                <a:gd name="connsiteY52" fmla="*/ 145865 h 309563"/>
                <a:gd name="connsiteX53" fmla="*/ 223707 w 337212"/>
                <a:gd name="connsiteY53" fmla="*/ 266309 h 309563"/>
                <a:gd name="connsiteX54" fmla="*/ 210569 w 337212"/>
                <a:gd name="connsiteY54" fmla="*/ 279401 h 309563"/>
                <a:gd name="connsiteX55" fmla="*/ 198745 w 337212"/>
                <a:gd name="connsiteY55" fmla="*/ 266309 h 309563"/>
                <a:gd name="connsiteX56" fmla="*/ 198745 w 337212"/>
                <a:gd name="connsiteY56" fmla="*/ 189068 h 309563"/>
                <a:gd name="connsiteX57" fmla="*/ 197759 w 337212"/>
                <a:gd name="connsiteY57" fmla="*/ 189068 h 309563"/>
                <a:gd name="connsiteX58" fmla="*/ 194803 w 337212"/>
                <a:gd name="connsiteY58" fmla="*/ 189068 h 309563"/>
                <a:gd name="connsiteX59" fmla="*/ 206628 w 337212"/>
                <a:gd name="connsiteY59" fmla="*/ 178595 h 309563"/>
                <a:gd name="connsiteX60" fmla="*/ 206628 w 337212"/>
                <a:gd name="connsiteY60" fmla="*/ 162884 h 309563"/>
                <a:gd name="connsiteX61" fmla="*/ 177724 w 337212"/>
                <a:gd name="connsiteY61" fmla="*/ 79097 h 309563"/>
                <a:gd name="connsiteX62" fmla="*/ 177724 w 337212"/>
                <a:gd name="connsiteY62" fmla="*/ 77788 h 309563"/>
                <a:gd name="connsiteX63" fmla="*/ 120574 w 337212"/>
                <a:gd name="connsiteY63" fmla="*/ 73025 h 309563"/>
                <a:gd name="connsiteX64" fmla="*/ 157008 w 337212"/>
                <a:gd name="connsiteY64" fmla="*/ 73025 h 309563"/>
                <a:gd name="connsiteX65" fmla="*/ 168720 w 337212"/>
                <a:gd name="connsiteY65" fmla="*/ 80953 h 309563"/>
                <a:gd name="connsiteX66" fmla="*/ 197347 w 337212"/>
                <a:gd name="connsiteY66" fmla="*/ 166840 h 309563"/>
                <a:gd name="connsiteX67" fmla="*/ 190840 w 337212"/>
                <a:gd name="connsiteY67" fmla="*/ 181375 h 309563"/>
                <a:gd name="connsiteX68" fmla="*/ 176527 w 337212"/>
                <a:gd name="connsiteY68" fmla="*/ 173447 h 309563"/>
                <a:gd name="connsiteX69" fmla="*/ 167418 w 337212"/>
                <a:gd name="connsiteY69" fmla="*/ 148341 h 309563"/>
                <a:gd name="connsiteX70" fmla="*/ 167418 w 337212"/>
                <a:gd name="connsiteY70" fmla="*/ 279153 h 309563"/>
                <a:gd name="connsiteX71" fmla="*/ 153105 w 337212"/>
                <a:gd name="connsiteY71" fmla="*/ 293688 h 309563"/>
                <a:gd name="connsiteX72" fmla="*/ 140093 w 337212"/>
                <a:gd name="connsiteY72" fmla="*/ 279153 h 309563"/>
                <a:gd name="connsiteX73" fmla="*/ 140093 w 337212"/>
                <a:gd name="connsiteY73" fmla="*/ 195909 h 309563"/>
                <a:gd name="connsiteX74" fmla="*/ 133586 w 337212"/>
                <a:gd name="connsiteY74" fmla="*/ 195909 h 309563"/>
                <a:gd name="connsiteX75" fmla="*/ 138791 w 337212"/>
                <a:gd name="connsiteY75" fmla="*/ 194588 h 309563"/>
                <a:gd name="connsiteX76" fmla="*/ 151804 w 337212"/>
                <a:gd name="connsiteY76" fmla="*/ 166840 h 309563"/>
                <a:gd name="connsiteX77" fmla="*/ 120574 w 337212"/>
                <a:gd name="connsiteY77" fmla="*/ 73025 h 309563"/>
                <a:gd name="connsiteX78" fmla="*/ 46220 w 337212"/>
                <a:gd name="connsiteY78" fmla="*/ 66675 h 309563"/>
                <a:gd name="connsiteX79" fmla="*/ 72821 w 337212"/>
                <a:gd name="connsiteY79" fmla="*/ 66675 h 309563"/>
                <a:gd name="connsiteX80" fmla="*/ 98092 w 337212"/>
                <a:gd name="connsiteY80" fmla="*/ 66675 h 309563"/>
                <a:gd name="connsiteX81" fmla="*/ 111393 w 337212"/>
                <a:gd name="connsiteY81" fmla="*/ 74595 h 309563"/>
                <a:gd name="connsiteX82" fmla="*/ 143315 w 337212"/>
                <a:gd name="connsiteY82" fmla="*/ 169638 h 309563"/>
                <a:gd name="connsiteX83" fmla="*/ 135334 w 337212"/>
                <a:gd name="connsiteY83" fmla="*/ 185479 h 309563"/>
                <a:gd name="connsiteX84" fmla="*/ 119374 w 337212"/>
                <a:gd name="connsiteY84" fmla="*/ 177559 h 309563"/>
                <a:gd name="connsiteX85" fmla="*/ 108733 w 337212"/>
                <a:gd name="connsiteY85" fmla="*/ 148518 h 309563"/>
                <a:gd name="connsiteX86" fmla="*/ 108733 w 337212"/>
                <a:gd name="connsiteY86" fmla="*/ 295043 h 309563"/>
                <a:gd name="connsiteX87" fmla="*/ 94102 w 337212"/>
                <a:gd name="connsiteY87" fmla="*/ 309563 h 309563"/>
                <a:gd name="connsiteX88" fmla="*/ 78141 w 337212"/>
                <a:gd name="connsiteY88" fmla="*/ 295043 h 309563"/>
                <a:gd name="connsiteX89" fmla="*/ 78141 w 337212"/>
                <a:gd name="connsiteY89" fmla="*/ 202640 h 309563"/>
                <a:gd name="connsiteX90" fmla="*/ 66171 w 337212"/>
                <a:gd name="connsiteY90" fmla="*/ 202640 h 309563"/>
                <a:gd name="connsiteX91" fmla="*/ 66171 w 337212"/>
                <a:gd name="connsiteY91" fmla="*/ 295043 h 309563"/>
                <a:gd name="connsiteX92" fmla="*/ 50210 w 337212"/>
                <a:gd name="connsiteY92" fmla="*/ 309563 h 309563"/>
                <a:gd name="connsiteX93" fmla="*/ 35579 w 337212"/>
                <a:gd name="connsiteY93" fmla="*/ 295043 h 309563"/>
                <a:gd name="connsiteX94" fmla="*/ 35579 w 337212"/>
                <a:gd name="connsiteY94" fmla="*/ 148518 h 309563"/>
                <a:gd name="connsiteX95" fmla="*/ 24938 w 337212"/>
                <a:gd name="connsiteY95" fmla="*/ 177559 h 309563"/>
                <a:gd name="connsiteX96" fmla="*/ 8978 w 337212"/>
                <a:gd name="connsiteY96" fmla="*/ 185479 h 309563"/>
                <a:gd name="connsiteX97" fmla="*/ 997 w 337212"/>
                <a:gd name="connsiteY97" fmla="*/ 169638 h 309563"/>
                <a:gd name="connsiteX98" fmla="*/ 32919 w 337212"/>
                <a:gd name="connsiteY98" fmla="*/ 74595 h 309563"/>
                <a:gd name="connsiteX99" fmla="*/ 46220 w 337212"/>
                <a:gd name="connsiteY99" fmla="*/ 66675 h 309563"/>
                <a:gd name="connsiteX100" fmla="*/ 289643 w 337212"/>
                <a:gd name="connsiteY100" fmla="*/ 49213 h 309563"/>
                <a:gd name="connsiteX101" fmla="*/ 309487 w 337212"/>
                <a:gd name="connsiteY101" fmla="*/ 68263 h 309563"/>
                <a:gd name="connsiteX102" fmla="*/ 289643 w 337212"/>
                <a:gd name="connsiteY102" fmla="*/ 87313 h 309563"/>
                <a:gd name="connsiteX103" fmla="*/ 269799 w 337212"/>
                <a:gd name="connsiteY103" fmla="*/ 68263 h 309563"/>
                <a:gd name="connsiteX104" fmla="*/ 271122 w 337212"/>
                <a:gd name="connsiteY104" fmla="*/ 68263 h 309563"/>
                <a:gd name="connsiteX105" fmla="*/ 272445 w 337212"/>
                <a:gd name="connsiteY105" fmla="*/ 59373 h 309563"/>
                <a:gd name="connsiteX106" fmla="*/ 289643 w 337212"/>
                <a:gd name="connsiteY106" fmla="*/ 49213 h 309563"/>
                <a:gd name="connsiteX107" fmla="*/ 244544 w 337212"/>
                <a:gd name="connsiteY107" fmla="*/ 33338 h 309563"/>
                <a:gd name="connsiteX108" fmla="*/ 266625 w 337212"/>
                <a:gd name="connsiteY108" fmla="*/ 55699 h 309563"/>
                <a:gd name="connsiteX109" fmla="*/ 244544 w 337212"/>
                <a:gd name="connsiteY109" fmla="*/ 79376 h 309563"/>
                <a:gd name="connsiteX110" fmla="*/ 223762 w 337212"/>
                <a:gd name="connsiteY110" fmla="*/ 63592 h 309563"/>
                <a:gd name="connsiteX111" fmla="*/ 226360 w 337212"/>
                <a:gd name="connsiteY111" fmla="*/ 49123 h 309563"/>
                <a:gd name="connsiteX112" fmla="*/ 226360 w 337212"/>
                <a:gd name="connsiteY112" fmla="*/ 43861 h 309563"/>
                <a:gd name="connsiteX113" fmla="*/ 244544 w 337212"/>
                <a:gd name="connsiteY113" fmla="*/ 33338 h 309563"/>
                <a:gd name="connsiteX114" fmla="*/ 192806 w 337212"/>
                <a:gd name="connsiteY114" fmla="*/ 23813 h 309563"/>
                <a:gd name="connsiteX115" fmla="*/ 217412 w 337212"/>
                <a:gd name="connsiteY115" fmla="*/ 48420 h 309563"/>
                <a:gd name="connsiteX116" fmla="*/ 192806 w 337212"/>
                <a:gd name="connsiteY116" fmla="*/ 73026 h 309563"/>
                <a:gd name="connsiteX117" fmla="*/ 168199 w 337212"/>
                <a:gd name="connsiteY117" fmla="*/ 51010 h 309563"/>
                <a:gd name="connsiteX118" fmla="*/ 170789 w 337212"/>
                <a:gd name="connsiteY118" fmla="*/ 39354 h 309563"/>
                <a:gd name="connsiteX119" fmla="*/ 170789 w 337212"/>
                <a:gd name="connsiteY119" fmla="*/ 38059 h 309563"/>
                <a:gd name="connsiteX120" fmla="*/ 192806 w 337212"/>
                <a:gd name="connsiteY120" fmla="*/ 23813 h 309563"/>
                <a:gd name="connsiteX121" fmla="*/ 133275 w 337212"/>
                <a:gd name="connsiteY121" fmla="*/ 12700 h 309563"/>
                <a:gd name="connsiteX122" fmla="*/ 160262 w 337212"/>
                <a:gd name="connsiteY122" fmla="*/ 39029 h 309563"/>
                <a:gd name="connsiteX123" fmla="*/ 133275 w 337212"/>
                <a:gd name="connsiteY123" fmla="*/ 66675 h 309563"/>
                <a:gd name="connsiteX124" fmla="*/ 106287 w 337212"/>
                <a:gd name="connsiteY124" fmla="*/ 48245 h 309563"/>
                <a:gd name="connsiteX125" fmla="*/ 111685 w 337212"/>
                <a:gd name="connsiteY125" fmla="*/ 29814 h 309563"/>
                <a:gd name="connsiteX126" fmla="*/ 110335 w 337212"/>
                <a:gd name="connsiteY126" fmla="*/ 23232 h 309563"/>
                <a:gd name="connsiteX127" fmla="*/ 133275 w 337212"/>
                <a:gd name="connsiteY127" fmla="*/ 12700 h 309563"/>
                <a:gd name="connsiteX128" fmla="*/ 72809 w 337212"/>
                <a:gd name="connsiteY128" fmla="*/ 0 h 309563"/>
                <a:gd name="connsiteX129" fmla="*/ 101525 w 337212"/>
                <a:gd name="connsiteY129" fmla="*/ 30163 h 309563"/>
                <a:gd name="connsiteX130" fmla="*/ 72809 w 337212"/>
                <a:gd name="connsiteY130" fmla="*/ 60325 h 309563"/>
                <a:gd name="connsiteX131" fmla="*/ 42787 w 337212"/>
                <a:gd name="connsiteY131" fmla="*/ 30163 h 309563"/>
                <a:gd name="connsiteX132" fmla="*/ 72809 w 337212"/>
                <a:gd name="connsiteY132" fmla="*/ 0 h 309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337212" h="309563">
                  <a:moveTo>
                    <a:pt x="117399" y="192088"/>
                  </a:moveTo>
                  <a:cubicBezTo>
                    <a:pt x="121632" y="194720"/>
                    <a:pt x="125866" y="196036"/>
                    <a:pt x="130099" y="196036"/>
                  </a:cubicBezTo>
                  <a:cubicBezTo>
                    <a:pt x="130099" y="196036"/>
                    <a:pt x="130099" y="196036"/>
                    <a:pt x="130099" y="278941"/>
                  </a:cubicBezTo>
                  <a:cubicBezTo>
                    <a:pt x="130099" y="285521"/>
                    <a:pt x="124455" y="290785"/>
                    <a:pt x="117399" y="292101"/>
                  </a:cubicBezTo>
                  <a:close/>
                  <a:moveTo>
                    <a:pt x="176137" y="187325"/>
                  </a:moveTo>
                  <a:cubicBezTo>
                    <a:pt x="179841" y="189956"/>
                    <a:pt x="183546" y="191271"/>
                    <a:pt x="187250" y="191271"/>
                  </a:cubicBezTo>
                  <a:cubicBezTo>
                    <a:pt x="187250" y="191271"/>
                    <a:pt x="187250" y="191271"/>
                    <a:pt x="187250" y="267562"/>
                  </a:cubicBezTo>
                  <a:cubicBezTo>
                    <a:pt x="187250" y="274139"/>
                    <a:pt x="182311" y="279400"/>
                    <a:pt x="176137" y="279400"/>
                  </a:cubicBezTo>
                  <a:cubicBezTo>
                    <a:pt x="176137" y="279400"/>
                    <a:pt x="176137" y="279400"/>
                    <a:pt x="176137" y="187325"/>
                  </a:cubicBezTo>
                  <a:close/>
                  <a:moveTo>
                    <a:pt x="231699" y="180975"/>
                  </a:moveTo>
                  <a:cubicBezTo>
                    <a:pt x="233967" y="183646"/>
                    <a:pt x="236235" y="183646"/>
                    <a:pt x="239637" y="184982"/>
                  </a:cubicBezTo>
                  <a:cubicBezTo>
                    <a:pt x="239637" y="184982"/>
                    <a:pt x="239637" y="184982"/>
                    <a:pt x="239637" y="254429"/>
                  </a:cubicBezTo>
                  <a:cubicBezTo>
                    <a:pt x="239637" y="259771"/>
                    <a:pt x="236235" y="263778"/>
                    <a:pt x="231699" y="265113"/>
                  </a:cubicBezTo>
                  <a:close/>
                  <a:moveTo>
                    <a:pt x="277737" y="177800"/>
                  </a:moveTo>
                  <a:cubicBezTo>
                    <a:pt x="280458" y="179099"/>
                    <a:pt x="283180" y="180398"/>
                    <a:pt x="287262" y="180398"/>
                  </a:cubicBezTo>
                  <a:cubicBezTo>
                    <a:pt x="287262" y="180398"/>
                    <a:pt x="287262" y="180398"/>
                    <a:pt x="287262" y="238847"/>
                  </a:cubicBezTo>
                  <a:cubicBezTo>
                    <a:pt x="287262" y="244043"/>
                    <a:pt x="283180" y="247939"/>
                    <a:pt x="277737" y="249238"/>
                  </a:cubicBezTo>
                  <a:close/>
                  <a:moveTo>
                    <a:pt x="280912" y="92075"/>
                  </a:moveTo>
                  <a:cubicBezTo>
                    <a:pt x="282241" y="92075"/>
                    <a:pt x="306164" y="92075"/>
                    <a:pt x="307493" y="92075"/>
                  </a:cubicBezTo>
                  <a:cubicBezTo>
                    <a:pt x="311481" y="92075"/>
                    <a:pt x="314139" y="94694"/>
                    <a:pt x="315468" y="97314"/>
                  </a:cubicBezTo>
                  <a:cubicBezTo>
                    <a:pt x="315468" y="97314"/>
                    <a:pt x="315468" y="97314"/>
                    <a:pt x="336733" y="158869"/>
                  </a:cubicBezTo>
                  <a:cubicBezTo>
                    <a:pt x="338062" y="162798"/>
                    <a:pt x="336733" y="168037"/>
                    <a:pt x="331417" y="169347"/>
                  </a:cubicBezTo>
                  <a:cubicBezTo>
                    <a:pt x="327430" y="170657"/>
                    <a:pt x="322113" y="168037"/>
                    <a:pt x="320784" y="164108"/>
                  </a:cubicBezTo>
                  <a:cubicBezTo>
                    <a:pt x="320784" y="164108"/>
                    <a:pt x="320784" y="164108"/>
                    <a:pt x="314139" y="145772"/>
                  </a:cubicBezTo>
                  <a:cubicBezTo>
                    <a:pt x="314139" y="145772"/>
                    <a:pt x="314139" y="145772"/>
                    <a:pt x="314139" y="238761"/>
                  </a:cubicBezTo>
                  <a:cubicBezTo>
                    <a:pt x="314139" y="243999"/>
                    <a:pt x="310152" y="249238"/>
                    <a:pt x="304835" y="249238"/>
                  </a:cubicBezTo>
                  <a:cubicBezTo>
                    <a:pt x="299519" y="249238"/>
                    <a:pt x="294203" y="243999"/>
                    <a:pt x="294203" y="238761"/>
                  </a:cubicBezTo>
                  <a:cubicBezTo>
                    <a:pt x="294203" y="238761"/>
                    <a:pt x="294203" y="238761"/>
                    <a:pt x="294203" y="179824"/>
                  </a:cubicBezTo>
                  <a:cubicBezTo>
                    <a:pt x="294203" y="179824"/>
                    <a:pt x="294203" y="179824"/>
                    <a:pt x="288886" y="179824"/>
                  </a:cubicBezTo>
                  <a:cubicBezTo>
                    <a:pt x="291545" y="179824"/>
                    <a:pt x="292874" y="179824"/>
                    <a:pt x="294203" y="178515"/>
                  </a:cubicBezTo>
                  <a:cubicBezTo>
                    <a:pt x="302177" y="175895"/>
                    <a:pt x="307493" y="166727"/>
                    <a:pt x="304835" y="157560"/>
                  </a:cubicBezTo>
                  <a:cubicBezTo>
                    <a:pt x="304835" y="157560"/>
                    <a:pt x="304835" y="157560"/>
                    <a:pt x="280912" y="92075"/>
                  </a:cubicBezTo>
                  <a:close/>
                  <a:moveTo>
                    <a:pt x="231699" y="82550"/>
                  </a:moveTo>
                  <a:cubicBezTo>
                    <a:pt x="235715" y="82550"/>
                    <a:pt x="239730" y="82550"/>
                    <a:pt x="243745" y="82550"/>
                  </a:cubicBezTo>
                  <a:cubicBezTo>
                    <a:pt x="253115" y="82550"/>
                    <a:pt x="262484" y="82550"/>
                    <a:pt x="262484" y="82550"/>
                  </a:cubicBezTo>
                  <a:cubicBezTo>
                    <a:pt x="267838" y="82550"/>
                    <a:pt x="271854" y="85177"/>
                    <a:pt x="273192" y="89117"/>
                  </a:cubicBezTo>
                  <a:cubicBezTo>
                    <a:pt x="273192" y="89117"/>
                    <a:pt x="273192" y="89117"/>
                    <a:pt x="297285" y="160041"/>
                  </a:cubicBezTo>
                  <a:cubicBezTo>
                    <a:pt x="299962" y="165294"/>
                    <a:pt x="297285" y="170548"/>
                    <a:pt x="291931" y="171861"/>
                  </a:cubicBezTo>
                  <a:cubicBezTo>
                    <a:pt x="286577" y="174488"/>
                    <a:pt x="281223" y="170548"/>
                    <a:pt x="279885" y="166608"/>
                  </a:cubicBezTo>
                  <a:cubicBezTo>
                    <a:pt x="279885" y="166608"/>
                    <a:pt x="279885" y="166608"/>
                    <a:pt x="271854" y="144280"/>
                  </a:cubicBezTo>
                  <a:cubicBezTo>
                    <a:pt x="271854" y="144280"/>
                    <a:pt x="271854" y="144280"/>
                    <a:pt x="271854" y="253292"/>
                  </a:cubicBezTo>
                  <a:cubicBezTo>
                    <a:pt x="271854" y="259859"/>
                    <a:pt x="266500" y="265113"/>
                    <a:pt x="259807" y="265113"/>
                  </a:cubicBezTo>
                  <a:cubicBezTo>
                    <a:pt x="253115" y="265113"/>
                    <a:pt x="247761" y="259859"/>
                    <a:pt x="247761" y="253292"/>
                  </a:cubicBezTo>
                  <a:cubicBezTo>
                    <a:pt x="247761" y="253292"/>
                    <a:pt x="247761" y="253292"/>
                    <a:pt x="247761" y="183682"/>
                  </a:cubicBezTo>
                  <a:cubicBezTo>
                    <a:pt x="257130" y="179742"/>
                    <a:pt x="262484" y="169235"/>
                    <a:pt x="258469" y="160041"/>
                  </a:cubicBezTo>
                  <a:cubicBezTo>
                    <a:pt x="258469" y="160041"/>
                    <a:pt x="258469" y="160041"/>
                    <a:pt x="231699" y="82550"/>
                  </a:cubicBezTo>
                  <a:close/>
                  <a:moveTo>
                    <a:pt x="177724" y="77788"/>
                  </a:moveTo>
                  <a:cubicBezTo>
                    <a:pt x="177724" y="77788"/>
                    <a:pt x="213196" y="77788"/>
                    <a:pt x="214510" y="77788"/>
                  </a:cubicBezTo>
                  <a:cubicBezTo>
                    <a:pt x="219765" y="77788"/>
                    <a:pt x="223707" y="80406"/>
                    <a:pt x="225021" y="85643"/>
                  </a:cubicBezTo>
                  <a:cubicBezTo>
                    <a:pt x="225021" y="85643"/>
                    <a:pt x="225021" y="85643"/>
                    <a:pt x="252610" y="162884"/>
                  </a:cubicBezTo>
                  <a:cubicBezTo>
                    <a:pt x="253924" y="168121"/>
                    <a:pt x="251296" y="174667"/>
                    <a:pt x="246041" y="175976"/>
                  </a:cubicBezTo>
                  <a:cubicBezTo>
                    <a:pt x="239472" y="178595"/>
                    <a:pt x="234217" y="175976"/>
                    <a:pt x="231590" y="169430"/>
                  </a:cubicBezTo>
                  <a:cubicBezTo>
                    <a:pt x="231590" y="169430"/>
                    <a:pt x="231590" y="169430"/>
                    <a:pt x="223707" y="145865"/>
                  </a:cubicBezTo>
                  <a:cubicBezTo>
                    <a:pt x="223707" y="145865"/>
                    <a:pt x="223707" y="145865"/>
                    <a:pt x="223707" y="266309"/>
                  </a:cubicBezTo>
                  <a:cubicBezTo>
                    <a:pt x="223707" y="272855"/>
                    <a:pt x="218452" y="279401"/>
                    <a:pt x="210569" y="279401"/>
                  </a:cubicBezTo>
                  <a:cubicBezTo>
                    <a:pt x="204000" y="279401"/>
                    <a:pt x="198745" y="272855"/>
                    <a:pt x="198745" y="266309"/>
                  </a:cubicBezTo>
                  <a:cubicBezTo>
                    <a:pt x="198745" y="266309"/>
                    <a:pt x="198745" y="266309"/>
                    <a:pt x="198745" y="189068"/>
                  </a:cubicBezTo>
                  <a:cubicBezTo>
                    <a:pt x="198745" y="189068"/>
                    <a:pt x="198745" y="189068"/>
                    <a:pt x="197759" y="189068"/>
                  </a:cubicBezTo>
                  <a:lnTo>
                    <a:pt x="194803" y="189068"/>
                  </a:lnTo>
                  <a:cubicBezTo>
                    <a:pt x="200059" y="187759"/>
                    <a:pt x="204000" y="183831"/>
                    <a:pt x="206628" y="178595"/>
                  </a:cubicBezTo>
                  <a:cubicBezTo>
                    <a:pt x="209255" y="173358"/>
                    <a:pt x="209255" y="168121"/>
                    <a:pt x="206628" y="162884"/>
                  </a:cubicBezTo>
                  <a:cubicBezTo>
                    <a:pt x="206628" y="162884"/>
                    <a:pt x="206628" y="162884"/>
                    <a:pt x="177724" y="79097"/>
                  </a:cubicBezTo>
                  <a:cubicBezTo>
                    <a:pt x="177724" y="79097"/>
                    <a:pt x="177724" y="77788"/>
                    <a:pt x="177724" y="77788"/>
                  </a:cubicBezTo>
                  <a:close/>
                  <a:moveTo>
                    <a:pt x="120574" y="73025"/>
                  </a:moveTo>
                  <a:cubicBezTo>
                    <a:pt x="120574" y="73025"/>
                    <a:pt x="157008" y="73025"/>
                    <a:pt x="157008" y="73025"/>
                  </a:cubicBezTo>
                  <a:cubicBezTo>
                    <a:pt x="162213" y="73025"/>
                    <a:pt x="167418" y="75668"/>
                    <a:pt x="168720" y="80953"/>
                  </a:cubicBezTo>
                  <a:cubicBezTo>
                    <a:pt x="168720" y="80953"/>
                    <a:pt x="168720" y="80953"/>
                    <a:pt x="197347" y="166840"/>
                  </a:cubicBezTo>
                  <a:cubicBezTo>
                    <a:pt x="199949" y="172125"/>
                    <a:pt x="197347" y="178732"/>
                    <a:pt x="190840" y="181375"/>
                  </a:cubicBezTo>
                  <a:cubicBezTo>
                    <a:pt x="184334" y="184017"/>
                    <a:pt x="177828" y="180053"/>
                    <a:pt x="176527" y="173447"/>
                  </a:cubicBezTo>
                  <a:lnTo>
                    <a:pt x="167418" y="148341"/>
                  </a:lnTo>
                  <a:cubicBezTo>
                    <a:pt x="167418" y="148341"/>
                    <a:pt x="167418" y="148341"/>
                    <a:pt x="167418" y="279153"/>
                  </a:cubicBezTo>
                  <a:cubicBezTo>
                    <a:pt x="167418" y="287081"/>
                    <a:pt x="160912" y="293688"/>
                    <a:pt x="153105" y="293688"/>
                  </a:cubicBezTo>
                  <a:cubicBezTo>
                    <a:pt x="145297" y="293688"/>
                    <a:pt x="140093" y="287081"/>
                    <a:pt x="140093" y="279153"/>
                  </a:cubicBezTo>
                  <a:cubicBezTo>
                    <a:pt x="140093" y="279153"/>
                    <a:pt x="140093" y="279153"/>
                    <a:pt x="140093" y="195909"/>
                  </a:cubicBezTo>
                  <a:cubicBezTo>
                    <a:pt x="140093" y="195909"/>
                    <a:pt x="140093" y="195909"/>
                    <a:pt x="133586" y="195909"/>
                  </a:cubicBezTo>
                  <a:cubicBezTo>
                    <a:pt x="134888" y="195909"/>
                    <a:pt x="136189" y="195909"/>
                    <a:pt x="138791" y="194588"/>
                  </a:cubicBezTo>
                  <a:cubicBezTo>
                    <a:pt x="150502" y="190624"/>
                    <a:pt x="155707" y="177411"/>
                    <a:pt x="151804" y="166840"/>
                  </a:cubicBezTo>
                  <a:cubicBezTo>
                    <a:pt x="151804" y="166840"/>
                    <a:pt x="151804" y="166840"/>
                    <a:pt x="120574" y="73025"/>
                  </a:cubicBezTo>
                  <a:close/>
                  <a:moveTo>
                    <a:pt x="46220" y="66675"/>
                  </a:moveTo>
                  <a:cubicBezTo>
                    <a:pt x="47550" y="66675"/>
                    <a:pt x="59520" y="66675"/>
                    <a:pt x="72821" y="66675"/>
                  </a:cubicBezTo>
                  <a:cubicBezTo>
                    <a:pt x="84792" y="66675"/>
                    <a:pt x="96762" y="66675"/>
                    <a:pt x="98092" y="66675"/>
                  </a:cubicBezTo>
                  <a:cubicBezTo>
                    <a:pt x="103413" y="66675"/>
                    <a:pt x="108733" y="69315"/>
                    <a:pt x="111393" y="74595"/>
                  </a:cubicBezTo>
                  <a:cubicBezTo>
                    <a:pt x="111393" y="74595"/>
                    <a:pt x="111393" y="74595"/>
                    <a:pt x="143315" y="169638"/>
                  </a:cubicBezTo>
                  <a:cubicBezTo>
                    <a:pt x="145975" y="176239"/>
                    <a:pt x="143315" y="184159"/>
                    <a:pt x="135334" y="185479"/>
                  </a:cubicBezTo>
                  <a:cubicBezTo>
                    <a:pt x="128684" y="188119"/>
                    <a:pt x="122034" y="184159"/>
                    <a:pt x="119374" y="177559"/>
                  </a:cubicBezTo>
                  <a:cubicBezTo>
                    <a:pt x="119374" y="177559"/>
                    <a:pt x="119374" y="177559"/>
                    <a:pt x="108733" y="148518"/>
                  </a:cubicBezTo>
                  <a:cubicBezTo>
                    <a:pt x="108733" y="148518"/>
                    <a:pt x="108733" y="148518"/>
                    <a:pt x="108733" y="295043"/>
                  </a:cubicBezTo>
                  <a:cubicBezTo>
                    <a:pt x="108733" y="302963"/>
                    <a:pt x="102083" y="309563"/>
                    <a:pt x="94102" y="309563"/>
                  </a:cubicBezTo>
                  <a:cubicBezTo>
                    <a:pt x="84792" y="309563"/>
                    <a:pt x="78141" y="302963"/>
                    <a:pt x="78141" y="295043"/>
                  </a:cubicBezTo>
                  <a:cubicBezTo>
                    <a:pt x="78141" y="295043"/>
                    <a:pt x="78141" y="295043"/>
                    <a:pt x="78141" y="202640"/>
                  </a:cubicBezTo>
                  <a:cubicBezTo>
                    <a:pt x="78141" y="202640"/>
                    <a:pt x="78141" y="202640"/>
                    <a:pt x="66171" y="202640"/>
                  </a:cubicBezTo>
                  <a:cubicBezTo>
                    <a:pt x="66171" y="202640"/>
                    <a:pt x="66171" y="202640"/>
                    <a:pt x="66171" y="295043"/>
                  </a:cubicBezTo>
                  <a:cubicBezTo>
                    <a:pt x="66171" y="302963"/>
                    <a:pt x="59520" y="309563"/>
                    <a:pt x="50210" y="309563"/>
                  </a:cubicBezTo>
                  <a:cubicBezTo>
                    <a:pt x="42229" y="309563"/>
                    <a:pt x="35579" y="302963"/>
                    <a:pt x="35579" y="295043"/>
                  </a:cubicBezTo>
                  <a:cubicBezTo>
                    <a:pt x="35579" y="295043"/>
                    <a:pt x="35579" y="295043"/>
                    <a:pt x="35579" y="148518"/>
                  </a:cubicBezTo>
                  <a:cubicBezTo>
                    <a:pt x="35579" y="148518"/>
                    <a:pt x="35579" y="148518"/>
                    <a:pt x="24938" y="177559"/>
                  </a:cubicBezTo>
                  <a:cubicBezTo>
                    <a:pt x="22278" y="184159"/>
                    <a:pt x="15628" y="188119"/>
                    <a:pt x="8978" y="185479"/>
                  </a:cubicBezTo>
                  <a:cubicBezTo>
                    <a:pt x="997" y="184159"/>
                    <a:pt x="-1663" y="176239"/>
                    <a:pt x="997" y="169638"/>
                  </a:cubicBezTo>
                  <a:cubicBezTo>
                    <a:pt x="997" y="169638"/>
                    <a:pt x="997" y="169638"/>
                    <a:pt x="32919" y="74595"/>
                  </a:cubicBezTo>
                  <a:cubicBezTo>
                    <a:pt x="35579" y="69315"/>
                    <a:pt x="40899" y="66675"/>
                    <a:pt x="46220" y="66675"/>
                  </a:cubicBezTo>
                  <a:close/>
                  <a:moveTo>
                    <a:pt x="289643" y="49213"/>
                  </a:moveTo>
                  <a:cubicBezTo>
                    <a:pt x="301549" y="49213"/>
                    <a:pt x="309487" y="58103"/>
                    <a:pt x="309487" y="68263"/>
                  </a:cubicBezTo>
                  <a:cubicBezTo>
                    <a:pt x="309487" y="79693"/>
                    <a:pt x="300227" y="87313"/>
                    <a:pt x="289643" y="87313"/>
                  </a:cubicBezTo>
                  <a:cubicBezTo>
                    <a:pt x="280383" y="87313"/>
                    <a:pt x="269799" y="79693"/>
                    <a:pt x="269799" y="68263"/>
                  </a:cubicBezTo>
                  <a:cubicBezTo>
                    <a:pt x="269799" y="68263"/>
                    <a:pt x="271122" y="68263"/>
                    <a:pt x="271122" y="68263"/>
                  </a:cubicBezTo>
                  <a:cubicBezTo>
                    <a:pt x="271122" y="65723"/>
                    <a:pt x="272445" y="63183"/>
                    <a:pt x="272445" y="59373"/>
                  </a:cubicBezTo>
                  <a:cubicBezTo>
                    <a:pt x="276414" y="54293"/>
                    <a:pt x="283028" y="49213"/>
                    <a:pt x="289643" y="49213"/>
                  </a:cubicBezTo>
                  <a:close/>
                  <a:moveTo>
                    <a:pt x="244544" y="33338"/>
                  </a:moveTo>
                  <a:cubicBezTo>
                    <a:pt x="257533" y="33338"/>
                    <a:pt x="266625" y="43861"/>
                    <a:pt x="266625" y="55699"/>
                  </a:cubicBezTo>
                  <a:cubicBezTo>
                    <a:pt x="266625" y="68853"/>
                    <a:pt x="256234" y="79376"/>
                    <a:pt x="244544" y="79376"/>
                  </a:cubicBezTo>
                  <a:cubicBezTo>
                    <a:pt x="235452" y="79376"/>
                    <a:pt x="226360" y="72799"/>
                    <a:pt x="223762" y="63592"/>
                  </a:cubicBezTo>
                  <a:cubicBezTo>
                    <a:pt x="225061" y="59645"/>
                    <a:pt x="226360" y="54384"/>
                    <a:pt x="226360" y="49123"/>
                  </a:cubicBezTo>
                  <a:cubicBezTo>
                    <a:pt x="226360" y="47807"/>
                    <a:pt x="226360" y="46492"/>
                    <a:pt x="226360" y="43861"/>
                  </a:cubicBezTo>
                  <a:cubicBezTo>
                    <a:pt x="230256" y="37284"/>
                    <a:pt x="236751" y="33338"/>
                    <a:pt x="244544" y="33338"/>
                  </a:cubicBezTo>
                  <a:close/>
                  <a:moveTo>
                    <a:pt x="192806" y="23813"/>
                  </a:moveTo>
                  <a:cubicBezTo>
                    <a:pt x="205756" y="23813"/>
                    <a:pt x="217412" y="35469"/>
                    <a:pt x="217412" y="48420"/>
                  </a:cubicBezTo>
                  <a:cubicBezTo>
                    <a:pt x="217412" y="62665"/>
                    <a:pt x="205756" y="73026"/>
                    <a:pt x="192806" y="73026"/>
                  </a:cubicBezTo>
                  <a:cubicBezTo>
                    <a:pt x="179855" y="73026"/>
                    <a:pt x="169494" y="63961"/>
                    <a:pt x="168199" y="51010"/>
                  </a:cubicBezTo>
                  <a:cubicBezTo>
                    <a:pt x="169494" y="48420"/>
                    <a:pt x="170789" y="44534"/>
                    <a:pt x="170789" y="39354"/>
                  </a:cubicBezTo>
                  <a:cubicBezTo>
                    <a:pt x="170789" y="39354"/>
                    <a:pt x="170789" y="39354"/>
                    <a:pt x="170789" y="38059"/>
                  </a:cubicBezTo>
                  <a:cubicBezTo>
                    <a:pt x="174674" y="30288"/>
                    <a:pt x="182445" y="23813"/>
                    <a:pt x="192806" y="23813"/>
                  </a:cubicBezTo>
                  <a:close/>
                  <a:moveTo>
                    <a:pt x="133275" y="12700"/>
                  </a:moveTo>
                  <a:cubicBezTo>
                    <a:pt x="148118" y="12700"/>
                    <a:pt x="160262" y="24548"/>
                    <a:pt x="160262" y="39029"/>
                  </a:cubicBezTo>
                  <a:cubicBezTo>
                    <a:pt x="160262" y="54827"/>
                    <a:pt x="148118" y="66675"/>
                    <a:pt x="133275" y="66675"/>
                  </a:cubicBezTo>
                  <a:cubicBezTo>
                    <a:pt x="121130" y="66675"/>
                    <a:pt x="110335" y="60093"/>
                    <a:pt x="106287" y="48245"/>
                  </a:cubicBezTo>
                  <a:cubicBezTo>
                    <a:pt x="108986" y="42979"/>
                    <a:pt x="111685" y="36396"/>
                    <a:pt x="111685" y="29814"/>
                  </a:cubicBezTo>
                  <a:cubicBezTo>
                    <a:pt x="111685" y="27181"/>
                    <a:pt x="110335" y="25865"/>
                    <a:pt x="110335" y="23232"/>
                  </a:cubicBezTo>
                  <a:cubicBezTo>
                    <a:pt x="115733" y="16649"/>
                    <a:pt x="123829" y="12700"/>
                    <a:pt x="133275" y="12700"/>
                  </a:cubicBezTo>
                  <a:close/>
                  <a:moveTo>
                    <a:pt x="72809" y="0"/>
                  </a:moveTo>
                  <a:cubicBezTo>
                    <a:pt x="88472" y="0"/>
                    <a:pt x="101525" y="14426"/>
                    <a:pt x="101525" y="30163"/>
                  </a:cubicBezTo>
                  <a:cubicBezTo>
                    <a:pt x="101525" y="47211"/>
                    <a:pt x="87167" y="60325"/>
                    <a:pt x="72809" y="60325"/>
                  </a:cubicBezTo>
                  <a:cubicBezTo>
                    <a:pt x="57145" y="60325"/>
                    <a:pt x="42787" y="47211"/>
                    <a:pt x="42787" y="30163"/>
                  </a:cubicBezTo>
                  <a:cubicBezTo>
                    <a:pt x="42787" y="14426"/>
                    <a:pt x="55840" y="0"/>
                    <a:pt x="72809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575844" y="3110413"/>
            <a:ext cx="2520156" cy="2593702"/>
            <a:chOff x="3575844" y="3110413"/>
            <a:chExt cx="2520156" cy="2593702"/>
          </a:xfrm>
        </p:grpSpPr>
        <p:sp>
          <p:nvSpPr>
            <p:cNvPr id="7" name="矩形 6"/>
            <p:cNvSpPr/>
            <p:nvPr/>
          </p:nvSpPr>
          <p:spPr>
            <a:xfrm>
              <a:off x="3575844" y="3110413"/>
              <a:ext cx="2520156" cy="25937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714835" y="4307403"/>
              <a:ext cx="224216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computer, or print the presentation and make it into a film to be used in a wider field</a:t>
              </a:r>
            </a:p>
          </p:txBody>
        </p:sp>
        <p:sp>
          <p:nvSpPr>
            <p:cNvPr id="24" name="椭圆 17"/>
            <p:cNvSpPr/>
            <p:nvPr/>
          </p:nvSpPr>
          <p:spPr>
            <a:xfrm>
              <a:off x="4609867" y="3449955"/>
              <a:ext cx="452099" cy="544574"/>
            </a:xfrm>
            <a:custGeom>
              <a:avLst/>
              <a:gdLst>
                <a:gd name="T0" fmla="*/ 212 w 212"/>
                <a:gd name="T1" fmla="*/ 160 h 256"/>
                <a:gd name="T2" fmla="*/ 210 w 212"/>
                <a:gd name="T3" fmla="*/ 171 h 256"/>
                <a:gd name="T4" fmla="*/ 203 w 212"/>
                <a:gd name="T5" fmla="*/ 180 h 256"/>
                <a:gd name="T6" fmla="*/ 208 w 212"/>
                <a:gd name="T7" fmla="*/ 188 h 256"/>
                <a:gd name="T8" fmla="*/ 209 w 212"/>
                <a:gd name="T9" fmla="*/ 200 h 256"/>
                <a:gd name="T10" fmla="*/ 205 w 212"/>
                <a:gd name="T11" fmla="*/ 212 h 256"/>
                <a:gd name="T12" fmla="*/ 200 w 212"/>
                <a:gd name="T13" fmla="*/ 218 h 256"/>
                <a:gd name="T14" fmla="*/ 193 w 212"/>
                <a:gd name="T15" fmla="*/ 222 h 256"/>
                <a:gd name="T16" fmla="*/ 194 w 212"/>
                <a:gd name="T17" fmla="*/ 235 h 256"/>
                <a:gd name="T18" fmla="*/ 186 w 212"/>
                <a:gd name="T19" fmla="*/ 245 h 256"/>
                <a:gd name="T20" fmla="*/ 176 w 212"/>
                <a:gd name="T21" fmla="*/ 251 h 256"/>
                <a:gd name="T22" fmla="*/ 169 w 212"/>
                <a:gd name="T23" fmla="*/ 254 h 256"/>
                <a:gd name="T24" fmla="*/ 131 w 212"/>
                <a:gd name="T25" fmla="*/ 256 h 256"/>
                <a:gd name="T26" fmla="*/ 91 w 212"/>
                <a:gd name="T27" fmla="*/ 254 h 256"/>
                <a:gd name="T28" fmla="*/ 60 w 212"/>
                <a:gd name="T29" fmla="*/ 247 h 256"/>
                <a:gd name="T30" fmla="*/ 55 w 212"/>
                <a:gd name="T31" fmla="*/ 245 h 256"/>
                <a:gd name="T32" fmla="*/ 50 w 212"/>
                <a:gd name="T33" fmla="*/ 242 h 256"/>
                <a:gd name="T34" fmla="*/ 46 w 212"/>
                <a:gd name="T35" fmla="*/ 239 h 256"/>
                <a:gd name="T36" fmla="*/ 42 w 212"/>
                <a:gd name="T37" fmla="*/ 234 h 256"/>
                <a:gd name="T38" fmla="*/ 0 w 212"/>
                <a:gd name="T39" fmla="*/ 230 h 256"/>
                <a:gd name="T40" fmla="*/ 0 w 212"/>
                <a:gd name="T41" fmla="*/ 136 h 256"/>
                <a:gd name="T42" fmla="*/ 15 w 212"/>
                <a:gd name="T43" fmla="*/ 136 h 256"/>
                <a:gd name="T44" fmla="*/ 30 w 212"/>
                <a:gd name="T45" fmla="*/ 136 h 256"/>
                <a:gd name="T46" fmla="*/ 37 w 212"/>
                <a:gd name="T47" fmla="*/ 131 h 256"/>
                <a:gd name="T48" fmla="*/ 41 w 212"/>
                <a:gd name="T49" fmla="*/ 127 h 256"/>
                <a:gd name="T50" fmla="*/ 43 w 212"/>
                <a:gd name="T51" fmla="*/ 116 h 256"/>
                <a:gd name="T52" fmla="*/ 46 w 212"/>
                <a:gd name="T53" fmla="*/ 104 h 256"/>
                <a:gd name="T54" fmla="*/ 50 w 212"/>
                <a:gd name="T55" fmla="*/ 95 h 256"/>
                <a:gd name="T56" fmla="*/ 56 w 212"/>
                <a:gd name="T57" fmla="*/ 84 h 256"/>
                <a:gd name="T58" fmla="*/ 73 w 212"/>
                <a:gd name="T59" fmla="*/ 68 h 256"/>
                <a:gd name="T60" fmla="*/ 89 w 212"/>
                <a:gd name="T61" fmla="*/ 18 h 256"/>
                <a:gd name="T62" fmla="*/ 89 w 212"/>
                <a:gd name="T63" fmla="*/ 2 h 256"/>
                <a:gd name="T64" fmla="*/ 97 w 212"/>
                <a:gd name="T65" fmla="*/ 0 h 256"/>
                <a:gd name="T66" fmla="*/ 117 w 212"/>
                <a:gd name="T67" fmla="*/ 18 h 256"/>
                <a:gd name="T68" fmla="*/ 121 w 212"/>
                <a:gd name="T69" fmla="*/ 39 h 256"/>
                <a:gd name="T70" fmla="*/ 114 w 212"/>
                <a:gd name="T71" fmla="*/ 59 h 256"/>
                <a:gd name="T72" fmla="*/ 109 w 212"/>
                <a:gd name="T73" fmla="*/ 89 h 256"/>
                <a:gd name="T74" fmla="*/ 113 w 212"/>
                <a:gd name="T75" fmla="*/ 100 h 256"/>
                <a:gd name="T76" fmla="*/ 122 w 212"/>
                <a:gd name="T77" fmla="*/ 107 h 256"/>
                <a:gd name="T78" fmla="*/ 126 w 212"/>
                <a:gd name="T79" fmla="*/ 107 h 256"/>
                <a:gd name="T80" fmla="*/ 131 w 212"/>
                <a:gd name="T81" fmla="*/ 107 h 256"/>
                <a:gd name="T82" fmla="*/ 136 w 212"/>
                <a:gd name="T83" fmla="*/ 107 h 256"/>
                <a:gd name="T84" fmla="*/ 141 w 212"/>
                <a:gd name="T85" fmla="*/ 106 h 256"/>
                <a:gd name="T86" fmla="*/ 152 w 212"/>
                <a:gd name="T87" fmla="*/ 103 h 256"/>
                <a:gd name="T88" fmla="*/ 164 w 212"/>
                <a:gd name="T89" fmla="*/ 99 h 256"/>
                <a:gd name="T90" fmla="*/ 188 w 212"/>
                <a:gd name="T91" fmla="*/ 98 h 256"/>
                <a:gd name="T92" fmla="*/ 198 w 212"/>
                <a:gd name="T93" fmla="*/ 101 h 256"/>
                <a:gd name="T94" fmla="*/ 205 w 212"/>
                <a:gd name="T95" fmla="*/ 106 h 256"/>
                <a:gd name="T96" fmla="*/ 206 w 212"/>
                <a:gd name="T97" fmla="*/ 109 h 256"/>
                <a:gd name="T98" fmla="*/ 207 w 212"/>
                <a:gd name="T99" fmla="*/ 112 h 256"/>
                <a:gd name="T100" fmla="*/ 208 w 212"/>
                <a:gd name="T101" fmla="*/ 115 h 256"/>
                <a:gd name="T102" fmla="*/ 208 w 212"/>
                <a:gd name="T103" fmla="*/ 118 h 256"/>
                <a:gd name="T104" fmla="*/ 208 w 212"/>
                <a:gd name="T105" fmla="*/ 123 h 256"/>
                <a:gd name="T106" fmla="*/ 203 w 212"/>
                <a:gd name="T107" fmla="*/ 136 h 256"/>
                <a:gd name="T108" fmla="*/ 205 w 212"/>
                <a:gd name="T109" fmla="*/ 139 h 256"/>
                <a:gd name="T110" fmla="*/ 207 w 212"/>
                <a:gd name="T111" fmla="*/ 141 h 256"/>
                <a:gd name="T112" fmla="*/ 209 w 212"/>
                <a:gd name="T113" fmla="*/ 144 h 256"/>
                <a:gd name="T114" fmla="*/ 210 w 212"/>
                <a:gd name="T115" fmla="*/ 147 h 256"/>
                <a:gd name="T116" fmla="*/ 211 w 212"/>
                <a:gd name="T117" fmla="*/ 150 h 256"/>
                <a:gd name="T118" fmla="*/ 212 w 212"/>
                <a:gd name="T119" fmla="*/ 155 h 256"/>
                <a:gd name="T120" fmla="*/ 212 w 212"/>
                <a:gd name="T121" fmla="*/ 16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2" h="256">
                  <a:moveTo>
                    <a:pt x="212" y="160"/>
                  </a:moveTo>
                  <a:cubicBezTo>
                    <a:pt x="212" y="165"/>
                    <a:pt x="211" y="169"/>
                    <a:pt x="210" y="171"/>
                  </a:cubicBezTo>
                  <a:cubicBezTo>
                    <a:pt x="209" y="174"/>
                    <a:pt x="206" y="177"/>
                    <a:pt x="203" y="180"/>
                  </a:cubicBezTo>
                  <a:cubicBezTo>
                    <a:pt x="205" y="182"/>
                    <a:pt x="207" y="185"/>
                    <a:pt x="208" y="188"/>
                  </a:cubicBezTo>
                  <a:cubicBezTo>
                    <a:pt x="208" y="191"/>
                    <a:pt x="209" y="195"/>
                    <a:pt x="209" y="200"/>
                  </a:cubicBezTo>
                  <a:cubicBezTo>
                    <a:pt x="208" y="205"/>
                    <a:pt x="207" y="209"/>
                    <a:pt x="205" y="212"/>
                  </a:cubicBezTo>
                  <a:cubicBezTo>
                    <a:pt x="203" y="215"/>
                    <a:pt x="201" y="217"/>
                    <a:pt x="200" y="218"/>
                  </a:cubicBezTo>
                  <a:cubicBezTo>
                    <a:pt x="199" y="219"/>
                    <a:pt x="196" y="220"/>
                    <a:pt x="193" y="222"/>
                  </a:cubicBezTo>
                  <a:cubicBezTo>
                    <a:pt x="195" y="227"/>
                    <a:pt x="195" y="231"/>
                    <a:pt x="194" y="235"/>
                  </a:cubicBezTo>
                  <a:cubicBezTo>
                    <a:pt x="192" y="239"/>
                    <a:pt x="190" y="242"/>
                    <a:pt x="186" y="245"/>
                  </a:cubicBezTo>
                  <a:cubicBezTo>
                    <a:pt x="183" y="248"/>
                    <a:pt x="180" y="250"/>
                    <a:pt x="176" y="251"/>
                  </a:cubicBezTo>
                  <a:cubicBezTo>
                    <a:pt x="173" y="253"/>
                    <a:pt x="171" y="254"/>
                    <a:pt x="169" y="254"/>
                  </a:cubicBezTo>
                  <a:cubicBezTo>
                    <a:pt x="157" y="255"/>
                    <a:pt x="144" y="256"/>
                    <a:pt x="131" y="256"/>
                  </a:cubicBezTo>
                  <a:cubicBezTo>
                    <a:pt x="118" y="256"/>
                    <a:pt x="104" y="256"/>
                    <a:pt x="91" y="254"/>
                  </a:cubicBezTo>
                  <a:cubicBezTo>
                    <a:pt x="77" y="253"/>
                    <a:pt x="67" y="250"/>
                    <a:pt x="60" y="247"/>
                  </a:cubicBezTo>
                  <a:cubicBezTo>
                    <a:pt x="60" y="247"/>
                    <a:pt x="58" y="246"/>
                    <a:pt x="55" y="245"/>
                  </a:cubicBezTo>
                  <a:cubicBezTo>
                    <a:pt x="53" y="243"/>
                    <a:pt x="51" y="243"/>
                    <a:pt x="50" y="242"/>
                  </a:cubicBezTo>
                  <a:cubicBezTo>
                    <a:pt x="49" y="241"/>
                    <a:pt x="47" y="240"/>
                    <a:pt x="46" y="239"/>
                  </a:cubicBezTo>
                  <a:cubicBezTo>
                    <a:pt x="44" y="237"/>
                    <a:pt x="43" y="236"/>
                    <a:pt x="42" y="234"/>
                  </a:cubicBezTo>
                  <a:cubicBezTo>
                    <a:pt x="37" y="231"/>
                    <a:pt x="24" y="230"/>
                    <a:pt x="0" y="23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5" y="136"/>
                    <a:pt x="10" y="136"/>
                    <a:pt x="15" y="136"/>
                  </a:cubicBezTo>
                  <a:cubicBezTo>
                    <a:pt x="21" y="136"/>
                    <a:pt x="26" y="136"/>
                    <a:pt x="30" y="136"/>
                  </a:cubicBezTo>
                  <a:cubicBezTo>
                    <a:pt x="35" y="135"/>
                    <a:pt x="37" y="134"/>
                    <a:pt x="37" y="131"/>
                  </a:cubicBezTo>
                  <a:cubicBezTo>
                    <a:pt x="38" y="130"/>
                    <a:pt x="40" y="128"/>
                    <a:pt x="41" y="127"/>
                  </a:cubicBezTo>
                  <a:cubicBezTo>
                    <a:pt x="41" y="126"/>
                    <a:pt x="42" y="122"/>
                    <a:pt x="43" y="116"/>
                  </a:cubicBezTo>
                  <a:cubicBezTo>
                    <a:pt x="45" y="111"/>
                    <a:pt x="46" y="107"/>
                    <a:pt x="46" y="104"/>
                  </a:cubicBezTo>
                  <a:cubicBezTo>
                    <a:pt x="47" y="102"/>
                    <a:pt x="48" y="99"/>
                    <a:pt x="50" y="95"/>
                  </a:cubicBezTo>
                  <a:cubicBezTo>
                    <a:pt x="52" y="91"/>
                    <a:pt x="54" y="87"/>
                    <a:pt x="56" y="84"/>
                  </a:cubicBezTo>
                  <a:cubicBezTo>
                    <a:pt x="73" y="68"/>
                    <a:pt x="73" y="68"/>
                    <a:pt x="73" y="68"/>
                  </a:cubicBezTo>
                  <a:cubicBezTo>
                    <a:pt x="84" y="48"/>
                    <a:pt x="89" y="32"/>
                    <a:pt x="89" y="18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90" y="1"/>
                    <a:pt x="92" y="0"/>
                    <a:pt x="97" y="0"/>
                  </a:cubicBezTo>
                  <a:cubicBezTo>
                    <a:pt x="107" y="0"/>
                    <a:pt x="114" y="6"/>
                    <a:pt x="117" y="18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20" y="49"/>
                    <a:pt x="118" y="56"/>
                    <a:pt x="114" y="59"/>
                  </a:cubicBezTo>
                  <a:cubicBezTo>
                    <a:pt x="112" y="75"/>
                    <a:pt x="111" y="85"/>
                    <a:pt x="109" y="89"/>
                  </a:cubicBezTo>
                  <a:cubicBezTo>
                    <a:pt x="108" y="93"/>
                    <a:pt x="110" y="97"/>
                    <a:pt x="113" y="100"/>
                  </a:cubicBezTo>
                  <a:cubicBezTo>
                    <a:pt x="116" y="104"/>
                    <a:pt x="119" y="106"/>
                    <a:pt x="122" y="107"/>
                  </a:cubicBezTo>
                  <a:cubicBezTo>
                    <a:pt x="124" y="107"/>
                    <a:pt x="126" y="107"/>
                    <a:pt x="126" y="107"/>
                  </a:cubicBezTo>
                  <a:cubicBezTo>
                    <a:pt x="127" y="107"/>
                    <a:pt x="129" y="107"/>
                    <a:pt x="131" y="107"/>
                  </a:cubicBezTo>
                  <a:cubicBezTo>
                    <a:pt x="133" y="107"/>
                    <a:pt x="134" y="107"/>
                    <a:pt x="136" y="107"/>
                  </a:cubicBezTo>
                  <a:cubicBezTo>
                    <a:pt x="138" y="107"/>
                    <a:pt x="139" y="106"/>
                    <a:pt x="141" y="106"/>
                  </a:cubicBezTo>
                  <a:cubicBezTo>
                    <a:pt x="143" y="105"/>
                    <a:pt x="147" y="104"/>
                    <a:pt x="152" y="103"/>
                  </a:cubicBezTo>
                  <a:cubicBezTo>
                    <a:pt x="158" y="101"/>
                    <a:pt x="162" y="100"/>
                    <a:pt x="164" y="99"/>
                  </a:cubicBezTo>
                  <a:cubicBezTo>
                    <a:pt x="173" y="97"/>
                    <a:pt x="181" y="97"/>
                    <a:pt x="188" y="98"/>
                  </a:cubicBezTo>
                  <a:cubicBezTo>
                    <a:pt x="191" y="99"/>
                    <a:pt x="195" y="100"/>
                    <a:pt x="198" y="101"/>
                  </a:cubicBezTo>
                  <a:cubicBezTo>
                    <a:pt x="202" y="103"/>
                    <a:pt x="204" y="104"/>
                    <a:pt x="205" y="106"/>
                  </a:cubicBezTo>
                  <a:cubicBezTo>
                    <a:pt x="205" y="106"/>
                    <a:pt x="205" y="107"/>
                    <a:pt x="206" y="109"/>
                  </a:cubicBezTo>
                  <a:cubicBezTo>
                    <a:pt x="207" y="111"/>
                    <a:pt x="207" y="112"/>
                    <a:pt x="207" y="112"/>
                  </a:cubicBezTo>
                  <a:cubicBezTo>
                    <a:pt x="207" y="112"/>
                    <a:pt x="207" y="113"/>
                    <a:pt x="208" y="115"/>
                  </a:cubicBezTo>
                  <a:cubicBezTo>
                    <a:pt x="208" y="116"/>
                    <a:pt x="209" y="118"/>
                    <a:pt x="208" y="118"/>
                  </a:cubicBezTo>
                  <a:cubicBezTo>
                    <a:pt x="208" y="119"/>
                    <a:pt x="208" y="120"/>
                    <a:pt x="208" y="123"/>
                  </a:cubicBezTo>
                  <a:cubicBezTo>
                    <a:pt x="208" y="125"/>
                    <a:pt x="206" y="129"/>
                    <a:pt x="203" y="136"/>
                  </a:cubicBezTo>
                  <a:cubicBezTo>
                    <a:pt x="203" y="136"/>
                    <a:pt x="204" y="137"/>
                    <a:pt x="205" y="139"/>
                  </a:cubicBezTo>
                  <a:cubicBezTo>
                    <a:pt x="206" y="140"/>
                    <a:pt x="207" y="141"/>
                    <a:pt x="207" y="141"/>
                  </a:cubicBezTo>
                  <a:cubicBezTo>
                    <a:pt x="207" y="142"/>
                    <a:pt x="208" y="143"/>
                    <a:pt x="209" y="144"/>
                  </a:cubicBezTo>
                  <a:cubicBezTo>
                    <a:pt x="209" y="145"/>
                    <a:pt x="210" y="146"/>
                    <a:pt x="210" y="147"/>
                  </a:cubicBezTo>
                  <a:cubicBezTo>
                    <a:pt x="210" y="148"/>
                    <a:pt x="211" y="149"/>
                    <a:pt x="211" y="150"/>
                  </a:cubicBezTo>
                  <a:cubicBezTo>
                    <a:pt x="211" y="152"/>
                    <a:pt x="212" y="153"/>
                    <a:pt x="212" y="155"/>
                  </a:cubicBezTo>
                  <a:cubicBezTo>
                    <a:pt x="212" y="156"/>
                    <a:pt x="212" y="158"/>
                    <a:pt x="212" y="16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234993" y="3502068"/>
            <a:ext cx="2242165" cy="1820998"/>
            <a:chOff x="6234993" y="3502068"/>
            <a:chExt cx="2242165" cy="1820998"/>
          </a:xfrm>
        </p:grpSpPr>
        <p:sp>
          <p:nvSpPr>
            <p:cNvPr id="15" name="文本框 14"/>
            <p:cNvSpPr txBox="1"/>
            <p:nvPr/>
          </p:nvSpPr>
          <p:spPr>
            <a:xfrm>
              <a:off x="6234993" y="4307403"/>
              <a:ext cx="224216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computer, or print the presentation and make it into a film to be used in a wider field</a:t>
              </a:r>
            </a:p>
          </p:txBody>
        </p:sp>
        <p:sp>
          <p:nvSpPr>
            <p:cNvPr id="25" name="椭圆 18"/>
            <p:cNvSpPr/>
            <p:nvPr/>
          </p:nvSpPr>
          <p:spPr>
            <a:xfrm>
              <a:off x="7086446" y="3502068"/>
              <a:ext cx="544574" cy="440347"/>
            </a:xfrm>
            <a:custGeom>
              <a:avLst/>
              <a:gdLst>
                <a:gd name="connsiteX0" fmla="*/ 0 w 331788"/>
                <a:gd name="connsiteY0" fmla="*/ 255587 h 268287"/>
                <a:gd name="connsiteX1" fmla="*/ 331788 w 331788"/>
                <a:gd name="connsiteY1" fmla="*/ 255587 h 268287"/>
                <a:gd name="connsiteX2" fmla="*/ 331788 w 331788"/>
                <a:gd name="connsiteY2" fmla="*/ 268287 h 268287"/>
                <a:gd name="connsiteX3" fmla="*/ 0 w 331788"/>
                <a:gd name="connsiteY3" fmla="*/ 268287 h 268287"/>
                <a:gd name="connsiteX4" fmla="*/ 76201 w 331788"/>
                <a:gd name="connsiteY4" fmla="*/ 207962 h 268287"/>
                <a:gd name="connsiteX5" fmla="*/ 82551 w 331788"/>
                <a:gd name="connsiteY5" fmla="*/ 207962 h 268287"/>
                <a:gd name="connsiteX6" fmla="*/ 82551 w 331788"/>
                <a:gd name="connsiteY6" fmla="*/ 247650 h 268287"/>
                <a:gd name="connsiteX7" fmla="*/ 55563 w 331788"/>
                <a:gd name="connsiteY7" fmla="*/ 247650 h 268287"/>
                <a:gd name="connsiteX8" fmla="*/ 55563 w 331788"/>
                <a:gd name="connsiteY8" fmla="*/ 227012 h 268287"/>
                <a:gd name="connsiteX9" fmla="*/ 115888 w 331788"/>
                <a:gd name="connsiteY9" fmla="*/ 168275 h 268287"/>
                <a:gd name="connsiteX10" fmla="*/ 127168 w 331788"/>
                <a:gd name="connsiteY10" fmla="*/ 168275 h 268287"/>
                <a:gd name="connsiteX11" fmla="*/ 139701 w 331788"/>
                <a:gd name="connsiteY11" fmla="*/ 170835 h 268287"/>
                <a:gd name="connsiteX12" fmla="*/ 139701 w 331788"/>
                <a:gd name="connsiteY12" fmla="*/ 247650 h 268287"/>
                <a:gd name="connsiteX13" fmla="*/ 115888 w 331788"/>
                <a:gd name="connsiteY13" fmla="*/ 247650 h 268287"/>
                <a:gd name="connsiteX14" fmla="*/ 198438 w 331788"/>
                <a:gd name="connsiteY14" fmla="*/ 155575 h 268287"/>
                <a:gd name="connsiteX15" fmla="*/ 198438 w 331788"/>
                <a:gd name="connsiteY15" fmla="*/ 247650 h 268287"/>
                <a:gd name="connsiteX16" fmla="*/ 173038 w 331788"/>
                <a:gd name="connsiteY16" fmla="*/ 247650 h 268287"/>
                <a:gd name="connsiteX17" fmla="*/ 173038 w 331788"/>
                <a:gd name="connsiteY17" fmla="*/ 168363 h 268287"/>
                <a:gd name="connsiteX18" fmla="*/ 198438 w 331788"/>
                <a:gd name="connsiteY18" fmla="*/ 155575 h 268287"/>
                <a:gd name="connsiteX19" fmla="*/ 149226 w 331788"/>
                <a:gd name="connsiteY19" fmla="*/ 41376 h 268287"/>
                <a:gd name="connsiteX20" fmla="*/ 114947 w 331788"/>
                <a:gd name="connsiteY20" fmla="*/ 55968 h 268287"/>
                <a:gd name="connsiteX21" fmla="*/ 114947 w 331788"/>
                <a:gd name="connsiteY21" fmla="*/ 123418 h 268287"/>
                <a:gd name="connsiteX22" fmla="*/ 183504 w 331788"/>
                <a:gd name="connsiteY22" fmla="*/ 123418 h 268287"/>
                <a:gd name="connsiteX23" fmla="*/ 183504 w 331788"/>
                <a:gd name="connsiteY23" fmla="*/ 55968 h 268287"/>
                <a:gd name="connsiteX24" fmla="*/ 149226 w 331788"/>
                <a:gd name="connsiteY24" fmla="*/ 41376 h 268287"/>
                <a:gd name="connsiteX25" fmla="*/ 228600 w 331788"/>
                <a:gd name="connsiteY25" fmla="*/ 39687 h 268287"/>
                <a:gd name="connsiteX26" fmla="*/ 254000 w 331788"/>
                <a:gd name="connsiteY26" fmla="*/ 39687 h 268287"/>
                <a:gd name="connsiteX27" fmla="*/ 254000 w 331788"/>
                <a:gd name="connsiteY27" fmla="*/ 247650 h 268287"/>
                <a:gd name="connsiteX28" fmla="*/ 228600 w 331788"/>
                <a:gd name="connsiteY28" fmla="*/ 247650 h 268287"/>
                <a:gd name="connsiteX29" fmla="*/ 228600 w 331788"/>
                <a:gd name="connsiteY29" fmla="*/ 110730 h 268287"/>
                <a:gd name="connsiteX30" fmla="*/ 231140 w 331788"/>
                <a:gd name="connsiteY30" fmla="*/ 90063 h 268287"/>
                <a:gd name="connsiteX31" fmla="*/ 228600 w 331788"/>
                <a:gd name="connsiteY31" fmla="*/ 69396 h 268287"/>
                <a:gd name="connsiteX32" fmla="*/ 228600 w 331788"/>
                <a:gd name="connsiteY32" fmla="*/ 39687 h 268287"/>
                <a:gd name="connsiteX33" fmla="*/ 149707 w 331788"/>
                <a:gd name="connsiteY33" fmla="*/ 22312 h 268287"/>
                <a:gd name="connsiteX34" fmla="*/ 196764 w 331788"/>
                <a:gd name="connsiteY34" fmla="*/ 41623 h 268287"/>
                <a:gd name="connsiteX35" fmla="*/ 196764 w 331788"/>
                <a:gd name="connsiteY35" fmla="*/ 136893 h 268287"/>
                <a:gd name="connsiteX36" fmla="*/ 109096 w 331788"/>
                <a:gd name="connsiteY36" fmla="*/ 143330 h 268287"/>
                <a:gd name="connsiteX37" fmla="*/ 97492 w 331788"/>
                <a:gd name="connsiteY37" fmla="*/ 154917 h 268287"/>
                <a:gd name="connsiteX38" fmla="*/ 93625 w 331788"/>
                <a:gd name="connsiteY38" fmla="*/ 170366 h 268287"/>
                <a:gd name="connsiteX39" fmla="*/ 43344 w 331788"/>
                <a:gd name="connsiteY39" fmla="*/ 220576 h 268287"/>
                <a:gd name="connsiteX40" fmla="*/ 18848 w 331788"/>
                <a:gd name="connsiteY40" fmla="*/ 220576 h 268287"/>
                <a:gd name="connsiteX41" fmla="*/ 18848 w 331788"/>
                <a:gd name="connsiteY41" fmla="*/ 196115 h 268287"/>
                <a:gd name="connsiteX42" fmla="*/ 67840 w 331788"/>
                <a:gd name="connsiteY42" fmla="*/ 145905 h 268287"/>
                <a:gd name="connsiteX43" fmla="*/ 84600 w 331788"/>
                <a:gd name="connsiteY43" fmla="*/ 140755 h 268287"/>
                <a:gd name="connsiteX44" fmla="*/ 96203 w 331788"/>
                <a:gd name="connsiteY44" fmla="*/ 129168 h 268287"/>
                <a:gd name="connsiteX45" fmla="*/ 102649 w 331788"/>
                <a:gd name="connsiteY45" fmla="*/ 41623 h 268287"/>
                <a:gd name="connsiteX46" fmla="*/ 149707 w 331788"/>
                <a:gd name="connsiteY46" fmla="*/ 22312 h 268287"/>
                <a:gd name="connsiteX47" fmla="*/ 280988 w 331788"/>
                <a:gd name="connsiteY47" fmla="*/ 0 h 268287"/>
                <a:gd name="connsiteX48" fmla="*/ 306388 w 331788"/>
                <a:gd name="connsiteY48" fmla="*/ 0 h 268287"/>
                <a:gd name="connsiteX49" fmla="*/ 306388 w 331788"/>
                <a:gd name="connsiteY49" fmla="*/ 247650 h 268287"/>
                <a:gd name="connsiteX50" fmla="*/ 280988 w 331788"/>
                <a:gd name="connsiteY50" fmla="*/ 247650 h 268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331788" h="268287">
                  <a:moveTo>
                    <a:pt x="0" y="255587"/>
                  </a:moveTo>
                  <a:lnTo>
                    <a:pt x="331788" y="255587"/>
                  </a:lnTo>
                  <a:lnTo>
                    <a:pt x="331788" y="268287"/>
                  </a:lnTo>
                  <a:lnTo>
                    <a:pt x="0" y="268287"/>
                  </a:lnTo>
                  <a:close/>
                  <a:moveTo>
                    <a:pt x="76201" y="207962"/>
                  </a:moveTo>
                  <a:lnTo>
                    <a:pt x="82551" y="207962"/>
                  </a:lnTo>
                  <a:lnTo>
                    <a:pt x="82551" y="247650"/>
                  </a:lnTo>
                  <a:lnTo>
                    <a:pt x="55563" y="247650"/>
                  </a:lnTo>
                  <a:lnTo>
                    <a:pt x="55563" y="227012"/>
                  </a:lnTo>
                  <a:close/>
                  <a:moveTo>
                    <a:pt x="115888" y="168275"/>
                  </a:moveTo>
                  <a:cubicBezTo>
                    <a:pt x="115888" y="168275"/>
                    <a:pt x="115888" y="168275"/>
                    <a:pt x="127168" y="168275"/>
                  </a:cubicBezTo>
                  <a:cubicBezTo>
                    <a:pt x="130928" y="169555"/>
                    <a:pt x="135941" y="170835"/>
                    <a:pt x="139701" y="170835"/>
                  </a:cubicBezTo>
                  <a:cubicBezTo>
                    <a:pt x="139701" y="170835"/>
                    <a:pt x="139701" y="170835"/>
                    <a:pt x="139701" y="247650"/>
                  </a:cubicBezTo>
                  <a:cubicBezTo>
                    <a:pt x="139701" y="247650"/>
                    <a:pt x="139701" y="247650"/>
                    <a:pt x="115888" y="247650"/>
                  </a:cubicBezTo>
                  <a:close/>
                  <a:moveTo>
                    <a:pt x="198438" y="155575"/>
                  </a:moveTo>
                  <a:cubicBezTo>
                    <a:pt x="198438" y="155575"/>
                    <a:pt x="198438" y="155575"/>
                    <a:pt x="198438" y="247650"/>
                  </a:cubicBezTo>
                  <a:cubicBezTo>
                    <a:pt x="198438" y="247650"/>
                    <a:pt x="198438" y="247650"/>
                    <a:pt x="173038" y="247650"/>
                  </a:cubicBezTo>
                  <a:lnTo>
                    <a:pt x="173038" y="168363"/>
                  </a:lnTo>
                  <a:cubicBezTo>
                    <a:pt x="181928" y="165805"/>
                    <a:pt x="190818" y="161969"/>
                    <a:pt x="198438" y="155575"/>
                  </a:cubicBezTo>
                  <a:close/>
                  <a:moveTo>
                    <a:pt x="149226" y="41376"/>
                  </a:moveTo>
                  <a:cubicBezTo>
                    <a:pt x="136937" y="41376"/>
                    <a:pt x="124649" y="46240"/>
                    <a:pt x="114947" y="55968"/>
                  </a:cubicBezTo>
                  <a:cubicBezTo>
                    <a:pt x="96838" y="74128"/>
                    <a:pt x="96838" y="105259"/>
                    <a:pt x="114947" y="123418"/>
                  </a:cubicBezTo>
                  <a:cubicBezTo>
                    <a:pt x="134350" y="142875"/>
                    <a:pt x="164101" y="142875"/>
                    <a:pt x="183504" y="123418"/>
                  </a:cubicBezTo>
                  <a:cubicBezTo>
                    <a:pt x="201613" y="105259"/>
                    <a:pt x="201613" y="74128"/>
                    <a:pt x="183504" y="55968"/>
                  </a:cubicBezTo>
                  <a:cubicBezTo>
                    <a:pt x="173803" y="46240"/>
                    <a:pt x="161514" y="41376"/>
                    <a:pt x="149226" y="41376"/>
                  </a:cubicBezTo>
                  <a:close/>
                  <a:moveTo>
                    <a:pt x="228600" y="39687"/>
                  </a:moveTo>
                  <a:cubicBezTo>
                    <a:pt x="228600" y="39687"/>
                    <a:pt x="228600" y="39687"/>
                    <a:pt x="254000" y="39687"/>
                  </a:cubicBezTo>
                  <a:lnTo>
                    <a:pt x="254000" y="247650"/>
                  </a:lnTo>
                  <a:cubicBezTo>
                    <a:pt x="254000" y="247650"/>
                    <a:pt x="254000" y="247650"/>
                    <a:pt x="228600" y="247650"/>
                  </a:cubicBezTo>
                  <a:cubicBezTo>
                    <a:pt x="228600" y="247650"/>
                    <a:pt x="228600" y="247650"/>
                    <a:pt x="228600" y="110730"/>
                  </a:cubicBezTo>
                  <a:cubicBezTo>
                    <a:pt x="231140" y="104272"/>
                    <a:pt x="231140" y="96521"/>
                    <a:pt x="231140" y="90063"/>
                  </a:cubicBezTo>
                  <a:cubicBezTo>
                    <a:pt x="231140" y="83604"/>
                    <a:pt x="231140" y="75854"/>
                    <a:pt x="228600" y="69396"/>
                  </a:cubicBezTo>
                  <a:cubicBezTo>
                    <a:pt x="228600" y="69396"/>
                    <a:pt x="228600" y="69396"/>
                    <a:pt x="228600" y="39687"/>
                  </a:cubicBezTo>
                  <a:close/>
                  <a:moveTo>
                    <a:pt x="149707" y="22312"/>
                  </a:moveTo>
                  <a:cubicBezTo>
                    <a:pt x="166789" y="22312"/>
                    <a:pt x="183872" y="28749"/>
                    <a:pt x="196764" y="41623"/>
                  </a:cubicBezTo>
                  <a:cubicBezTo>
                    <a:pt x="223838" y="68659"/>
                    <a:pt x="223838" y="111144"/>
                    <a:pt x="196764" y="136893"/>
                  </a:cubicBezTo>
                  <a:cubicBezTo>
                    <a:pt x="173558" y="161354"/>
                    <a:pt x="136170" y="162641"/>
                    <a:pt x="109096" y="143330"/>
                  </a:cubicBezTo>
                  <a:cubicBezTo>
                    <a:pt x="109096" y="143330"/>
                    <a:pt x="109096" y="143330"/>
                    <a:pt x="97492" y="154917"/>
                  </a:cubicBezTo>
                  <a:cubicBezTo>
                    <a:pt x="98782" y="160067"/>
                    <a:pt x="97492" y="166504"/>
                    <a:pt x="93625" y="170366"/>
                  </a:cubicBezTo>
                  <a:cubicBezTo>
                    <a:pt x="93625" y="170366"/>
                    <a:pt x="93625" y="170366"/>
                    <a:pt x="43344" y="220576"/>
                  </a:cubicBezTo>
                  <a:cubicBezTo>
                    <a:pt x="35608" y="227013"/>
                    <a:pt x="25295" y="227013"/>
                    <a:pt x="18848" y="220576"/>
                  </a:cubicBezTo>
                  <a:cubicBezTo>
                    <a:pt x="11113" y="214139"/>
                    <a:pt x="11113" y="202552"/>
                    <a:pt x="18848" y="196115"/>
                  </a:cubicBezTo>
                  <a:cubicBezTo>
                    <a:pt x="18848" y="196115"/>
                    <a:pt x="18848" y="196115"/>
                    <a:pt x="67840" y="145905"/>
                  </a:cubicBezTo>
                  <a:cubicBezTo>
                    <a:pt x="72997" y="142043"/>
                    <a:pt x="78154" y="140755"/>
                    <a:pt x="84600" y="140755"/>
                  </a:cubicBezTo>
                  <a:cubicBezTo>
                    <a:pt x="84600" y="140755"/>
                    <a:pt x="84600" y="140755"/>
                    <a:pt x="96203" y="129168"/>
                  </a:cubicBezTo>
                  <a:cubicBezTo>
                    <a:pt x="75575" y="103420"/>
                    <a:pt x="78154" y="66084"/>
                    <a:pt x="102649" y="41623"/>
                  </a:cubicBezTo>
                  <a:cubicBezTo>
                    <a:pt x="115542" y="28749"/>
                    <a:pt x="132624" y="22312"/>
                    <a:pt x="149707" y="22312"/>
                  </a:cubicBezTo>
                  <a:close/>
                  <a:moveTo>
                    <a:pt x="280988" y="0"/>
                  </a:moveTo>
                  <a:lnTo>
                    <a:pt x="306388" y="0"/>
                  </a:lnTo>
                  <a:lnTo>
                    <a:pt x="306388" y="247650"/>
                  </a:lnTo>
                  <a:lnTo>
                    <a:pt x="280988" y="24765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8755152" y="3449955"/>
            <a:ext cx="2242165" cy="1873111"/>
            <a:chOff x="8755152" y="3449955"/>
            <a:chExt cx="2242165" cy="1873111"/>
          </a:xfrm>
        </p:grpSpPr>
        <p:sp>
          <p:nvSpPr>
            <p:cNvPr id="16" name="文本框 15"/>
            <p:cNvSpPr txBox="1"/>
            <p:nvPr/>
          </p:nvSpPr>
          <p:spPr>
            <a:xfrm>
              <a:off x="8755152" y="4307403"/>
              <a:ext cx="224216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computer, or print the presentation and make it into a film to be used in a wider field</a:t>
              </a:r>
            </a:p>
          </p:txBody>
        </p:sp>
        <p:sp>
          <p:nvSpPr>
            <p:cNvPr id="26" name="椭圆 19"/>
            <p:cNvSpPr/>
            <p:nvPr/>
          </p:nvSpPr>
          <p:spPr>
            <a:xfrm>
              <a:off x="9613079" y="3449955"/>
              <a:ext cx="526310" cy="544574"/>
            </a:xfrm>
            <a:custGeom>
              <a:avLst/>
              <a:gdLst>
                <a:gd name="connsiteX0" fmla="*/ 94055 w 317452"/>
                <a:gd name="connsiteY0" fmla="*/ 135965 h 328468"/>
                <a:gd name="connsiteX1" fmla="*/ 94407 w 317452"/>
                <a:gd name="connsiteY1" fmla="*/ 136055 h 328468"/>
                <a:gd name="connsiteX2" fmla="*/ 104825 w 317452"/>
                <a:gd name="connsiteY2" fmla="*/ 158537 h 328468"/>
                <a:gd name="connsiteX3" fmla="*/ 106109 w 317452"/>
                <a:gd name="connsiteY3" fmla="*/ 161308 h 328468"/>
                <a:gd name="connsiteX4" fmla="*/ 98162 w 317452"/>
                <a:gd name="connsiteY4" fmla="*/ 160053 h 328468"/>
                <a:gd name="connsiteX5" fmla="*/ 96849 w 317452"/>
                <a:gd name="connsiteY5" fmla="*/ 160053 h 328468"/>
                <a:gd name="connsiteX6" fmla="*/ 92911 w 317452"/>
                <a:gd name="connsiteY6" fmla="*/ 137630 h 328468"/>
                <a:gd name="connsiteX7" fmla="*/ 93506 w 317452"/>
                <a:gd name="connsiteY7" fmla="*/ 136765 h 328468"/>
                <a:gd name="connsiteX8" fmla="*/ 39496 w 317452"/>
                <a:gd name="connsiteY8" fmla="*/ 115887 h 328468"/>
                <a:gd name="connsiteX9" fmla="*/ 51437 w 317452"/>
                <a:gd name="connsiteY9" fmla="*/ 165488 h 328468"/>
                <a:gd name="connsiteX10" fmla="*/ 48784 w 317452"/>
                <a:gd name="connsiteY10" fmla="*/ 166793 h 328468"/>
                <a:gd name="connsiteX11" fmla="*/ 47457 w 317452"/>
                <a:gd name="connsiteY11" fmla="*/ 170709 h 328468"/>
                <a:gd name="connsiteX12" fmla="*/ 48784 w 317452"/>
                <a:gd name="connsiteY12" fmla="*/ 173319 h 328468"/>
                <a:gd name="connsiteX13" fmla="*/ 52764 w 317452"/>
                <a:gd name="connsiteY13" fmla="*/ 175930 h 328468"/>
                <a:gd name="connsiteX14" fmla="*/ 55418 w 317452"/>
                <a:gd name="connsiteY14" fmla="*/ 174625 h 328468"/>
                <a:gd name="connsiteX15" fmla="*/ 87263 w 317452"/>
                <a:gd name="connsiteY15" fmla="*/ 216393 h 328468"/>
                <a:gd name="connsiteX16" fmla="*/ 55418 w 317452"/>
                <a:gd name="connsiteY16" fmla="*/ 230752 h 328468"/>
                <a:gd name="connsiteX17" fmla="*/ 38169 w 317452"/>
                <a:gd name="connsiteY17" fmla="*/ 224225 h 328468"/>
                <a:gd name="connsiteX18" fmla="*/ 1017 w 317452"/>
                <a:gd name="connsiteY18" fmla="*/ 147214 h 328468"/>
                <a:gd name="connsiteX19" fmla="*/ 7651 w 317452"/>
                <a:gd name="connsiteY19" fmla="*/ 128940 h 328468"/>
                <a:gd name="connsiteX20" fmla="*/ 39496 w 317452"/>
                <a:gd name="connsiteY20" fmla="*/ 115887 h 328468"/>
                <a:gd name="connsiteX21" fmla="*/ 63900 w 317452"/>
                <a:gd name="connsiteY21" fmla="*/ 106627 h 328468"/>
                <a:gd name="connsiteX22" fmla="*/ 71807 w 317452"/>
                <a:gd name="connsiteY22" fmla="*/ 114982 h 328468"/>
                <a:gd name="connsiteX23" fmla="*/ 81033 w 317452"/>
                <a:gd name="connsiteY23" fmla="*/ 133331 h 328468"/>
                <a:gd name="connsiteX24" fmla="*/ 87623 w 317452"/>
                <a:gd name="connsiteY24" fmla="*/ 130710 h 328468"/>
                <a:gd name="connsiteX25" fmla="*/ 95803 w 317452"/>
                <a:gd name="connsiteY25" fmla="*/ 133422 h 328468"/>
                <a:gd name="connsiteX26" fmla="*/ 94055 w 317452"/>
                <a:gd name="connsiteY26" fmla="*/ 135965 h 328468"/>
                <a:gd name="connsiteX27" fmla="*/ 89115 w 317452"/>
                <a:gd name="connsiteY27" fmla="*/ 134702 h 328468"/>
                <a:gd name="connsiteX28" fmla="*/ 83823 w 317452"/>
                <a:gd name="connsiteY28" fmla="*/ 137407 h 328468"/>
                <a:gd name="connsiteX29" fmla="*/ 82500 w 317452"/>
                <a:gd name="connsiteY29" fmla="*/ 137407 h 328468"/>
                <a:gd name="connsiteX30" fmla="*/ 97053 w 317452"/>
                <a:gd name="connsiteY30" fmla="*/ 169863 h 328468"/>
                <a:gd name="connsiteX31" fmla="*/ 98375 w 317452"/>
                <a:gd name="connsiteY31" fmla="*/ 169863 h 328468"/>
                <a:gd name="connsiteX32" fmla="*/ 103667 w 317452"/>
                <a:gd name="connsiteY32" fmla="*/ 167158 h 328468"/>
                <a:gd name="connsiteX33" fmla="*/ 106313 w 317452"/>
                <a:gd name="connsiteY33" fmla="*/ 161749 h 328468"/>
                <a:gd name="connsiteX34" fmla="*/ 106109 w 317452"/>
                <a:gd name="connsiteY34" fmla="*/ 161308 h 328468"/>
                <a:gd name="connsiteX35" fmla="*/ 109648 w 317452"/>
                <a:gd name="connsiteY35" fmla="*/ 161866 h 328468"/>
                <a:gd name="connsiteX36" fmla="*/ 110272 w 317452"/>
                <a:gd name="connsiteY36" fmla="*/ 161402 h 328468"/>
                <a:gd name="connsiteX37" fmla="*/ 110522 w 317452"/>
                <a:gd name="connsiteY37" fmla="*/ 164622 h 328468"/>
                <a:gd name="connsiteX38" fmla="*/ 106074 w 317452"/>
                <a:gd name="connsiteY38" fmla="*/ 170028 h 328468"/>
                <a:gd name="connsiteX39" fmla="*/ 99484 w 317452"/>
                <a:gd name="connsiteY39" fmla="*/ 172650 h 328468"/>
                <a:gd name="connsiteX40" fmla="*/ 107391 w 317452"/>
                <a:gd name="connsiteY40" fmla="*/ 192309 h 328468"/>
                <a:gd name="connsiteX41" fmla="*/ 100802 w 317452"/>
                <a:gd name="connsiteY41" fmla="*/ 211968 h 328468"/>
                <a:gd name="connsiteX42" fmla="*/ 91576 w 317452"/>
                <a:gd name="connsiteY42" fmla="*/ 215900 h 328468"/>
                <a:gd name="connsiteX43" fmla="*/ 59946 w 317452"/>
                <a:gd name="connsiteY43" fmla="*/ 172650 h 328468"/>
                <a:gd name="connsiteX44" fmla="*/ 62582 w 317452"/>
                <a:gd name="connsiteY44" fmla="*/ 171339 h 328468"/>
                <a:gd name="connsiteX45" fmla="*/ 63900 w 317452"/>
                <a:gd name="connsiteY45" fmla="*/ 166097 h 328468"/>
                <a:gd name="connsiteX46" fmla="*/ 62582 w 317452"/>
                <a:gd name="connsiteY46" fmla="*/ 163475 h 328468"/>
                <a:gd name="connsiteX47" fmla="*/ 58628 w 317452"/>
                <a:gd name="connsiteY47" fmla="*/ 162165 h 328468"/>
                <a:gd name="connsiteX48" fmla="*/ 54674 w 317452"/>
                <a:gd name="connsiteY48" fmla="*/ 163475 h 328468"/>
                <a:gd name="connsiteX49" fmla="*/ 42813 w 317452"/>
                <a:gd name="connsiteY49" fmla="*/ 111051 h 328468"/>
                <a:gd name="connsiteX50" fmla="*/ 52038 w 317452"/>
                <a:gd name="connsiteY50" fmla="*/ 107119 h 328468"/>
                <a:gd name="connsiteX51" fmla="*/ 63900 w 317452"/>
                <a:gd name="connsiteY51" fmla="*/ 106627 h 328468"/>
                <a:gd name="connsiteX52" fmla="*/ 221560 w 317452"/>
                <a:gd name="connsiteY52" fmla="*/ 67725 h 328468"/>
                <a:gd name="connsiteX53" fmla="*/ 239938 w 317452"/>
                <a:gd name="connsiteY53" fmla="*/ 67725 h 328468"/>
                <a:gd name="connsiteX54" fmla="*/ 249127 w 317452"/>
                <a:gd name="connsiteY54" fmla="*/ 90147 h 328468"/>
                <a:gd name="connsiteX55" fmla="*/ 249127 w 317452"/>
                <a:gd name="connsiteY55" fmla="*/ 99380 h 328468"/>
                <a:gd name="connsiteX56" fmla="*/ 259629 w 317452"/>
                <a:gd name="connsiteY56" fmla="*/ 162691 h 328468"/>
                <a:gd name="connsiteX57" fmla="*/ 300324 w 317452"/>
                <a:gd name="connsiteY57" fmla="*/ 193027 h 328468"/>
                <a:gd name="connsiteX58" fmla="*/ 304262 w 317452"/>
                <a:gd name="connsiteY58" fmla="*/ 215450 h 328468"/>
                <a:gd name="connsiteX59" fmla="*/ 283258 w 317452"/>
                <a:gd name="connsiteY59" fmla="*/ 219407 h 328468"/>
                <a:gd name="connsiteX60" fmla="*/ 281946 w 317452"/>
                <a:gd name="connsiteY60" fmla="*/ 218088 h 328468"/>
                <a:gd name="connsiteX61" fmla="*/ 236000 w 317452"/>
                <a:gd name="connsiteY61" fmla="*/ 185113 h 328468"/>
                <a:gd name="connsiteX62" fmla="*/ 229436 w 317452"/>
                <a:gd name="connsiteY62" fmla="*/ 174562 h 328468"/>
                <a:gd name="connsiteX63" fmla="*/ 224185 w 317452"/>
                <a:gd name="connsiteY63" fmla="*/ 145544 h 328468"/>
                <a:gd name="connsiteX64" fmla="*/ 196617 w 317452"/>
                <a:gd name="connsiteY64" fmla="*/ 194346 h 328468"/>
                <a:gd name="connsiteX65" fmla="*/ 229436 w 317452"/>
                <a:gd name="connsiteY65" fmla="*/ 243148 h 328468"/>
                <a:gd name="connsiteX66" fmla="*/ 230749 w 317452"/>
                <a:gd name="connsiteY66" fmla="*/ 265571 h 328468"/>
                <a:gd name="connsiteX67" fmla="*/ 195305 w 317452"/>
                <a:gd name="connsiteY67" fmla="*/ 318329 h 328468"/>
                <a:gd name="connsiteX68" fmla="*/ 169050 w 317452"/>
                <a:gd name="connsiteY68" fmla="*/ 323605 h 328468"/>
                <a:gd name="connsiteX69" fmla="*/ 167737 w 317452"/>
                <a:gd name="connsiteY69" fmla="*/ 323605 h 328468"/>
                <a:gd name="connsiteX70" fmla="*/ 162486 w 317452"/>
                <a:gd name="connsiteY70" fmla="*/ 297226 h 328468"/>
                <a:gd name="connsiteX71" fmla="*/ 191366 w 317452"/>
                <a:gd name="connsiteY71" fmla="*/ 255019 h 328468"/>
                <a:gd name="connsiteX72" fmla="*/ 167737 w 317452"/>
                <a:gd name="connsiteY72" fmla="*/ 220726 h 328468"/>
                <a:gd name="connsiteX73" fmla="*/ 70594 w 317452"/>
                <a:gd name="connsiteY73" fmla="*/ 322286 h 328468"/>
                <a:gd name="connsiteX74" fmla="*/ 46965 w 317452"/>
                <a:gd name="connsiteY74" fmla="*/ 326243 h 328468"/>
                <a:gd name="connsiteX75" fmla="*/ 44339 w 317452"/>
                <a:gd name="connsiteY75" fmla="*/ 322286 h 328468"/>
                <a:gd name="connsiteX76" fmla="*/ 43027 w 317452"/>
                <a:gd name="connsiteY76" fmla="*/ 295907 h 328468"/>
                <a:gd name="connsiteX77" fmla="*/ 144108 w 317452"/>
                <a:gd name="connsiteY77" fmla="*/ 189070 h 328468"/>
                <a:gd name="connsiteX78" fmla="*/ 148046 w 317452"/>
                <a:gd name="connsiteY78" fmla="*/ 177200 h 328468"/>
                <a:gd name="connsiteX79" fmla="*/ 190054 w 317452"/>
                <a:gd name="connsiteY79" fmla="*/ 103337 h 328468"/>
                <a:gd name="connsiteX80" fmla="*/ 151984 w 317452"/>
                <a:gd name="connsiteY80" fmla="*/ 107294 h 328468"/>
                <a:gd name="connsiteX81" fmla="*/ 119166 w 317452"/>
                <a:gd name="connsiteY81" fmla="*/ 154777 h 328468"/>
                <a:gd name="connsiteX82" fmla="*/ 110272 w 317452"/>
                <a:gd name="connsiteY82" fmla="*/ 161402 h 328468"/>
                <a:gd name="connsiteX83" fmla="*/ 110027 w 317452"/>
                <a:gd name="connsiteY83" fmla="*/ 158233 h 328468"/>
                <a:gd name="connsiteX84" fmla="*/ 99484 w 317452"/>
                <a:gd name="connsiteY84" fmla="*/ 134642 h 328468"/>
                <a:gd name="connsiteX85" fmla="*/ 95803 w 317452"/>
                <a:gd name="connsiteY85" fmla="*/ 133422 h 328468"/>
                <a:gd name="connsiteX86" fmla="*/ 97670 w 317452"/>
                <a:gd name="connsiteY86" fmla="*/ 130706 h 328468"/>
                <a:gd name="connsiteX87" fmla="*/ 130980 w 317452"/>
                <a:gd name="connsiteY87" fmla="*/ 82234 h 328468"/>
                <a:gd name="connsiteX88" fmla="*/ 141482 w 317452"/>
                <a:gd name="connsiteY88" fmla="*/ 75639 h 328468"/>
                <a:gd name="connsiteX89" fmla="*/ 221560 w 317452"/>
                <a:gd name="connsiteY89" fmla="*/ 67725 h 328468"/>
                <a:gd name="connsiteX90" fmla="*/ 276970 w 317452"/>
                <a:gd name="connsiteY90" fmla="*/ 0 h 328468"/>
                <a:gd name="connsiteX91" fmla="*/ 317452 w 317452"/>
                <a:gd name="connsiteY91" fmla="*/ 39688 h 328468"/>
                <a:gd name="connsiteX92" fmla="*/ 276970 w 317452"/>
                <a:gd name="connsiteY92" fmla="*/ 79376 h 328468"/>
                <a:gd name="connsiteX93" fmla="*/ 236488 w 317452"/>
                <a:gd name="connsiteY93" fmla="*/ 39688 h 328468"/>
                <a:gd name="connsiteX94" fmla="*/ 276970 w 317452"/>
                <a:gd name="connsiteY94" fmla="*/ 0 h 32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317452" h="328468">
                  <a:moveTo>
                    <a:pt x="94055" y="135965"/>
                  </a:moveTo>
                  <a:lnTo>
                    <a:pt x="94407" y="136055"/>
                  </a:lnTo>
                  <a:cubicBezTo>
                    <a:pt x="100360" y="148902"/>
                    <a:pt x="103337" y="155325"/>
                    <a:pt x="104825" y="158537"/>
                  </a:cubicBezTo>
                  <a:lnTo>
                    <a:pt x="106109" y="161308"/>
                  </a:lnTo>
                  <a:lnTo>
                    <a:pt x="98162" y="160053"/>
                  </a:lnTo>
                  <a:cubicBezTo>
                    <a:pt x="98162" y="160053"/>
                    <a:pt x="96849" y="160053"/>
                    <a:pt x="96849" y="160053"/>
                  </a:cubicBezTo>
                  <a:cubicBezTo>
                    <a:pt x="90285" y="154777"/>
                    <a:pt x="87660" y="144225"/>
                    <a:pt x="92911" y="137630"/>
                  </a:cubicBezTo>
                  <a:cubicBezTo>
                    <a:pt x="92911" y="137630"/>
                    <a:pt x="92911" y="137630"/>
                    <a:pt x="93506" y="136765"/>
                  </a:cubicBezTo>
                  <a:close/>
                  <a:moveTo>
                    <a:pt x="39496" y="115887"/>
                  </a:moveTo>
                  <a:cubicBezTo>
                    <a:pt x="39496" y="115887"/>
                    <a:pt x="39496" y="115887"/>
                    <a:pt x="51437" y="165488"/>
                  </a:cubicBezTo>
                  <a:cubicBezTo>
                    <a:pt x="51437" y="165488"/>
                    <a:pt x="51437" y="165488"/>
                    <a:pt x="48784" y="166793"/>
                  </a:cubicBezTo>
                  <a:cubicBezTo>
                    <a:pt x="47457" y="166793"/>
                    <a:pt x="47457" y="169403"/>
                    <a:pt x="47457" y="170709"/>
                  </a:cubicBezTo>
                  <a:cubicBezTo>
                    <a:pt x="47457" y="170709"/>
                    <a:pt x="47457" y="170709"/>
                    <a:pt x="48784" y="173319"/>
                  </a:cubicBezTo>
                  <a:cubicBezTo>
                    <a:pt x="50111" y="175930"/>
                    <a:pt x="51437" y="175930"/>
                    <a:pt x="52764" y="175930"/>
                  </a:cubicBezTo>
                  <a:lnTo>
                    <a:pt x="55418" y="174625"/>
                  </a:lnTo>
                  <a:cubicBezTo>
                    <a:pt x="55418" y="174625"/>
                    <a:pt x="55418" y="174625"/>
                    <a:pt x="87263" y="216393"/>
                  </a:cubicBezTo>
                  <a:cubicBezTo>
                    <a:pt x="87263" y="216393"/>
                    <a:pt x="87263" y="216393"/>
                    <a:pt x="55418" y="230752"/>
                  </a:cubicBezTo>
                  <a:cubicBezTo>
                    <a:pt x="48784" y="233362"/>
                    <a:pt x="40823" y="230752"/>
                    <a:pt x="38169" y="224225"/>
                  </a:cubicBezTo>
                  <a:cubicBezTo>
                    <a:pt x="38169" y="224225"/>
                    <a:pt x="38169" y="224225"/>
                    <a:pt x="1017" y="147214"/>
                  </a:cubicBezTo>
                  <a:cubicBezTo>
                    <a:pt x="-1637" y="140687"/>
                    <a:pt x="1017" y="132856"/>
                    <a:pt x="7651" y="128940"/>
                  </a:cubicBezTo>
                  <a:cubicBezTo>
                    <a:pt x="7651" y="128940"/>
                    <a:pt x="7651" y="128940"/>
                    <a:pt x="39496" y="115887"/>
                  </a:cubicBezTo>
                  <a:close/>
                  <a:moveTo>
                    <a:pt x="63900" y="106627"/>
                  </a:moveTo>
                  <a:cubicBezTo>
                    <a:pt x="67524" y="108102"/>
                    <a:pt x="70489" y="111051"/>
                    <a:pt x="71807" y="114982"/>
                  </a:cubicBezTo>
                  <a:cubicBezTo>
                    <a:pt x="71807" y="114982"/>
                    <a:pt x="71807" y="114982"/>
                    <a:pt x="81033" y="133331"/>
                  </a:cubicBezTo>
                  <a:cubicBezTo>
                    <a:pt x="81033" y="133331"/>
                    <a:pt x="81033" y="133331"/>
                    <a:pt x="87623" y="130710"/>
                  </a:cubicBezTo>
                  <a:lnTo>
                    <a:pt x="95803" y="133422"/>
                  </a:lnTo>
                  <a:lnTo>
                    <a:pt x="94055" y="135965"/>
                  </a:lnTo>
                  <a:lnTo>
                    <a:pt x="89115" y="134702"/>
                  </a:lnTo>
                  <a:cubicBezTo>
                    <a:pt x="89115" y="134702"/>
                    <a:pt x="89115" y="134702"/>
                    <a:pt x="83823" y="137407"/>
                  </a:cubicBezTo>
                  <a:cubicBezTo>
                    <a:pt x="83823" y="137407"/>
                    <a:pt x="82500" y="137407"/>
                    <a:pt x="82500" y="137407"/>
                  </a:cubicBezTo>
                  <a:cubicBezTo>
                    <a:pt x="82500" y="137407"/>
                    <a:pt x="82500" y="137407"/>
                    <a:pt x="97053" y="169863"/>
                  </a:cubicBezTo>
                  <a:cubicBezTo>
                    <a:pt x="97053" y="169863"/>
                    <a:pt x="97053" y="169863"/>
                    <a:pt x="98375" y="169863"/>
                  </a:cubicBezTo>
                  <a:lnTo>
                    <a:pt x="103667" y="167158"/>
                  </a:lnTo>
                  <a:cubicBezTo>
                    <a:pt x="106313" y="165806"/>
                    <a:pt x="106313" y="163101"/>
                    <a:pt x="106313" y="161749"/>
                  </a:cubicBezTo>
                  <a:lnTo>
                    <a:pt x="106109" y="161308"/>
                  </a:lnTo>
                  <a:lnTo>
                    <a:pt x="109648" y="161866"/>
                  </a:lnTo>
                  <a:lnTo>
                    <a:pt x="110272" y="161402"/>
                  </a:lnTo>
                  <a:lnTo>
                    <a:pt x="110522" y="164622"/>
                  </a:lnTo>
                  <a:cubicBezTo>
                    <a:pt x="109698" y="166752"/>
                    <a:pt x="108051" y="168718"/>
                    <a:pt x="106074" y="170028"/>
                  </a:cubicBezTo>
                  <a:cubicBezTo>
                    <a:pt x="106074" y="170028"/>
                    <a:pt x="106074" y="170028"/>
                    <a:pt x="99484" y="172650"/>
                  </a:cubicBezTo>
                  <a:cubicBezTo>
                    <a:pt x="99484" y="172650"/>
                    <a:pt x="99484" y="172650"/>
                    <a:pt x="107391" y="192309"/>
                  </a:cubicBezTo>
                  <a:cubicBezTo>
                    <a:pt x="111345" y="198862"/>
                    <a:pt x="107391" y="208036"/>
                    <a:pt x="100802" y="211968"/>
                  </a:cubicBezTo>
                  <a:cubicBezTo>
                    <a:pt x="100802" y="211968"/>
                    <a:pt x="100802" y="211968"/>
                    <a:pt x="91576" y="215900"/>
                  </a:cubicBezTo>
                  <a:cubicBezTo>
                    <a:pt x="91576" y="215900"/>
                    <a:pt x="91576" y="215900"/>
                    <a:pt x="59946" y="172650"/>
                  </a:cubicBezTo>
                  <a:cubicBezTo>
                    <a:pt x="59946" y="172650"/>
                    <a:pt x="59946" y="172650"/>
                    <a:pt x="62582" y="171339"/>
                  </a:cubicBezTo>
                  <a:cubicBezTo>
                    <a:pt x="65218" y="170028"/>
                    <a:pt x="65218" y="167407"/>
                    <a:pt x="63900" y="166097"/>
                  </a:cubicBezTo>
                  <a:cubicBezTo>
                    <a:pt x="63900" y="166097"/>
                    <a:pt x="63900" y="166097"/>
                    <a:pt x="62582" y="163475"/>
                  </a:cubicBezTo>
                  <a:cubicBezTo>
                    <a:pt x="62582" y="162165"/>
                    <a:pt x="59946" y="160854"/>
                    <a:pt x="58628" y="162165"/>
                  </a:cubicBezTo>
                  <a:cubicBezTo>
                    <a:pt x="58628" y="162165"/>
                    <a:pt x="58628" y="162165"/>
                    <a:pt x="54674" y="163475"/>
                  </a:cubicBezTo>
                  <a:cubicBezTo>
                    <a:pt x="54674" y="163475"/>
                    <a:pt x="54674" y="163475"/>
                    <a:pt x="42813" y="111051"/>
                  </a:cubicBezTo>
                  <a:cubicBezTo>
                    <a:pt x="42813" y="111051"/>
                    <a:pt x="42813" y="111051"/>
                    <a:pt x="52038" y="107119"/>
                  </a:cubicBezTo>
                  <a:cubicBezTo>
                    <a:pt x="55992" y="105153"/>
                    <a:pt x="60275" y="105153"/>
                    <a:pt x="63900" y="106627"/>
                  </a:cubicBezTo>
                  <a:close/>
                  <a:moveTo>
                    <a:pt x="221560" y="67725"/>
                  </a:moveTo>
                  <a:cubicBezTo>
                    <a:pt x="226810" y="65087"/>
                    <a:pt x="234687" y="65087"/>
                    <a:pt x="239938" y="67725"/>
                  </a:cubicBezTo>
                  <a:cubicBezTo>
                    <a:pt x="247814" y="73001"/>
                    <a:pt x="250440" y="80915"/>
                    <a:pt x="249127" y="90147"/>
                  </a:cubicBezTo>
                  <a:cubicBezTo>
                    <a:pt x="249127" y="92785"/>
                    <a:pt x="249127" y="96742"/>
                    <a:pt x="249127" y="99380"/>
                  </a:cubicBezTo>
                  <a:cubicBezTo>
                    <a:pt x="249127" y="99380"/>
                    <a:pt x="249127" y="99380"/>
                    <a:pt x="259629" y="162691"/>
                  </a:cubicBezTo>
                  <a:cubicBezTo>
                    <a:pt x="259629" y="162691"/>
                    <a:pt x="259629" y="162691"/>
                    <a:pt x="300324" y="193027"/>
                  </a:cubicBezTo>
                  <a:cubicBezTo>
                    <a:pt x="308200" y="198303"/>
                    <a:pt x="309513" y="207536"/>
                    <a:pt x="304262" y="215450"/>
                  </a:cubicBezTo>
                  <a:cubicBezTo>
                    <a:pt x="299011" y="222045"/>
                    <a:pt x="289822" y="223363"/>
                    <a:pt x="283258" y="219407"/>
                  </a:cubicBezTo>
                  <a:cubicBezTo>
                    <a:pt x="283258" y="219407"/>
                    <a:pt x="281946" y="219407"/>
                    <a:pt x="281946" y="218088"/>
                  </a:cubicBezTo>
                  <a:cubicBezTo>
                    <a:pt x="281946" y="218088"/>
                    <a:pt x="281946" y="218088"/>
                    <a:pt x="236000" y="185113"/>
                  </a:cubicBezTo>
                  <a:cubicBezTo>
                    <a:pt x="232061" y="182475"/>
                    <a:pt x="230749" y="178518"/>
                    <a:pt x="229436" y="174562"/>
                  </a:cubicBezTo>
                  <a:cubicBezTo>
                    <a:pt x="229436" y="174562"/>
                    <a:pt x="229436" y="174562"/>
                    <a:pt x="224185" y="145544"/>
                  </a:cubicBezTo>
                  <a:cubicBezTo>
                    <a:pt x="224185" y="145544"/>
                    <a:pt x="224185" y="145544"/>
                    <a:pt x="196617" y="194346"/>
                  </a:cubicBezTo>
                  <a:cubicBezTo>
                    <a:pt x="196617" y="194346"/>
                    <a:pt x="196617" y="194346"/>
                    <a:pt x="229436" y="243148"/>
                  </a:cubicBezTo>
                  <a:cubicBezTo>
                    <a:pt x="234687" y="249743"/>
                    <a:pt x="234687" y="258976"/>
                    <a:pt x="230749" y="265571"/>
                  </a:cubicBezTo>
                  <a:cubicBezTo>
                    <a:pt x="230749" y="265571"/>
                    <a:pt x="230749" y="265571"/>
                    <a:pt x="195305" y="318329"/>
                  </a:cubicBezTo>
                  <a:cubicBezTo>
                    <a:pt x="188741" y="326243"/>
                    <a:pt x="178239" y="328881"/>
                    <a:pt x="169050" y="323605"/>
                  </a:cubicBezTo>
                  <a:cubicBezTo>
                    <a:pt x="169050" y="323605"/>
                    <a:pt x="169050" y="323605"/>
                    <a:pt x="167737" y="323605"/>
                  </a:cubicBezTo>
                  <a:cubicBezTo>
                    <a:pt x="159861" y="318329"/>
                    <a:pt x="157235" y="305140"/>
                    <a:pt x="162486" y="297226"/>
                  </a:cubicBezTo>
                  <a:cubicBezTo>
                    <a:pt x="162486" y="297226"/>
                    <a:pt x="162486" y="297226"/>
                    <a:pt x="191366" y="255019"/>
                  </a:cubicBezTo>
                  <a:cubicBezTo>
                    <a:pt x="191366" y="255019"/>
                    <a:pt x="191366" y="255019"/>
                    <a:pt x="167737" y="220726"/>
                  </a:cubicBezTo>
                  <a:cubicBezTo>
                    <a:pt x="167737" y="220726"/>
                    <a:pt x="167737" y="220726"/>
                    <a:pt x="70594" y="322286"/>
                  </a:cubicBezTo>
                  <a:cubicBezTo>
                    <a:pt x="65343" y="328881"/>
                    <a:pt x="54841" y="330200"/>
                    <a:pt x="46965" y="326243"/>
                  </a:cubicBezTo>
                  <a:cubicBezTo>
                    <a:pt x="45652" y="324924"/>
                    <a:pt x="44339" y="323605"/>
                    <a:pt x="44339" y="322286"/>
                  </a:cubicBezTo>
                  <a:cubicBezTo>
                    <a:pt x="36463" y="315691"/>
                    <a:pt x="36463" y="303821"/>
                    <a:pt x="43027" y="295907"/>
                  </a:cubicBezTo>
                  <a:cubicBezTo>
                    <a:pt x="43027" y="295907"/>
                    <a:pt x="43027" y="295907"/>
                    <a:pt x="144108" y="189070"/>
                  </a:cubicBezTo>
                  <a:cubicBezTo>
                    <a:pt x="144108" y="185113"/>
                    <a:pt x="145421" y="181156"/>
                    <a:pt x="148046" y="177200"/>
                  </a:cubicBezTo>
                  <a:cubicBezTo>
                    <a:pt x="148046" y="177200"/>
                    <a:pt x="148046" y="177200"/>
                    <a:pt x="190054" y="103337"/>
                  </a:cubicBezTo>
                  <a:cubicBezTo>
                    <a:pt x="190054" y="103337"/>
                    <a:pt x="190054" y="103337"/>
                    <a:pt x="151984" y="107294"/>
                  </a:cubicBezTo>
                  <a:cubicBezTo>
                    <a:pt x="151984" y="107294"/>
                    <a:pt x="151984" y="107294"/>
                    <a:pt x="119166" y="154777"/>
                  </a:cubicBezTo>
                  <a:lnTo>
                    <a:pt x="110272" y="161402"/>
                  </a:lnTo>
                  <a:lnTo>
                    <a:pt x="110027" y="158233"/>
                  </a:lnTo>
                  <a:cubicBezTo>
                    <a:pt x="99484" y="134642"/>
                    <a:pt x="99484" y="134642"/>
                    <a:pt x="99484" y="134642"/>
                  </a:cubicBezTo>
                  <a:lnTo>
                    <a:pt x="95803" y="133422"/>
                  </a:lnTo>
                  <a:lnTo>
                    <a:pt x="97670" y="130706"/>
                  </a:lnTo>
                  <a:cubicBezTo>
                    <a:pt x="102428" y="123781"/>
                    <a:pt x="111946" y="109932"/>
                    <a:pt x="130980" y="82234"/>
                  </a:cubicBezTo>
                  <a:cubicBezTo>
                    <a:pt x="133606" y="78277"/>
                    <a:pt x="137544" y="75639"/>
                    <a:pt x="141482" y="75639"/>
                  </a:cubicBezTo>
                  <a:cubicBezTo>
                    <a:pt x="141482" y="75639"/>
                    <a:pt x="141482" y="75639"/>
                    <a:pt x="221560" y="67725"/>
                  </a:cubicBezTo>
                  <a:close/>
                  <a:moveTo>
                    <a:pt x="276970" y="0"/>
                  </a:moveTo>
                  <a:cubicBezTo>
                    <a:pt x="299328" y="0"/>
                    <a:pt x="317452" y="17769"/>
                    <a:pt x="317452" y="39688"/>
                  </a:cubicBezTo>
                  <a:cubicBezTo>
                    <a:pt x="317452" y="61607"/>
                    <a:pt x="299328" y="79376"/>
                    <a:pt x="276970" y="79376"/>
                  </a:cubicBezTo>
                  <a:cubicBezTo>
                    <a:pt x="254612" y="79376"/>
                    <a:pt x="236488" y="61607"/>
                    <a:pt x="236488" y="39688"/>
                  </a:cubicBezTo>
                  <a:cubicBezTo>
                    <a:pt x="236488" y="17769"/>
                    <a:pt x="254612" y="0"/>
                    <a:pt x="276970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21" name="TextBox 19"/>
          <p:cNvSpPr txBox="1"/>
          <p:nvPr/>
        </p:nvSpPr>
        <p:spPr>
          <a:xfrm>
            <a:off x="3614056" y="1012701"/>
            <a:ext cx="499291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3200" b="1" dirty="0">
                <a:latin typeface="+mn-ea"/>
              </a:rPr>
              <a:t>标题文字添加</a:t>
            </a:r>
            <a:endParaRPr lang="en-US" sz="3200" b="1" dirty="0">
              <a:latin typeface="+mn-ea"/>
            </a:endParaRPr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E5B29A9-5820-46BE-83DA-BE1F926704E3}" type="slidenum">
              <a:rPr lang="zh-CN" altLang="en-US" smtClean="0"/>
              <a:pPr/>
              <a:t>14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7579031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9" grpId="0"/>
      <p:bldP spid="11" grpId="0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val="3383467301"/>
              </p:ext>
            </p:extLst>
          </p:nvPr>
        </p:nvGraphicFramePr>
        <p:xfrm>
          <a:off x="1055688" y="1972491"/>
          <a:ext cx="10080625" cy="4165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19"/>
          <p:cNvSpPr txBox="1"/>
          <p:nvPr/>
        </p:nvSpPr>
        <p:spPr>
          <a:xfrm>
            <a:off x="3614056" y="1012701"/>
            <a:ext cx="499291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3200" b="1" dirty="0">
                <a:latin typeface="+mn-ea"/>
              </a:rPr>
              <a:t>标题文字添加</a:t>
            </a:r>
            <a:endParaRPr lang="en-US" sz="3200" b="1" dirty="0">
              <a:latin typeface="+mn-ea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E5B29A9-5820-46BE-83DA-BE1F926704E3}" type="slidenum">
              <a:rPr lang="zh-CN" altLang="en-US" smtClean="0"/>
              <a:pPr/>
              <a:t>15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1023140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占位符 32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pic>
        <p:nvPicPr>
          <p:cNvPr id="35" name="图片占位符 34"/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pic>
        <p:nvPicPr>
          <p:cNvPr id="37" name="图片占位符 36"/>
          <p:cNvPicPr>
            <a:picLocks noGrp="1" noChangeAspect="1"/>
          </p:cNvPicPr>
          <p:nvPr>
            <p:ph type="pic" sz="quarter" idx="13"/>
          </p:nvPr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00" r="13600"/>
          <a:stretch>
            <a:fillRect/>
          </a:stretch>
        </p:blipFill>
        <p:spPr/>
      </p:pic>
      <p:pic>
        <p:nvPicPr>
          <p:cNvPr id="39" name="图片占位符 38"/>
          <p:cNvPicPr>
            <a:picLocks noGrp="1" noChangeAspect="1"/>
          </p:cNvPicPr>
          <p:nvPr>
            <p:ph type="pic" sz="quarter" idx="14"/>
          </p:nvPr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0" r="16700"/>
          <a:stretch>
            <a:fillRect/>
          </a:stretch>
        </p:blipFill>
        <p:spPr/>
      </p:pic>
      <p:sp>
        <p:nvSpPr>
          <p:cNvPr id="7" name="椭圆 6"/>
          <p:cNvSpPr/>
          <p:nvPr/>
        </p:nvSpPr>
        <p:spPr>
          <a:xfrm>
            <a:off x="2836639" y="3253074"/>
            <a:ext cx="462584" cy="46258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/>
              <a:t>01</a:t>
            </a:r>
            <a:endParaRPr lang="zh-CN" altLang="en-US" sz="1000" dirty="0"/>
          </a:p>
        </p:txBody>
      </p:sp>
      <p:sp>
        <p:nvSpPr>
          <p:cNvPr id="8" name="椭圆 7"/>
          <p:cNvSpPr/>
          <p:nvPr/>
        </p:nvSpPr>
        <p:spPr>
          <a:xfrm>
            <a:off x="5152594" y="3253074"/>
            <a:ext cx="462584" cy="46258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/>
              <a:t>02</a:t>
            </a:r>
            <a:endParaRPr lang="zh-CN" altLang="en-US" sz="1000" dirty="0"/>
          </a:p>
        </p:txBody>
      </p:sp>
      <p:sp>
        <p:nvSpPr>
          <p:cNvPr id="9" name="椭圆 8"/>
          <p:cNvSpPr/>
          <p:nvPr/>
        </p:nvSpPr>
        <p:spPr>
          <a:xfrm>
            <a:off x="7468549" y="3253074"/>
            <a:ext cx="462584" cy="46258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/>
              <a:t>03</a:t>
            </a:r>
            <a:endParaRPr lang="zh-CN" altLang="en-US" sz="1000" dirty="0"/>
          </a:p>
        </p:txBody>
      </p:sp>
      <p:sp>
        <p:nvSpPr>
          <p:cNvPr id="10" name="椭圆 9"/>
          <p:cNvSpPr/>
          <p:nvPr/>
        </p:nvSpPr>
        <p:spPr>
          <a:xfrm>
            <a:off x="9784503" y="3253074"/>
            <a:ext cx="462584" cy="46258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/>
              <a:t>04</a:t>
            </a:r>
            <a:endParaRPr lang="zh-CN" altLang="en-US" sz="1000" dirty="0"/>
          </a:p>
        </p:txBody>
      </p:sp>
      <p:grpSp>
        <p:nvGrpSpPr>
          <p:cNvPr id="11" name="组合 10"/>
          <p:cNvGrpSpPr/>
          <p:nvPr/>
        </p:nvGrpSpPr>
        <p:grpSpPr>
          <a:xfrm>
            <a:off x="1399852" y="4160730"/>
            <a:ext cx="2444433" cy="1360213"/>
            <a:chOff x="5482252" y="1317507"/>
            <a:chExt cx="2444433" cy="1360213"/>
          </a:xfrm>
        </p:grpSpPr>
        <p:sp>
          <p:nvSpPr>
            <p:cNvPr id="12" name="TextBox 19"/>
            <p:cNvSpPr txBox="1"/>
            <p:nvPr/>
          </p:nvSpPr>
          <p:spPr>
            <a:xfrm>
              <a:off x="5482252" y="1317507"/>
              <a:ext cx="24444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pPr algn="ctr"/>
              <a:r>
                <a:rPr lang="zh-CN" altLang="en-US" sz="2000" dirty="0">
                  <a:latin typeface="+mn-ea"/>
                </a:rPr>
                <a:t>文字添加</a:t>
              </a:r>
              <a:endParaRPr lang="en-US" sz="2000" dirty="0">
                <a:latin typeface="+mn-ea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654423" y="1662057"/>
              <a:ext cx="210009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715807" y="4160730"/>
            <a:ext cx="2444433" cy="1360213"/>
            <a:chOff x="5482252" y="1317507"/>
            <a:chExt cx="2444433" cy="1360213"/>
          </a:xfrm>
        </p:grpSpPr>
        <p:sp>
          <p:nvSpPr>
            <p:cNvPr id="18" name="TextBox 19"/>
            <p:cNvSpPr txBox="1"/>
            <p:nvPr/>
          </p:nvSpPr>
          <p:spPr>
            <a:xfrm>
              <a:off x="5482252" y="1317507"/>
              <a:ext cx="24444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pPr algn="ctr"/>
              <a:r>
                <a:rPr lang="zh-CN" altLang="en-US" sz="2000" dirty="0">
                  <a:latin typeface="+mn-ea"/>
                </a:rPr>
                <a:t>文字添加</a:t>
              </a:r>
              <a:endParaRPr lang="en-US" sz="2000" dirty="0">
                <a:latin typeface="+mn-ea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5654423" y="1662057"/>
              <a:ext cx="210009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031762" y="4160730"/>
            <a:ext cx="2444433" cy="1360213"/>
            <a:chOff x="5482252" y="1317507"/>
            <a:chExt cx="2444433" cy="1360213"/>
          </a:xfrm>
        </p:grpSpPr>
        <p:sp>
          <p:nvSpPr>
            <p:cNvPr id="21" name="TextBox 19"/>
            <p:cNvSpPr txBox="1"/>
            <p:nvPr/>
          </p:nvSpPr>
          <p:spPr>
            <a:xfrm>
              <a:off x="5482252" y="1317507"/>
              <a:ext cx="24444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pPr algn="ctr"/>
              <a:r>
                <a:rPr lang="zh-CN" altLang="en-US" sz="2000" dirty="0">
                  <a:latin typeface="+mn-ea"/>
                </a:rPr>
                <a:t>文字添加</a:t>
              </a:r>
              <a:endParaRPr lang="en-US" sz="2000" dirty="0">
                <a:latin typeface="+mn-ea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5654423" y="1662057"/>
              <a:ext cx="210009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8347716" y="4160730"/>
            <a:ext cx="2444433" cy="1360213"/>
            <a:chOff x="5482252" y="1317507"/>
            <a:chExt cx="2444433" cy="1360213"/>
          </a:xfrm>
        </p:grpSpPr>
        <p:sp>
          <p:nvSpPr>
            <p:cNvPr id="24" name="TextBox 19"/>
            <p:cNvSpPr txBox="1"/>
            <p:nvPr/>
          </p:nvSpPr>
          <p:spPr>
            <a:xfrm>
              <a:off x="5482252" y="1317507"/>
              <a:ext cx="24444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pPr algn="ctr"/>
              <a:r>
                <a:rPr lang="zh-CN" altLang="en-US" sz="2000" dirty="0">
                  <a:latin typeface="+mn-ea"/>
                </a:rPr>
                <a:t>文字添加</a:t>
              </a:r>
              <a:endParaRPr lang="en-US" sz="2000" dirty="0">
                <a:latin typeface="+mn-ea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5654423" y="1662057"/>
              <a:ext cx="210009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sp>
        <p:nvSpPr>
          <p:cNvPr id="26" name="TextBox 19"/>
          <p:cNvSpPr txBox="1"/>
          <p:nvPr/>
        </p:nvSpPr>
        <p:spPr>
          <a:xfrm>
            <a:off x="3614056" y="1012701"/>
            <a:ext cx="499291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3200" b="1" dirty="0">
                <a:latin typeface="+mn-ea"/>
              </a:rPr>
              <a:t>标题文字添加</a:t>
            </a:r>
            <a:endParaRPr lang="en-US" sz="3200" b="1" dirty="0">
              <a:latin typeface="+mn-ea"/>
            </a:endParaRPr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B29A9-5820-46BE-83DA-BE1F926704E3}" type="slidenum">
              <a:rPr lang="zh-CN" altLang="en-US" smtClean="0"/>
              <a:pPr/>
              <a:t>16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8642266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105275" y="561975"/>
            <a:ext cx="7524750" cy="573404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7344835" y="4849314"/>
            <a:ext cx="3515706" cy="757706"/>
            <a:chOff x="1056640" y="3022067"/>
            <a:chExt cx="3515706" cy="757706"/>
          </a:xfrm>
        </p:grpSpPr>
        <p:sp>
          <p:nvSpPr>
            <p:cNvPr id="11" name="文本框 10"/>
            <p:cNvSpPr txBox="1"/>
            <p:nvPr/>
          </p:nvSpPr>
          <p:spPr>
            <a:xfrm>
              <a:off x="1515099" y="3022067"/>
              <a:ext cx="3057247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2800" b="1" dirty="0">
                  <a:solidFill>
                    <a:schemeClr val="bg1"/>
                  </a:solidFill>
                </a:rPr>
                <a:t>标题文字添加此处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056640" y="3518163"/>
              <a:ext cx="3515706" cy="2616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1100" dirty="0">
                  <a:solidFill>
                    <a:schemeClr val="bg1"/>
                  </a:solidFill>
                </a:rPr>
                <a:t>The user can demonstrate on a projector or computer</a:t>
              </a:r>
              <a:endParaRPr lang="zh-CN" altLang="en-US" sz="1100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9530360" y="3510867"/>
            <a:ext cx="1441420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8800" b="1" dirty="0">
                <a:solidFill>
                  <a:schemeClr val="bg1"/>
                </a:solidFill>
              </a:rPr>
              <a:t>04</a:t>
            </a:r>
            <a:endParaRPr lang="zh-CN" altLang="en-US" sz="8800" b="1" dirty="0">
              <a:solidFill>
                <a:schemeClr val="bg1"/>
              </a:solidFill>
            </a:endParaRPr>
          </a:p>
        </p:txBody>
      </p:sp>
      <p:pic>
        <p:nvPicPr>
          <p:cNvPr id="17" name="图片占位符 16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97" b="10197"/>
          <a:stretch>
            <a:fillRect/>
          </a:stretch>
        </p:blipFill>
        <p:spPr/>
      </p:pic>
      <p:pic>
        <p:nvPicPr>
          <p:cNvPr id="19" name="图片占位符 18"/>
          <p:cNvPicPr>
            <a:picLocks noGrp="1" noChangeAspect="1"/>
          </p:cNvPicPr>
          <p:nvPr>
            <p:ph type="pic" sz="quarter" idx="11"/>
          </p:nvPr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61" b="10161"/>
          <a:stretch>
            <a:fillRect/>
          </a:stretch>
        </p:blipFill>
        <p:spPr/>
      </p:pic>
      <p:pic>
        <p:nvPicPr>
          <p:cNvPr id="21" name="图片占位符 20"/>
          <p:cNvPicPr>
            <a:picLocks noGrp="1" noChangeAspect="1"/>
          </p:cNvPicPr>
          <p:nvPr>
            <p:ph type="pic" sz="quarter" idx="1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97" b="1019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934304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4259192" y="2131942"/>
            <a:ext cx="3673614" cy="3673614"/>
            <a:chOff x="4259192" y="2131942"/>
            <a:chExt cx="3673614" cy="3673614"/>
          </a:xfrm>
        </p:grpSpPr>
        <p:sp>
          <p:nvSpPr>
            <p:cNvPr id="4" name="空心弧 3"/>
            <p:cNvSpPr/>
            <p:nvPr/>
          </p:nvSpPr>
          <p:spPr>
            <a:xfrm>
              <a:off x="4682115" y="2554865"/>
              <a:ext cx="2827768" cy="2827768"/>
            </a:xfrm>
            <a:prstGeom prst="blockArc">
              <a:avLst>
                <a:gd name="adj1" fmla="val 10800000"/>
                <a:gd name="adj2" fmla="val 16200000"/>
                <a:gd name="adj3" fmla="val 4642"/>
              </a:avLst>
            </a:prstGeom>
            <a:solidFill>
              <a:schemeClr val="bg1">
                <a:lumMod val="7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空心弧 4"/>
            <p:cNvSpPr/>
            <p:nvPr/>
          </p:nvSpPr>
          <p:spPr>
            <a:xfrm>
              <a:off x="4682115" y="2554865"/>
              <a:ext cx="2827768" cy="2827768"/>
            </a:xfrm>
            <a:prstGeom prst="blockArc">
              <a:avLst>
                <a:gd name="adj1" fmla="val 5400000"/>
                <a:gd name="adj2" fmla="val 10800000"/>
                <a:gd name="adj3" fmla="val 4642"/>
              </a:avLst>
            </a:prstGeom>
            <a:solidFill>
              <a:schemeClr val="bg1">
                <a:lumMod val="7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空心弧 5"/>
            <p:cNvSpPr/>
            <p:nvPr/>
          </p:nvSpPr>
          <p:spPr>
            <a:xfrm>
              <a:off x="4682115" y="2554865"/>
              <a:ext cx="2827768" cy="2827768"/>
            </a:xfrm>
            <a:prstGeom prst="blockArc">
              <a:avLst>
                <a:gd name="adj1" fmla="val 0"/>
                <a:gd name="adj2" fmla="val 5400000"/>
                <a:gd name="adj3" fmla="val 4642"/>
              </a:avLst>
            </a:prstGeom>
            <a:solidFill>
              <a:schemeClr val="bg1">
                <a:lumMod val="7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空心弧 6"/>
            <p:cNvSpPr/>
            <p:nvPr/>
          </p:nvSpPr>
          <p:spPr>
            <a:xfrm>
              <a:off x="4682115" y="2554865"/>
              <a:ext cx="2827768" cy="2827768"/>
            </a:xfrm>
            <a:prstGeom prst="blockArc">
              <a:avLst>
                <a:gd name="adj1" fmla="val 16200000"/>
                <a:gd name="adj2" fmla="val 0"/>
                <a:gd name="adj3" fmla="val 4642"/>
              </a:avLst>
            </a:prstGeom>
            <a:solidFill>
              <a:schemeClr val="bg1">
                <a:lumMod val="7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任意多边形: 形状 26"/>
            <p:cNvSpPr/>
            <p:nvPr/>
          </p:nvSpPr>
          <p:spPr>
            <a:xfrm>
              <a:off x="5640263" y="3553613"/>
              <a:ext cx="911472" cy="830273"/>
            </a:xfrm>
            <a:custGeom>
              <a:avLst/>
              <a:gdLst>
                <a:gd name="connsiteX0" fmla="*/ 182569 w 338094"/>
                <a:gd name="connsiteY0" fmla="*/ 192088 h 307975"/>
                <a:gd name="connsiteX1" fmla="*/ 191830 w 338094"/>
                <a:gd name="connsiteY1" fmla="*/ 202620 h 307975"/>
                <a:gd name="connsiteX2" fmla="*/ 206382 w 338094"/>
                <a:gd name="connsiteY2" fmla="*/ 203936 h 307975"/>
                <a:gd name="connsiteX3" fmla="*/ 205059 w 338094"/>
                <a:gd name="connsiteY3" fmla="*/ 209202 h 307975"/>
                <a:gd name="connsiteX4" fmla="*/ 206382 w 338094"/>
                <a:gd name="connsiteY4" fmla="*/ 221050 h 307975"/>
                <a:gd name="connsiteX5" fmla="*/ 206382 w 338094"/>
                <a:gd name="connsiteY5" fmla="*/ 234215 h 307975"/>
                <a:gd name="connsiteX6" fmla="*/ 194476 w 338094"/>
                <a:gd name="connsiteY6" fmla="*/ 246063 h 307975"/>
                <a:gd name="connsiteX7" fmla="*/ 182569 w 338094"/>
                <a:gd name="connsiteY7" fmla="*/ 234215 h 307975"/>
                <a:gd name="connsiteX8" fmla="*/ 182569 w 338094"/>
                <a:gd name="connsiteY8" fmla="*/ 192088 h 307975"/>
                <a:gd name="connsiteX9" fmla="*/ 149231 w 338094"/>
                <a:gd name="connsiteY9" fmla="*/ 183859 h 307975"/>
                <a:gd name="connsiteX10" fmla="*/ 173044 w 338094"/>
                <a:gd name="connsiteY10" fmla="*/ 194226 h 307975"/>
                <a:gd name="connsiteX11" fmla="*/ 173044 w 338094"/>
                <a:gd name="connsiteY11" fmla="*/ 234400 h 307975"/>
                <a:gd name="connsiteX12" fmla="*/ 159815 w 338094"/>
                <a:gd name="connsiteY12" fmla="*/ 246063 h 307975"/>
                <a:gd name="connsiteX13" fmla="*/ 149231 w 338094"/>
                <a:gd name="connsiteY13" fmla="*/ 234400 h 307975"/>
                <a:gd name="connsiteX14" fmla="*/ 149231 w 338094"/>
                <a:gd name="connsiteY14" fmla="*/ 183859 h 307975"/>
                <a:gd name="connsiteX15" fmla="*/ 74619 w 338094"/>
                <a:gd name="connsiteY15" fmla="*/ 182563 h 307975"/>
                <a:gd name="connsiteX16" fmla="*/ 74619 w 338094"/>
                <a:gd name="connsiteY16" fmla="*/ 238126 h 307975"/>
                <a:gd name="connsiteX17" fmla="*/ 63506 w 338094"/>
                <a:gd name="connsiteY17" fmla="*/ 227789 h 307975"/>
                <a:gd name="connsiteX18" fmla="*/ 63506 w 338094"/>
                <a:gd name="connsiteY18" fmla="*/ 192900 h 307975"/>
                <a:gd name="connsiteX19" fmla="*/ 73230 w 338094"/>
                <a:gd name="connsiteY19" fmla="*/ 183855 h 307975"/>
                <a:gd name="connsiteX20" fmla="*/ 74619 w 338094"/>
                <a:gd name="connsiteY20" fmla="*/ 182563 h 307975"/>
                <a:gd name="connsiteX21" fmla="*/ 90666 w 338094"/>
                <a:gd name="connsiteY21" fmla="*/ 92075 h 307975"/>
                <a:gd name="connsiteX22" fmla="*/ 130275 w 338094"/>
                <a:gd name="connsiteY22" fmla="*/ 92075 h 307975"/>
                <a:gd name="connsiteX23" fmla="*/ 140838 w 338094"/>
                <a:gd name="connsiteY23" fmla="*/ 97302 h 307975"/>
                <a:gd name="connsiteX24" fmla="*/ 175165 w 338094"/>
                <a:gd name="connsiteY24" fmla="*/ 171785 h 307975"/>
                <a:gd name="connsiteX25" fmla="*/ 169884 w 338094"/>
                <a:gd name="connsiteY25" fmla="*/ 186159 h 307975"/>
                <a:gd name="connsiteX26" fmla="*/ 156681 w 338094"/>
                <a:gd name="connsiteY26" fmla="*/ 180932 h 307975"/>
                <a:gd name="connsiteX27" fmla="*/ 139517 w 338094"/>
                <a:gd name="connsiteY27" fmla="*/ 144344 h 307975"/>
                <a:gd name="connsiteX28" fmla="*/ 139517 w 338094"/>
                <a:gd name="connsiteY28" fmla="*/ 271096 h 307975"/>
                <a:gd name="connsiteX29" fmla="*/ 127635 w 338094"/>
                <a:gd name="connsiteY29" fmla="*/ 284163 h 307975"/>
                <a:gd name="connsiteX30" fmla="*/ 115752 w 338094"/>
                <a:gd name="connsiteY30" fmla="*/ 271096 h 307975"/>
                <a:gd name="connsiteX31" fmla="*/ 115752 w 338094"/>
                <a:gd name="connsiteY31" fmla="*/ 197919 h 307975"/>
                <a:gd name="connsiteX32" fmla="*/ 106510 w 338094"/>
                <a:gd name="connsiteY32" fmla="*/ 197919 h 307975"/>
                <a:gd name="connsiteX33" fmla="*/ 106510 w 338094"/>
                <a:gd name="connsiteY33" fmla="*/ 271096 h 307975"/>
                <a:gd name="connsiteX34" fmla="*/ 94627 w 338094"/>
                <a:gd name="connsiteY34" fmla="*/ 284163 h 307975"/>
                <a:gd name="connsiteX35" fmla="*/ 81424 w 338094"/>
                <a:gd name="connsiteY35" fmla="*/ 271096 h 307975"/>
                <a:gd name="connsiteX36" fmla="*/ 81424 w 338094"/>
                <a:gd name="connsiteY36" fmla="*/ 144344 h 307975"/>
                <a:gd name="connsiteX37" fmla="*/ 65581 w 338094"/>
                <a:gd name="connsiteY37" fmla="*/ 180932 h 307975"/>
                <a:gd name="connsiteX38" fmla="*/ 51058 w 338094"/>
                <a:gd name="connsiteY38" fmla="*/ 186159 h 307975"/>
                <a:gd name="connsiteX39" fmla="*/ 45776 w 338094"/>
                <a:gd name="connsiteY39" fmla="*/ 171785 h 307975"/>
                <a:gd name="connsiteX40" fmla="*/ 80104 w 338094"/>
                <a:gd name="connsiteY40" fmla="*/ 97302 h 307975"/>
                <a:gd name="connsiteX41" fmla="*/ 90666 w 338094"/>
                <a:gd name="connsiteY41" fmla="*/ 92075 h 307975"/>
                <a:gd name="connsiteX42" fmla="*/ 238843 w 338094"/>
                <a:gd name="connsiteY42" fmla="*/ 88900 h 307975"/>
                <a:gd name="connsiteX43" fmla="*/ 286633 w 338094"/>
                <a:gd name="connsiteY43" fmla="*/ 88900 h 307975"/>
                <a:gd name="connsiteX44" fmla="*/ 297253 w 338094"/>
                <a:gd name="connsiteY44" fmla="*/ 95459 h 307975"/>
                <a:gd name="connsiteX45" fmla="*/ 337077 w 338094"/>
                <a:gd name="connsiteY45" fmla="*/ 180728 h 307975"/>
                <a:gd name="connsiteX46" fmla="*/ 330440 w 338094"/>
                <a:gd name="connsiteY46" fmla="*/ 195158 h 307975"/>
                <a:gd name="connsiteX47" fmla="*/ 315837 w 338094"/>
                <a:gd name="connsiteY47" fmla="*/ 189911 h 307975"/>
                <a:gd name="connsiteX48" fmla="*/ 302563 w 338094"/>
                <a:gd name="connsiteY48" fmla="*/ 163674 h 307975"/>
                <a:gd name="connsiteX49" fmla="*/ 313182 w 338094"/>
                <a:gd name="connsiteY49" fmla="*/ 212212 h 307975"/>
                <a:gd name="connsiteX50" fmla="*/ 306545 w 338094"/>
                <a:gd name="connsiteY50" fmla="*/ 220083 h 307975"/>
                <a:gd name="connsiteX51" fmla="*/ 295925 w 338094"/>
                <a:gd name="connsiteY51" fmla="*/ 220083 h 307975"/>
                <a:gd name="connsiteX52" fmla="*/ 295925 w 338094"/>
                <a:gd name="connsiteY52" fmla="*/ 293545 h 307975"/>
                <a:gd name="connsiteX53" fmla="*/ 282650 w 338094"/>
                <a:gd name="connsiteY53" fmla="*/ 307975 h 307975"/>
                <a:gd name="connsiteX54" fmla="*/ 268048 w 338094"/>
                <a:gd name="connsiteY54" fmla="*/ 293545 h 307975"/>
                <a:gd name="connsiteX55" fmla="*/ 268048 w 338094"/>
                <a:gd name="connsiteY55" fmla="*/ 220083 h 307975"/>
                <a:gd name="connsiteX56" fmla="*/ 257428 w 338094"/>
                <a:gd name="connsiteY56" fmla="*/ 220083 h 307975"/>
                <a:gd name="connsiteX57" fmla="*/ 257428 w 338094"/>
                <a:gd name="connsiteY57" fmla="*/ 293545 h 307975"/>
                <a:gd name="connsiteX58" fmla="*/ 244153 w 338094"/>
                <a:gd name="connsiteY58" fmla="*/ 307975 h 307975"/>
                <a:gd name="connsiteX59" fmla="*/ 229551 w 338094"/>
                <a:gd name="connsiteY59" fmla="*/ 293545 h 307975"/>
                <a:gd name="connsiteX60" fmla="*/ 229551 w 338094"/>
                <a:gd name="connsiteY60" fmla="*/ 220083 h 307975"/>
                <a:gd name="connsiteX61" fmla="*/ 218931 w 338094"/>
                <a:gd name="connsiteY61" fmla="*/ 220083 h 307975"/>
                <a:gd name="connsiteX62" fmla="*/ 212294 w 338094"/>
                <a:gd name="connsiteY62" fmla="*/ 212212 h 307975"/>
                <a:gd name="connsiteX63" fmla="*/ 222914 w 338094"/>
                <a:gd name="connsiteY63" fmla="*/ 163674 h 307975"/>
                <a:gd name="connsiteX64" fmla="*/ 210966 w 338094"/>
                <a:gd name="connsiteY64" fmla="*/ 189911 h 307975"/>
                <a:gd name="connsiteX65" fmla="*/ 195036 w 338094"/>
                <a:gd name="connsiteY65" fmla="*/ 195158 h 307975"/>
                <a:gd name="connsiteX66" fmla="*/ 188399 w 338094"/>
                <a:gd name="connsiteY66" fmla="*/ 180728 h 307975"/>
                <a:gd name="connsiteX67" fmla="*/ 228223 w 338094"/>
                <a:gd name="connsiteY67" fmla="*/ 95459 h 307975"/>
                <a:gd name="connsiteX68" fmla="*/ 238843 w 338094"/>
                <a:gd name="connsiteY68" fmla="*/ 88900 h 307975"/>
                <a:gd name="connsiteX69" fmla="*/ 40753 w 338094"/>
                <a:gd name="connsiteY69" fmla="*/ 63500 h 307975"/>
                <a:gd name="connsiteX70" fmla="*/ 79117 w 338094"/>
                <a:gd name="connsiteY70" fmla="*/ 63500 h 307975"/>
                <a:gd name="connsiteX71" fmla="*/ 85732 w 338094"/>
                <a:gd name="connsiteY71" fmla="*/ 81882 h 307975"/>
                <a:gd name="connsiteX72" fmla="*/ 85732 w 338094"/>
                <a:gd name="connsiteY72" fmla="*/ 83195 h 307975"/>
                <a:gd name="connsiteX73" fmla="*/ 73826 w 338094"/>
                <a:gd name="connsiteY73" fmla="*/ 92385 h 307975"/>
                <a:gd name="connsiteX74" fmla="*/ 51336 w 338094"/>
                <a:gd name="connsiteY74" fmla="*/ 139652 h 307975"/>
                <a:gd name="connsiteX75" fmla="*/ 39430 w 338094"/>
                <a:gd name="connsiteY75" fmla="*/ 168538 h 307975"/>
                <a:gd name="connsiteX76" fmla="*/ 48690 w 338094"/>
                <a:gd name="connsiteY76" fmla="*/ 192171 h 307975"/>
                <a:gd name="connsiteX77" fmla="*/ 55305 w 338094"/>
                <a:gd name="connsiteY77" fmla="*/ 194797 h 307975"/>
                <a:gd name="connsiteX78" fmla="*/ 55305 w 338094"/>
                <a:gd name="connsiteY78" fmla="*/ 227621 h 307975"/>
                <a:gd name="connsiteX79" fmla="*/ 43398 w 338094"/>
                <a:gd name="connsiteY79" fmla="*/ 238125 h 307975"/>
                <a:gd name="connsiteX80" fmla="*/ 32815 w 338094"/>
                <a:gd name="connsiteY80" fmla="*/ 227621 h 307975"/>
                <a:gd name="connsiteX81" fmla="*/ 32815 w 338094"/>
                <a:gd name="connsiteY81" fmla="*/ 112080 h 307975"/>
                <a:gd name="connsiteX82" fmla="*/ 18263 w 338094"/>
                <a:gd name="connsiteY82" fmla="*/ 144904 h 307975"/>
                <a:gd name="connsiteX83" fmla="*/ 5034 w 338094"/>
                <a:gd name="connsiteY83" fmla="*/ 148843 h 307975"/>
                <a:gd name="connsiteX84" fmla="*/ 1065 w 338094"/>
                <a:gd name="connsiteY84" fmla="*/ 137026 h 307975"/>
                <a:gd name="connsiteX85" fmla="*/ 31492 w 338094"/>
                <a:gd name="connsiteY85" fmla="*/ 68752 h 307975"/>
                <a:gd name="connsiteX86" fmla="*/ 40753 w 338094"/>
                <a:gd name="connsiteY86" fmla="*/ 63500 h 307975"/>
                <a:gd name="connsiteX87" fmla="*/ 157633 w 338094"/>
                <a:gd name="connsiteY87" fmla="*/ 53975 h 307975"/>
                <a:gd name="connsiteX88" fmla="*/ 197198 w 338094"/>
                <a:gd name="connsiteY88" fmla="*/ 53975 h 307975"/>
                <a:gd name="connsiteX89" fmla="*/ 207749 w 338094"/>
                <a:gd name="connsiteY89" fmla="*/ 59183 h 307975"/>
                <a:gd name="connsiteX90" fmla="*/ 222256 w 338094"/>
                <a:gd name="connsiteY90" fmla="*/ 90434 h 307975"/>
                <a:gd name="connsiteX91" fmla="*/ 220937 w 338094"/>
                <a:gd name="connsiteY91" fmla="*/ 91736 h 307975"/>
                <a:gd name="connsiteX92" fmla="*/ 210386 w 338094"/>
                <a:gd name="connsiteY92" fmla="*/ 115174 h 307975"/>
                <a:gd name="connsiteX93" fmla="*/ 206430 w 338094"/>
                <a:gd name="connsiteY93" fmla="*/ 106060 h 307975"/>
                <a:gd name="connsiteX94" fmla="*/ 206430 w 338094"/>
                <a:gd name="connsiteY94" fmla="*/ 122987 h 307975"/>
                <a:gd name="connsiteX95" fmla="*/ 185328 w 338094"/>
                <a:gd name="connsiteY95" fmla="*/ 169863 h 307975"/>
                <a:gd name="connsiteX96" fmla="*/ 169502 w 338094"/>
                <a:gd name="connsiteY96" fmla="*/ 137310 h 307975"/>
                <a:gd name="connsiteX97" fmla="*/ 149719 w 338094"/>
                <a:gd name="connsiteY97" fmla="*/ 93038 h 307975"/>
                <a:gd name="connsiteX98" fmla="*/ 136531 w 338094"/>
                <a:gd name="connsiteY98" fmla="*/ 83924 h 307975"/>
                <a:gd name="connsiteX99" fmla="*/ 136531 w 338094"/>
                <a:gd name="connsiteY99" fmla="*/ 82621 h 307975"/>
                <a:gd name="connsiteX100" fmla="*/ 144444 w 338094"/>
                <a:gd name="connsiteY100" fmla="*/ 66996 h 307975"/>
                <a:gd name="connsiteX101" fmla="*/ 147082 w 338094"/>
                <a:gd name="connsiteY101" fmla="*/ 59183 h 307975"/>
                <a:gd name="connsiteX102" fmla="*/ 157633 w 338094"/>
                <a:gd name="connsiteY102" fmla="*/ 53975 h 307975"/>
                <a:gd name="connsiteX103" fmla="*/ 111926 w 338094"/>
                <a:gd name="connsiteY103" fmla="*/ 38100 h 307975"/>
                <a:gd name="connsiteX104" fmla="*/ 136533 w 338094"/>
                <a:gd name="connsiteY104" fmla="*/ 61913 h 307975"/>
                <a:gd name="connsiteX105" fmla="*/ 111926 w 338094"/>
                <a:gd name="connsiteY105" fmla="*/ 85726 h 307975"/>
                <a:gd name="connsiteX106" fmla="*/ 87319 w 338094"/>
                <a:gd name="connsiteY106" fmla="*/ 61913 h 307975"/>
                <a:gd name="connsiteX107" fmla="*/ 111926 w 338094"/>
                <a:gd name="connsiteY107" fmla="*/ 38100 h 307975"/>
                <a:gd name="connsiteX108" fmla="*/ 262738 w 338094"/>
                <a:gd name="connsiteY108" fmla="*/ 28575 h 307975"/>
                <a:gd name="connsiteX109" fmla="*/ 290519 w 338094"/>
                <a:gd name="connsiteY109" fmla="*/ 56221 h 307975"/>
                <a:gd name="connsiteX110" fmla="*/ 262738 w 338094"/>
                <a:gd name="connsiteY110" fmla="*/ 82550 h 307975"/>
                <a:gd name="connsiteX111" fmla="*/ 234956 w 338094"/>
                <a:gd name="connsiteY111" fmla="*/ 56221 h 307975"/>
                <a:gd name="connsiteX112" fmla="*/ 262738 w 338094"/>
                <a:gd name="connsiteY112" fmla="*/ 28575 h 307975"/>
                <a:gd name="connsiteX113" fmla="*/ 58744 w 338094"/>
                <a:gd name="connsiteY113" fmla="*/ 15875 h 307975"/>
                <a:gd name="connsiteX114" fmla="*/ 80969 w 338094"/>
                <a:gd name="connsiteY114" fmla="*/ 38100 h 307975"/>
                <a:gd name="connsiteX115" fmla="*/ 58744 w 338094"/>
                <a:gd name="connsiteY115" fmla="*/ 60325 h 307975"/>
                <a:gd name="connsiteX116" fmla="*/ 36519 w 338094"/>
                <a:gd name="connsiteY116" fmla="*/ 38100 h 307975"/>
                <a:gd name="connsiteX117" fmla="*/ 58744 w 338094"/>
                <a:gd name="connsiteY117" fmla="*/ 15875 h 307975"/>
                <a:gd name="connsiteX118" fmla="*/ 177013 w 338094"/>
                <a:gd name="connsiteY118" fmla="*/ 0 h 307975"/>
                <a:gd name="connsiteX119" fmla="*/ 200032 w 338094"/>
                <a:gd name="connsiteY119" fmla="*/ 23813 h 307975"/>
                <a:gd name="connsiteX120" fmla="*/ 177013 w 338094"/>
                <a:gd name="connsiteY120" fmla="*/ 47626 h 307975"/>
                <a:gd name="connsiteX121" fmla="*/ 153994 w 338094"/>
                <a:gd name="connsiteY121" fmla="*/ 23813 h 307975"/>
                <a:gd name="connsiteX122" fmla="*/ 177013 w 338094"/>
                <a:gd name="connsiteY122" fmla="*/ 0 h 307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338094" h="307975">
                  <a:moveTo>
                    <a:pt x="182569" y="192088"/>
                  </a:moveTo>
                  <a:cubicBezTo>
                    <a:pt x="183892" y="197354"/>
                    <a:pt x="187861" y="201303"/>
                    <a:pt x="191830" y="202620"/>
                  </a:cubicBezTo>
                  <a:cubicBezTo>
                    <a:pt x="195798" y="205253"/>
                    <a:pt x="201090" y="205253"/>
                    <a:pt x="206382" y="203936"/>
                  </a:cubicBezTo>
                  <a:cubicBezTo>
                    <a:pt x="206382" y="203936"/>
                    <a:pt x="206382" y="203936"/>
                    <a:pt x="205059" y="209202"/>
                  </a:cubicBezTo>
                  <a:cubicBezTo>
                    <a:pt x="203736" y="213151"/>
                    <a:pt x="205059" y="217101"/>
                    <a:pt x="206382" y="221050"/>
                  </a:cubicBezTo>
                  <a:cubicBezTo>
                    <a:pt x="206382" y="221050"/>
                    <a:pt x="206382" y="221050"/>
                    <a:pt x="206382" y="234215"/>
                  </a:cubicBezTo>
                  <a:cubicBezTo>
                    <a:pt x="206382" y="240797"/>
                    <a:pt x="201090" y="246063"/>
                    <a:pt x="194476" y="246063"/>
                  </a:cubicBezTo>
                  <a:cubicBezTo>
                    <a:pt x="187861" y="246063"/>
                    <a:pt x="182569" y="240797"/>
                    <a:pt x="182569" y="234215"/>
                  </a:cubicBezTo>
                  <a:cubicBezTo>
                    <a:pt x="182569" y="234215"/>
                    <a:pt x="182569" y="234215"/>
                    <a:pt x="182569" y="192088"/>
                  </a:cubicBezTo>
                  <a:close/>
                  <a:moveTo>
                    <a:pt x="149231" y="183859"/>
                  </a:moveTo>
                  <a:cubicBezTo>
                    <a:pt x="153200" y="192930"/>
                    <a:pt x="163783" y="196818"/>
                    <a:pt x="173044" y="194226"/>
                  </a:cubicBezTo>
                  <a:cubicBezTo>
                    <a:pt x="173044" y="194226"/>
                    <a:pt x="173044" y="194226"/>
                    <a:pt x="173044" y="234400"/>
                  </a:cubicBezTo>
                  <a:cubicBezTo>
                    <a:pt x="173044" y="240879"/>
                    <a:pt x="167752" y="246063"/>
                    <a:pt x="159815" y="246063"/>
                  </a:cubicBezTo>
                  <a:cubicBezTo>
                    <a:pt x="155846" y="246063"/>
                    <a:pt x="149231" y="242175"/>
                    <a:pt x="149231" y="234400"/>
                  </a:cubicBezTo>
                  <a:cubicBezTo>
                    <a:pt x="149231" y="234400"/>
                    <a:pt x="149231" y="234400"/>
                    <a:pt x="149231" y="183859"/>
                  </a:cubicBezTo>
                  <a:close/>
                  <a:moveTo>
                    <a:pt x="74619" y="182563"/>
                  </a:moveTo>
                  <a:cubicBezTo>
                    <a:pt x="74619" y="182563"/>
                    <a:pt x="74619" y="182563"/>
                    <a:pt x="74619" y="238126"/>
                  </a:cubicBezTo>
                  <a:cubicBezTo>
                    <a:pt x="67673" y="238126"/>
                    <a:pt x="63506" y="232957"/>
                    <a:pt x="63506" y="227789"/>
                  </a:cubicBezTo>
                  <a:cubicBezTo>
                    <a:pt x="63506" y="227789"/>
                    <a:pt x="63506" y="227789"/>
                    <a:pt x="63506" y="192900"/>
                  </a:cubicBezTo>
                  <a:cubicBezTo>
                    <a:pt x="67673" y="191608"/>
                    <a:pt x="71841" y="189024"/>
                    <a:pt x="73230" y="183855"/>
                  </a:cubicBezTo>
                  <a:cubicBezTo>
                    <a:pt x="73230" y="183855"/>
                    <a:pt x="73230" y="183855"/>
                    <a:pt x="74619" y="182563"/>
                  </a:cubicBezTo>
                  <a:close/>
                  <a:moveTo>
                    <a:pt x="90666" y="92075"/>
                  </a:moveTo>
                  <a:cubicBezTo>
                    <a:pt x="90666" y="92075"/>
                    <a:pt x="90666" y="92075"/>
                    <a:pt x="130275" y="92075"/>
                  </a:cubicBezTo>
                  <a:cubicBezTo>
                    <a:pt x="135557" y="92075"/>
                    <a:pt x="139517" y="93382"/>
                    <a:pt x="140838" y="97302"/>
                  </a:cubicBezTo>
                  <a:lnTo>
                    <a:pt x="175165" y="171785"/>
                  </a:lnTo>
                  <a:cubicBezTo>
                    <a:pt x="177806" y="177012"/>
                    <a:pt x="175165" y="183546"/>
                    <a:pt x="169884" y="186159"/>
                  </a:cubicBezTo>
                  <a:cubicBezTo>
                    <a:pt x="165923" y="187466"/>
                    <a:pt x="159322" y="186159"/>
                    <a:pt x="156681" y="180932"/>
                  </a:cubicBezTo>
                  <a:cubicBezTo>
                    <a:pt x="156681" y="180932"/>
                    <a:pt x="156681" y="180932"/>
                    <a:pt x="139517" y="144344"/>
                  </a:cubicBezTo>
                  <a:cubicBezTo>
                    <a:pt x="139517" y="144344"/>
                    <a:pt x="139517" y="144344"/>
                    <a:pt x="139517" y="271096"/>
                  </a:cubicBezTo>
                  <a:cubicBezTo>
                    <a:pt x="139517" y="278936"/>
                    <a:pt x="134236" y="284163"/>
                    <a:pt x="127635" y="284163"/>
                  </a:cubicBezTo>
                  <a:cubicBezTo>
                    <a:pt x="121033" y="284163"/>
                    <a:pt x="115752" y="278936"/>
                    <a:pt x="115752" y="271096"/>
                  </a:cubicBezTo>
                  <a:cubicBezTo>
                    <a:pt x="115752" y="271096"/>
                    <a:pt x="115752" y="271096"/>
                    <a:pt x="115752" y="197919"/>
                  </a:cubicBezTo>
                  <a:cubicBezTo>
                    <a:pt x="115752" y="197919"/>
                    <a:pt x="115752" y="197919"/>
                    <a:pt x="106510" y="197919"/>
                  </a:cubicBezTo>
                  <a:cubicBezTo>
                    <a:pt x="106510" y="197919"/>
                    <a:pt x="106510" y="197919"/>
                    <a:pt x="106510" y="271096"/>
                  </a:cubicBezTo>
                  <a:cubicBezTo>
                    <a:pt x="106510" y="278936"/>
                    <a:pt x="101229" y="284163"/>
                    <a:pt x="94627" y="284163"/>
                  </a:cubicBezTo>
                  <a:cubicBezTo>
                    <a:pt x="86706" y="284163"/>
                    <a:pt x="81424" y="278936"/>
                    <a:pt x="81424" y="271096"/>
                  </a:cubicBezTo>
                  <a:cubicBezTo>
                    <a:pt x="81424" y="271096"/>
                    <a:pt x="81424" y="271096"/>
                    <a:pt x="81424" y="144344"/>
                  </a:cubicBezTo>
                  <a:cubicBezTo>
                    <a:pt x="81424" y="144344"/>
                    <a:pt x="81424" y="144344"/>
                    <a:pt x="65581" y="180932"/>
                  </a:cubicBezTo>
                  <a:cubicBezTo>
                    <a:pt x="62940" y="186159"/>
                    <a:pt x="56339" y="187466"/>
                    <a:pt x="51058" y="186159"/>
                  </a:cubicBezTo>
                  <a:cubicBezTo>
                    <a:pt x="45776" y="183546"/>
                    <a:pt x="44456" y="177012"/>
                    <a:pt x="45776" y="171785"/>
                  </a:cubicBezTo>
                  <a:cubicBezTo>
                    <a:pt x="45776" y="171785"/>
                    <a:pt x="45776" y="171785"/>
                    <a:pt x="80104" y="97302"/>
                  </a:cubicBezTo>
                  <a:cubicBezTo>
                    <a:pt x="82745" y="93382"/>
                    <a:pt x="86706" y="92075"/>
                    <a:pt x="90666" y="92075"/>
                  </a:cubicBezTo>
                  <a:close/>
                  <a:moveTo>
                    <a:pt x="238843" y="88900"/>
                  </a:moveTo>
                  <a:cubicBezTo>
                    <a:pt x="238843" y="88900"/>
                    <a:pt x="238843" y="88900"/>
                    <a:pt x="286633" y="88900"/>
                  </a:cubicBezTo>
                  <a:cubicBezTo>
                    <a:pt x="291943" y="88900"/>
                    <a:pt x="295925" y="91524"/>
                    <a:pt x="297253" y="95459"/>
                  </a:cubicBezTo>
                  <a:cubicBezTo>
                    <a:pt x="297253" y="95459"/>
                    <a:pt x="297253" y="95459"/>
                    <a:pt x="337077" y="180728"/>
                  </a:cubicBezTo>
                  <a:cubicBezTo>
                    <a:pt x="339732" y="185975"/>
                    <a:pt x="337077" y="192534"/>
                    <a:pt x="330440" y="195158"/>
                  </a:cubicBezTo>
                  <a:cubicBezTo>
                    <a:pt x="325130" y="197782"/>
                    <a:pt x="318492" y="196470"/>
                    <a:pt x="315837" y="189911"/>
                  </a:cubicBezTo>
                  <a:cubicBezTo>
                    <a:pt x="315837" y="189911"/>
                    <a:pt x="315837" y="189911"/>
                    <a:pt x="302563" y="163674"/>
                  </a:cubicBezTo>
                  <a:cubicBezTo>
                    <a:pt x="302563" y="163674"/>
                    <a:pt x="302563" y="163674"/>
                    <a:pt x="313182" y="212212"/>
                  </a:cubicBezTo>
                  <a:cubicBezTo>
                    <a:pt x="314510" y="216147"/>
                    <a:pt x="310527" y="220083"/>
                    <a:pt x="306545" y="220083"/>
                  </a:cubicBezTo>
                  <a:cubicBezTo>
                    <a:pt x="306545" y="220083"/>
                    <a:pt x="306545" y="220083"/>
                    <a:pt x="295925" y="220083"/>
                  </a:cubicBezTo>
                  <a:cubicBezTo>
                    <a:pt x="295925" y="220083"/>
                    <a:pt x="295925" y="220083"/>
                    <a:pt x="295925" y="293545"/>
                  </a:cubicBezTo>
                  <a:cubicBezTo>
                    <a:pt x="295925" y="301416"/>
                    <a:pt x="290615" y="307975"/>
                    <a:pt x="282650" y="307975"/>
                  </a:cubicBezTo>
                  <a:cubicBezTo>
                    <a:pt x="274685" y="307975"/>
                    <a:pt x="268048" y="301416"/>
                    <a:pt x="268048" y="293545"/>
                  </a:cubicBezTo>
                  <a:cubicBezTo>
                    <a:pt x="268048" y="293545"/>
                    <a:pt x="268048" y="293545"/>
                    <a:pt x="268048" y="220083"/>
                  </a:cubicBezTo>
                  <a:cubicBezTo>
                    <a:pt x="268048" y="220083"/>
                    <a:pt x="268048" y="220083"/>
                    <a:pt x="257428" y="220083"/>
                  </a:cubicBezTo>
                  <a:cubicBezTo>
                    <a:pt x="257428" y="220083"/>
                    <a:pt x="257428" y="220083"/>
                    <a:pt x="257428" y="293545"/>
                  </a:cubicBezTo>
                  <a:cubicBezTo>
                    <a:pt x="257428" y="301416"/>
                    <a:pt x="250791" y="307975"/>
                    <a:pt x="244153" y="307975"/>
                  </a:cubicBezTo>
                  <a:cubicBezTo>
                    <a:pt x="236188" y="307975"/>
                    <a:pt x="229551" y="301416"/>
                    <a:pt x="229551" y="293545"/>
                  </a:cubicBezTo>
                  <a:cubicBezTo>
                    <a:pt x="229551" y="293545"/>
                    <a:pt x="229551" y="293545"/>
                    <a:pt x="229551" y="220083"/>
                  </a:cubicBezTo>
                  <a:cubicBezTo>
                    <a:pt x="229551" y="220083"/>
                    <a:pt x="229551" y="220083"/>
                    <a:pt x="218931" y="220083"/>
                  </a:cubicBezTo>
                  <a:cubicBezTo>
                    <a:pt x="214949" y="220083"/>
                    <a:pt x="210966" y="216147"/>
                    <a:pt x="212294" y="212212"/>
                  </a:cubicBezTo>
                  <a:cubicBezTo>
                    <a:pt x="212294" y="212212"/>
                    <a:pt x="212294" y="212212"/>
                    <a:pt x="222914" y="163674"/>
                  </a:cubicBezTo>
                  <a:cubicBezTo>
                    <a:pt x="222914" y="163674"/>
                    <a:pt x="222914" y="163674"/>
                    <a:pt x="210966" y="189911"/>
                  </a:cubicBezTo>
                  <a:cubicBezTo>
                    <a:pt x="208311" y="196470"/>
                    <a:pt x="200346" y="197782"/>
                    <a:pt x="195036" y="195158"/>
                  </a:cubicBezTo>
                  <a:cubicBezTo>
                    <a:pt x="188399" y="192534"/>
                    <a:pt x="185744" y="185975"/>
                    <a:pt x="188399" y="180728"/>
                  </a:cubicBezTo>
                  <a:cubicBezTo>
                    <a:pt x="188399" y="180728"/>
                    <a:pt x="188399" y="180728"/>
                    <a:pt x="228223" y="95459"/>
                  </a:cubicBezTo>
                  <a:cubicBezTo>
                    <a:pt x="230878" y="91524"/>
                    <a:pt x="234861" y="88900"/>
                    <a:pt x="238843" y="88900"/>
                  </a:cubicBezTo>
                  <a:close/>
                  <a:moveTo>
                    <a:pt x="40753" y="63500"/>
                  </a:moveTo>
                  <a:cubicBezTo>
                    <a:pt x="40753" y="63500"/>
                    <a:pt x="40753" y="63500"/>
                    <a:pt x="79117" y="63500"/>
                  </a:cubicBezTo>
                  <a:cubicBezTo>
                    <a:pt x="79117" y="70065"/>
                    <a:pt x="81763" y="76630"/>
                    <a:pt x="85732" y="81882"/>
                  </a:cubicBezTo>
                  <a:cubicBezTo>
                    <a:pt x="85732" y="81882"/>
                    <a:pt x="85732" y="81882"/>
                    <a:pt x="85732" y="83195"/>
                  </a:cubicBezTo>
                  <a:cubicBezTo>
                    <a:pt x="80440" y="84507"/>
                    <a:pt x="75149" y="88446"/>
                    <a:pt x="73826" y="92385"/>
                  </a:cubicBezTo>
                  <a:cubicBezTo>
                    <a:pt x="73826" y="92385"/>
                    <a:pt x="73826" y="92385"/>
                    <a:pt x="51336" y="139652"/>
                  </a:cubicBezTo>
                  <a:cubicBezTo>
                    <a:pt x="51336" y="139652"/>
                    <a:pt x="51336" y="139652"/>
                    <a:pt x="39430" y="168538"/>
                  </a:cubicBezTo>
                  <a:cubicBezTo>
                    <a:pt x="34138" y="177728"/>
                    <a:pt x="39430" y="188232"/>
                    <a:pt x="48690" y="192171"/>
                  </a:cubicBezTo>
                  <a:cubicBezTo>
                    <a:pt x="50013" y="193484"/>
                    <a:pt x="52659" y="193484"/>
                    <a:pt x="55305" y="194797"/>
                  </a:cubicBezTo>
                  <a:cubicBezTo>
                    <a:pt x="55305" y="194797"/>
                    <a:pt x="55305" y="194797"/>
                    <a:pt x="55305" y="227621"/>
                  </a:cubicBezTo>
                  <a:cubicBezTo>
                    <a:pt x="55305" y="232873"/>
                    <a:pt x="50013" y="238125"/>
                    <a:pt x="43398" y="238125"/>
                  </a:cubicBezTo>
                  <a:cubicBezTo>
                    <a:pt x="38107" y="238125"/>
                    <a:pt x="32815" y="232873"/>
                    <a:pt x="32815" y="227621"/>
                  </a:cubicBezTo>
                  <a:cubicBezTo>
                    <a:pt x="32815" y="155408"/>
                    <a:pt x="32815" y="114706"/>
                    <a:pt x="32815" y="112080"/>
                  </a:cubicBezTo>
                  <a:cubicBezTo>
                    <a:pt x="32815" y="112080"/>
                    <a:pt x="32815" y="112080"/>
                    <a:pt x="18263" y="144904"/>
                  </a:cubicBezTo>
                  <a:cubicBezTo>
                    <a:pt x="15617" y="148843"/>
                    <a:pt x="10325" y="151469"/>
                    <a:pt x="5034" y="148843"/>
                  </a:cubicBezTo>
                  <a:cubicBezTo>
                    <a:pt x="1065" y="146217"/>
                    <a:pt x="-1581" y="140965"/>
                    <a:pt x="1065" y="137026"/>
                  </a:cubicBezTo>
                  <a:cubicBezTo>
                    <a:pt x="1065" y="137026"/>
                    <a:pt x="1065" y="137026"/>
                    <a:pt x="31492" y="68752"/>
                  </a:cubicBezTo>
                  <a:cubicBezTo>
                    <a:pt x="34138" y="64813"/>
                    <a:pt x="36784" y="63500"/>
                    <a:pt x="40753" y="63500"/>
                  </a:cubicBezTo>
                  <a:close/>
                  <a:moveTo>
                    <a:pt x="157633" y="53975"/>
                  </a:moveTo>
                  <a:cubicBezTo>
                    <a:pt x="157633" y="53975"/>
                    <a:pt x="157633" y="53975"/>
                    <a:pt x="197198" y="53975"/>
                  </a:cubicBezTo>
                  <a:cubicBezTo>
                    <a:pt x="202473" y="53975"/>
                    <a:pt x="206430" y="55277"/>
                    <a:pt x="207749" y="59183"/>
                  </a:cubicBezTo>
                  <a:cubicBezTo>
                    <a:pt x="207749" y="59183"/>
                    <a:pt x="207749" y="59183"/>
                    <a:pt x="222256" y="90434"/>
                  </a:cubicBezTo>
                  <a:cubicBezTo>
                    <a:pt x="222256" y="90434"/>
                    <a:pt x="220937" y="91736"/>
                    <a:pt x="220937" y="91736"/>
                  </a:cubicBezTo>
                  <a:cubicBezTo>
                    <a:pt x="220937" y="91736"/>
                    <a:pt x="220937" y="91736"/>
                    <a:pt x="210386" y="115174"/>
                  </a:cubicBezTo>
                  <a:cubicBezTo>
                    <a:pt x="210386" y="115174"/>
                    <a:pt x="210386" y="115174"/>
                    <a:pt x="206430" y="106060"/>
                  </a:cubicBezTo>
                  <a:cubicBezTo>
                    <a:pt x="206430" y="106060"/>
                    <a:pt x="206430" y="106060"/>
                    <a:pt x="206430" y="122987"/>
                  </a:cubicBezTo>
                  <a:cubicBezTo>
                    <a:pt x="199836" y="138612"/>
                    <a:pt x="205111" y="126893"/>
                    <a:pt x="185328" y="169863"/>
                  </a:cubicBezTo>
                  <a:cubicBezTo>
                    <a:pt x="184009" y="168561"/>
                    <a:pt x="170821" y="138612"/>
                    <a:pt x="169502" y="137310"/>
                  </a:cubicBezTo>
                  <a:cubicBezTo>
                    <a:pt x="169502" y="137310"/>
                    <a:pt x="169502" y="137310"/>
                    <a:pt x="149719" y="93038"/>
                  </a:cubicBezTo>
                  <a:cubicBezTo>
                    <a:pt x="147082" y="89132"/>
                    <a:pt x="143125" y="85226"/>
                    <a:pt x="136531" y="83924"/>
                  </a:cubicBezTo>
                  <a:cubicBezTo>
                    <a:pt x="136531" y="83924"/>
                    <a:pt x="136531" y="83924"/>
                    <a:pt x="136531" y="82621"/>
                  </a:cubicBezTo>
                  <a:cubicBezTo>
                    <a:pt x="140488" y="78715"/>
                    <a:pt x="143125" y="73507"/>
                    <a:pt x="144444" y="66996"/>
                  </a:cubicBezTo>
                  <a:cubicBezTo>
                    <a:pt x="144444" y="66996"/>
                    <a:pt x="144444" y="66996"/>
                    <a:pt x="147082" y="59183"/>
                  </a:cubicBezTo>
                  <a:cubicBezTo>
                    <a:pt x="149719" y="55277"/>
                    <a:pt x="153676" y="53975"/>
                    <a:pt x="157633" y="53975"/>
                  </a:cubicBezTo>
                  <a:close/>
                  <a:moveTo>
                    <a:pt x="111926" y="38100"/>
                  </a:moveTo>
                  <a:cubicBezTo>
                    <a:pt x="125516" y="38100"/>
                    <a:pt x="136533" y="48761"/>
                    <a:pt x="136533" y="61913"/>
                  </a:cubicBezTo>
                  <a:cubicBezTo>
                    <a:pt x="136533" y="75065"/>
                    <a:pt x="125516" y="85726"/>
                    <a:pt x="111926" y="85726"/>
                  </a:cubicBezTo>
                  <a:cubicBezTo>
                    <a:pt x="98336" y="85726"/>
                    <a:pt x="87319" y="75065"/>
                    <a:pt x="87319" y="61913"/>
                  </a:cubicBezTo>
                  <a:cubicBezTo>
                    <a:pt x="87319" y="48761"/>
                    <a:pt x="98336" y="38100"/>
                    <a:pt x="111926" y="38100"/>
                  </a:cubicBezTo>
                  <a:close/>
                  <a:moveTo>
                    <a:pt x="262738" y="28575"/>
                  </a:moveTo>
                  <a:cubicBezTo>
                    <a:pt x="278613" y="28575"/>
                    <a:pt x="290519" y="40423"/>
                    <a:pt x="290519" y="56221"/>
                  </a:cubicBezTo>
                  <a:cubicBezTo>
                    <a:pt x="290519" y="72018"/>
                    <a:pt x="277290" y="82550"/>
                    <a:pt x="262738" y="82550"/>
                  </a:cubicBezTo>
                  <a:cubicBezTo>
                    <a:pt x="248185" y="82550"/>
                    <a:pt x="234956" y="72018"/>
                    <a:pt x="234956" y="56221"/>
                  </a:cubicBezTo>
                  <a:cubicBezTo>
                    <a:pt x="234956" y="40423"/>
                    <a:pt x="248185" y="28575"/>
                    <a:pt x="262738" y="28575"/>
                  </a:cubicBezTo>
                  <a:close/>
                  <a:moveTo>
                    <a:pt x="58744" y="15875"/>
                  </a:moveTo>
                  <a:cubicBezTo>
                    <a:pt x="71019" y="15875"/>
                    <a:pt x="80969" y="25825"/>
                    <a:pt x="80969" y="38100"/>
                  </a:cubicBezTo>
                  <a:cubicBezTo>
                    <a:pt x="80969" y="50375"/>
                    <a:pt x="71019" y="60325"/>
                    <a:pt x="58744" y="60325"/>
                  </a:cubicBezTo>
                  <a:cubicBezTo>
                    <a:pt x="46469" y="60325"/>
                    <a:pt x="36519" y="50375"/>
                    <a:pt x="36519" y="38100"/>
                  </a:cubicBezTo>
                  <a:cubicBezTo>
                    <a:pt x="36519" y="25825"/>
                    <a:pt x="46469" y="15875"/>
                    <a:pt x="58744" y="15875"/>
                  </a:cubicBezTo>
                  <a:close/>
                  <a:moveTo>
                    <a:pt x="177013" y="0"/>
                  </a:moveTo>
                  <a:cubicBezTo>
                    <a:pt x="189726" y="0"/>
                    <a:pt x="200032" y="10661"/>
                    <a:pt x="200032" y="23813"/>
                  </a:cubicBezTo>
                  <a:cubicBezTo>
                    <a:pt x="200032" y="36965"/>
                    <a:pt x="189726" y="47626"/>
                    <a:pt x="177013" y="47626"/>
                  </a:cubicBezTo>
                  <a:cubicBezTo>
                    <a:pt x="164300" y="47626"/>
                    <a:pt x="153994" y="36965"/>
                    <a:pt x="153994" y="23813"/>
                  </a:cubicBezTo>
                  <a:cubicBezTo>
                    <a:pt x="153994" y="10661"/>
                    <a:pt x="164300" y="0"/>
                    <a:pt x="17701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27519" tIns="227519" rIns="227519" bIns="227519" numCol="1" spcCol="1270" anchor="ctr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2900" kern="1200"/>
            </a:p>
          </p:txBody>
        </p:sp>
        <p:sp>
          <p:nvSpPr>
            <p:cNvPr id="9" name="任意多边形: 形状 8"/>
            <p:cNvSpPr/>
            <p:nvPr/>
          </p:nvSpPr>
          <p:spPr>
            <a:xfrm>
              <a:off x="5640263" y="2131942"/>
              <a:ext cx="911472" cy="911472"/>
            </a:xfrm>
            <a:custGeom>
              <a:avLst/>
              <a:gdLst>
                <a:gd name="connsiteX0" fmla="*/ 0 w 911472"/>
                <a:gd name="connsiteY0" fmla="*/ 455736 h 911472"/>
                <a:gd name="connsiteX1" fmla="*/ 455736 w 911472"/>
                <a:gd name="connsiteY1" fmla="*/ 0 h 911472"/>
                <a:gd name="connsiteX2" fmla="*/ 911472 w 911472"/>
                <a:gd name="connsiteY2" fmla="*/ 455736 h 911472"/>
                <a:gd name="connsiteX3" fmla="*/ 455736 w 911472"/>
                <a:gd name="connsiteY3" fmla="*/ 911472 h 911472"/>
                <a:gd name="connsiteX4" fmla="*/ 0 w 911472"/>
                <a:gd name="connsiteY4" fmla="*/ 455736 h 911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1472" h="911472">
                  <a:moveTo>
                    <a:pt x="0" y="455736"/>
                  </a:moveTo>
                  <a:cubicBezTo>
                    <a:pt x="0" y="204040"/>
                    <a:pt x="204040" y="0"/>
                    <a:pt x="455736" y="0"/>
                  </a:cubicBezTo>
                  <a:cubicBezTo>
                    <a:pt x="707432" y="0"/>
                    <a:pt x="911472" y="204040"/>
                    <a:pt x="911472" y="455736"/>
                  </a:cubicBezTo>
                  <a:cubicBezTo>
                    <a:pt x="911472" y="707432"/>
                    <a:pt x="707432" y="911472"/>
                    <a:pt x="455736" y="911472"/>
                  </a:cubicBezTo>
                  <a:cubicBezTo>
                    <a:pt x="204040" y="911472"/>
                    <a:pt x="0" y="707432"/>
                    <a:pt x="0" y="455736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01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任意多边形: 形状 9"/>
            <p:cNvSpPr/>
            <p:nvPr/>
          </p:nvSpPr>
          <p:spPr>
            <a:xfrm>
              <a:off x="7021334" y="3513013"/>
              <a:ext cx="911472" cy="911472"/>
            </a:xfrm>
            <a:custGeom>
              <a:avLst/>
              <a:gdLst>
                <a:gd name="connsiteX0" fmla="*/ 0 w 911472"/>
                <a:gd name="connsiteY0" fmla="*/ 455736 h 911472"/>
                <a:gd name="connsiteX1" fmla="*/ 455736 w 911472"/>
                <a:gd name="connsiteY1" fmla="*/ 0 h 911472"/>
                <a:gd name="connsiteX2" fmla="*/ 911472 w 911472"/>
                <a:gd name="connsiteY2" fmla="*/ 455736 h 911472"/>
                <a:gd name="connsiteX3" fmla="*/ 455736 w 911472"/>
                <a:gd name="connsiteY3" fmla="*/ 911472 h 911472"/>
                <a:gd name="connsiteX4" fmla="*/ 0 w 911472"/>
                <a:gd name="connsiteY4" fmla="*/ 455736 h 911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1472" h="911472">
                  <a:moveTo>
                    <a:pt x="0" y="455736"/>
                  </a:moveTo>
                  <a:cubicBezTo>
                    <a:pt x="0" y="204040"/>
                    <a:pt x="204040" y="0"/>
                    <a:pt x="455736" y="0"/>
                  </a:cubicBezTo>
                  <a:cubicBezTo>
                    <a:pt x="707432" y="0"/>
                    <a:pt x="911472" y="204040"/>
                    <a:pt x="911472" y="455736"/>
                  </a:cubicBezTo>
                  <a:cubicBezTo>
                    <a:pt x="911472" y="707432"/>
                    <a:pt x="707432" y="911472"/>
                    <a:pt x="455736" y="911472"/>
                  </a:cubicBezTo>
                  <a:cubicBezTo>
                    <a:pt x="204040" y="911472"/>
                    <a:pt x="0" y="707432"/>
                    <a:pt x="0" y="45573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000" dirty="0"/>
                <a:t>02</a:t>
              </a:r>
              <a:endParaRPr lang="zh-CN" altLang="en-US" sz="2000" dirty="0"/>
            </a:p>
          </p:txBody>
        </p:sp>
        <p:sp>
          <p:nvSpPr>
            <p:cNvPr id="11" name="任意多边形: 形状 10"/>
            <p:cNvSpPr/>
            <p:nvPr/>
          </p:nvSpPr>
          <p:spPr>
            <a:xfrm>
              <a:off x="5640263" y="4894084"/>
              <a:ext cx="911472" cy="911472"/>
            </a:xfrm>
            <a:custGeom>
              <a:avLst/>
              <a:gdLst>
                <a:gd name="connsiteX0" fmla="*/ 0 w 911472"/>
                <a:gd name="connsiteY0" fmla="*/ 455736 h 911472"/>
                <a:gd name="connsiteX1" fmla="*/ 455736 w 911472"/>
                <a:gd name="connsiteY1" fmla="*/ 0 h 911472"/>
                <a:gd name="connsiteX2" fmla="*/ 911472 w 911472"/>
                <a:gd name="connsiteY2" fmla="*/ 455736 h 911472"/>
                <a:gd name="connsiteX3" fmla="*/ 455736 w 911472"/>
                <a:gd name="connsiteY3" fmla="*/ 911472 h 911472"/>
                <a:gd name="connsiteX4" fmla="*/ 0 w 911472"/>
                <a:gd name="connsiteY4" fmla="*/ 455736 h 911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1472" h="911472">
                  <a:moveTo>
                    <a:pt x="0" y="455736"/>
                  </a:moveTo>
                  <a:cubicBezTo>
                    <a:pt x="0" y="204040"/>
                    <a:pt x="204040" y="0"/>
                    <a:pt x="455736" y="0"/>
                  </a:cubicBezTo>
                  <a:cubicBezTo>
                    <a:pt x="707432" y="0"/>
                    <a:pt x="911472" y="204040"/>
                    <a:pt x="911472" y="455736"/>
                  </a:cubicBezTo>
                  <a:cubicBezTo>
                    <a:pt x="911472" y="707432"/>
                    <a:pt x="707432" y="911472"/>
                    <a:pt x="455736" y="911472"/>
                  </a:cubicBezTo>
                  <a:cubicBezTo>
                    <a:pt x="204040" y="911472"/>
                    <a:pt x="0" y="707432"/>
                    <a:pt x="0" y="455736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03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任意多边形: 形状 11"/>
            <p:cNvSpPr/>
            <p:nvPr/>
          </p:nvSpPr>
          <p:spPr>
            <a:xfrm>
              <a:off x="4259192" y="3513013"/>
              <a:ext cx="911472" cy="911472"/>
            </a:xfrm>
            <a:custGeom>
              <a:avLst/>
              <a:gdLst>
                <a:gd name="connsiteX0" fmla="*/ 0 w 911472"/>
                <a:gd name="connsiteY0" fmla="*/ 455736 h 911472"/>
                <a:gd name="connsiteX1" fmla="*/ 455736 w 911472"/>
                <a:gd name="connsiteY1" fmla="*/ 0 h 911472"/>
                <a:gd name="connsiteX2" fmla="*/ 911472 w 911472"/>
                <a:gd name="connsiteY2" fmla="*/ 455736 h 911472"/>
                <a:gd name="connsiteX3" fmla="*/ 455736 w 911472"/>
                <a:gd name="connsiteY3" fmla="*/ 911472 h 911472"/>
                <a:gd name="connsiteX4" fmla="*/ 0 w 911472"/>
                <a:gd name="connsiteY4" fmla="*/ 455736 h 911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1472" h="911472">
                  <a:moveTo>
                    <a:pt x="0" y="455736"/>
                  </a:moveTo>
                  <a:cubicBezTo>
                    <a:pt x="0" y="204040"/>
                    <a:pt x="204040" y="0"/>
                    <a:pt x="455736" y="0"/>
                  </a:cubicBezTo>
                  <a:cubicBezTo>
                    <a:pt x="707432" y="0"/>
                    <a:pt x="911472" y="204040"/>
                    <a:pt x="911472" y="455736"/>
                  </a:cubicBezTo>
                  <a:cubicBezTo>
                    <a:pt x="911472" y="707432"/>
                    <a:pt x="707432" y="911472"/>
                    <a:pt x="455736" y="911472"/>
                  </a:cubicBezTo>
                  <a:cubicBezTo>
                    <a:pt x="204040" y="911472"/>
                    <a:pt x="0" y="707432"/>
                    <a:pt x="0" y="45573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000" dirty="0"/>
                <a:t>04</a:t>
              </a:r>
              <a:endParaRPr lang="zh-CN" altLang="en-US" sz="2000" dirty="0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932806" y="2237199"/>
            <a:ext cx="3203507" cy="990881"/>
            <a:chOff x="5394700" y="1317507"/>
            <a:chExt cx="3203507" cy="990881"/>
          </a:xfrm>
        </p:grpSpPr>
        <p:sp>
          <p:nvSpPr>
            <p:cNvPr id="14" name="TextBox 19"/>
            <p:cNvSpPr txBox="1"/>
            <p:nvPr/>
          </p:nvSpPr>
          <p:spPr>
            <a:xfrm>
              <a:off x="5394700" y="1317507"/>
              <a:ext cx="24444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2000" dirty="0">
                  <a:latin typeface="+mn-ea"/>
                </a:rPr>
                <a:t>标题文字添加</a:t>
              </a:r>
              <a:endParaRPr lang="en-US" sz="2000" dirty="0">
                <a:latin typeface="+mn-ea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394701" y="1662057"/>
              <a:ext cx="320350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932806" y="4813017"/>
            <a:ext cx="3203507" cy="990881"/>
            <a:chOff x="5394700" y="1317507"/>
            <a:chExt cx="3203507" cy="990881"/>
          </a:xfrm>
        </p:grpSpPr>
        <p:sp>
          <p:nvSpPr>
            <p:cNvPr id="17" name="TextBox 19"/>
            <p:cNvSpPr txBox="1"/>
            <p:nvPr/>
          </p:nvSpPr>
          <p:spPr>
            <a:xfrm>
              <a:off x="5394700" y="1317507"/>
              <a:ext cx="24444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2000" dirty="0">
                  <a:latin typeface="+mn-ea"/>
                </a:rPr>
                <a:t>标题文字添加</a:t>
              </a:r>
              <a:endParaRPr lang="en-US" sz="2000" dirty="0">
                <a:latin typeface="+mn-ea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5394701" y="1662057"/>
              <a:ext cx="320350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055689" y="2237199"/>
            <a:ext cx="3203506" cy="990881"/>
            <a:chOff x="5394701" y="1317507"/>
            <a:chExt cx="3203506" cy="990881"/>
          </a:xfrm>
        </p:grpSpPr>
        <p:sp>
          <p:nvSpPr>
            <p:cNvPr id="20" name="TextBox 19"/>
            <p:cNvSpPr txBox="1"/>
            <p:nvPr/>
          </p:nvSpPr>
          <p:spPr>
            <a:xfrm>
              <a:off x="6153774" y="1317507"/>
              <a:ext cx="24444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pPr algn="r"/>
              <a:r>
                <a:rPr lang="zh-CN" altLang="en-US" sz="2000" dirty="0">
                  <a:latin typeface="+mn-ea"/>
                </a:rPr>
                <a:t>标题文字添加</a:t>
              </a:r>
              <a:endParaRPr lang="en-US" sz="2000" dirty="0">
                <a:latin typeface="+mn-ea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5394701" y="1662057"/>
              <a:ext cx="320350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055689" y="4813017"/>
            <a:ext cx="3203506" cy="990881"/>
            <a:chOff x="5394701" y="1317507"/>
            <a:chExt cx="3203506" cy="990881"/>
          </a:xfrm>
        </p:grpSpPr>
        <p:sp>
          <p:nvSpPr>
            <p:cNvPr id="23" name="TextBox 19"/>
            <p:cNvSpPr txBox="1"/>
            <p:nvPr/>
          </p:nvSpPr>
          <p:spPr>
            <a:xfrm>
              <a:off x="6153774" y="1317507"/>
              <a:ext cx="24444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pPr algn="r"/>
              <a:r>
                <a:rPr lang="zh-CN" altLang="en-US" sz="2000" dirty="0">
                  <a:latin typeface="+mn-ea"/>
                </a:rPr>
                <a:t>标题文字添加</a:t>
              </a:r>
              <a:endParaRPr lang="en-US" sz="2000" dirty="0">
                <a:latin typeface="+mn-ea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5394701" y="1662057"/>
              <a:ext cx="320350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sp>
        <p:nvSpPr>
          <p:cNvPr id="25" name="TextBox 19"/>
          <p:cNvSpPr txBox="1"/>
          <p:nvPr/>
        </p:nvSpPr>
        <p:spPr>
          <a:xfrm>
            <a:off x="3614056" y="1012701"/>
            <a:ext cx="499291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3200" b="1" dirty="0">
                <a:latin typeface="+mn-ea"/>
              </a:rPr>
              <a:t>标题文字添加</a:t>
            </a:r>
            <a:endParaRPr lang="en-US" sz="3200" b="1" dirty="0">
              <a:latin typeface="+mn-ea"/>
            </a:endParaRPr>
          </a:p>
        </p:txBody>
      </p:sp>
      <p:sp>
        <p:nvSpPr>
          <p:cNvPr id="26" name="灯片编号占位符 2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E5B29A9-5820-46BE-83DA-BE1F926704E3}" type="slidenum">
              <a:rPr lang="zh-CN" altLang="en-US" smtClean="0"/>
              <a:pPr/>
              <a:t>18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8380185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6598007" y="2176802"/>
            <a:ext cx="4609061" cy="806215"/>
            <a:chOff x="5394700" y="1317507"/>
            <a:chExt cx="4609061" cy="806215"/>
          </a:xfrm>
        </p:grpSpPr>
        <p:sp>
          <p:nvSpPr>
            <p:cNvPr id="32" name="TextBox 19"/>
            <p:cNvSpPr txBox="1"/>
            <p:nvPr/>
          </p:nvSpPr>
          <p:spPr>
            <a:xfrm>
              <a:off x="5394700" y="1317507"/>
              <a:ext cx="24444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2000" dirty="0">
                  <a:latin typeface="+mn-ea"/>
                </a:rPr>
                <a:t>标题文字添加</a:t>
              </a:r>
              <a:endParaRPr lang="en-US" sz="2000" dirty="0">
                <a:latin typeface="+mn-ea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5394701" y="1662057"/>
              <a:ext cx="46090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7504473" y="4031430"/>
            <a:ext cx="3631840" cy="806215"/>
            <a:chOff x="5394700" y="1317507"/>
            <a:chExt cx="3631840" cy="806215"/>
          </a:xfrm>
        </p:grpSpPr>
        <p:sp>
          <p:nvSpPr>
            <p:cNvPr id="35" name="TextBox 19"/>
            <p:cNvSpPr txBox="1"/>
            <p:nvPr/>
          </p:nvSpPr>
          <p:spPr>
            <a:xfrm>
              <a:off x="5394700" y="1317507"/>
              <a:ext cx="24444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2000" dirty="0">
                  <a:latin typeface="+mn-ea"/>
                </a:rPr>
                <a:t>标题文字添加</a:t>
              </a:r>
              <a:endParaRPr lang="en-US" sz="2000" dirty="0">
                <a:latin typeface="+mn-ea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5394701" y="1662057"/>
              <a:ext cx="36318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computer, or print the presentation and make it into a film to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055685" y="3102210"/>
            <a:ext cx="3631839" cy="806215"/>
            <a:chOff x="5394701" y="1317507"/>
            <a:chExt cx="3631839" cy="806215"/>
          </a:xfrm>
        </p:grpSpPr>
        <p:sp>
          <p:nvSpPr>
            <p:cNvPr id="38" name="TextBox 19"/>
            <p:cNvSpPr txBox="1"/>
            <p:nvPr/>
          </p:nvSpPr>
          <p:spPr>
            <a:xfrm>
              <a:off x="6582107" y="1317507"/>
              <a:ext cx="24444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pPr algn="r"/>
              <a:r>
                <a:rPr lang="zh-CN" altLang="en-US" sz="2000" dirty="0">
                  <a:latin typeface="+mn-ea"/>
                </a:rPr>
                <a:t>标题文字添加</a:t>
              </a:r>
              <a:endParaRPr lang="en-US" sz="2000" dirty="0">
                <a:latin typeface="+mn-ea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5394701" y="1662057"/>
              <a:ext cx="36318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computer, or print the presentation and make it into a film to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984932" y="4952843"/>
            <a:ext cx="4609060" cy="806215"/>
            <a:chOff x="5394701" y="1317507"/>
            <a:chExt cx="4609060" cy="806215"/>
          </a:xfrm>
        </p:grpSpPr>
        <p:sp>
          <p:nvSpPr>
            <p:cNvPr id="41" name="TextBox 19"/>
            <p:cNvSpPr txBox="1"/>
            <p:nvPr/>
          </p:nvSpPr>
          <p:spPr>
            <a:xfrm>
              <a:off x="7559328" y="1317507"/>
              <a:ext cx="24444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pPr algn="r"/>
              <a:r>
                <a:rPr lang="zh-CN" altLang="en-US" sz="2000" dirty="0">
                  <a:latin typeface="+mn-ea"/>
                </a:rPr>
                <a:t>标题文字添加</a:t>
              </a:r>
              <a:endParaRPr lang="en-US" sz="2000" dirty="0">
                <a:latin typeface="+mn-ea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5394701" y="1662057"/>
              <a:ext cx="46090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sp>
        <p:nvSpPr>
          <p:cNvPr id="44" name="TextBox 19"/>
          <p:cNvSpPr txBox="1"/>
          <p:nvPr/>
        </p:nvSpPr>
        <p:spPr>
          <a:xfrm>
            <a:off x="3614056" y="1012701"/>
            <a:ext cx="499291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3200" b="1" dirty="0">
                <a:latin typeface="+mn-ea"/>
              </a:rPr>
              <a:t>标题文字添加</a:t>
            </a:r>
            <a:endParaRPr lang="en-US" sz="3200" b="1" dirty="0">
              <a:latin typeface="+mn-ea"/>
            </a:endParaRPr>
          </a:p>
        </p:txBody>
      </p:sp>
      <p:pic>
        <p:nvPicPr>
          <p:cNvPr id="48" name="图片占位符 47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2" r="9412"/>
          <a:stretch>
            <a:fillRect/>
          </a:stretch>
        </p:blipFill>
        <p:spPr/>
      </p:pic>
      <p:sp>
        <p:nvSpPr>
          <p:cNvPr id="46" name="灯片编号占位符 4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B29A9-5820-46BE-83DA-BE1F926704E3}" type="slidenum">
              <a:rPr lang="zh-CN" altLang="en-US" smtClean="0"/>
              <a:pPr/>
              <a:t>19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1627817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096000" y="0"/>
            <a:ext cx="4095345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6584875" y="1463285"/>
            <a:ext cx="3087327" cy="584775"/>
            <a:chOff x="6426646" y="1196311"/>
            <a:chExt cx="3087327" cy="584775"/>
          </a:xfrm>
        </p:grpSpPr>
        <p:grpSp>
          <p:nvGrpSpPr>
            <p:cNvPr id="3" name="组合 2"/>
            <p:cNvGrpSpPr/>
            <p:nvPr/>
          </p:nvGrpSpPr>
          <p:grpSpPr>
            <a:xfrm>
              <a:off x="6884727" y="1271088"/>
              <a:ext cx="2629246" cy="445970"/>
              <a:chOff x="1943100" y="3022067"/>
              <a:chExt cx="2629246" cy="445970"/>
            </a:xfrm>
          </p:grpSpPr>
          <p:sp>
            <p:nvSpPr>
              <p:cNvPr id="4" name="文本框 3"/>
              <p:cNvSpPr txBox="1"/>
              <p:nvPr/>
            </p:nvSpPr>
            <p:spPr>
              <a:xfrm>
                <a:off x="1943100" y="3022067"/>
                <a:ext cx="18261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1600" b="1" dirty="0">
                    <a:solidFill>
                      <a:schemeClr val="bg1"/>
                    </a:solidFill>
                  </a:rPr>
                  <a:t>标题文字添加此处</a:t>
                </a:r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1943100" y="3252593"/>
                <a:ext cx="262924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800" dirty="0">
                    <a:solidFill>
                      <a:schemeClr val="bg1"/>
                    </a:solidFill>
                  </a:rPr>
                  <a:t>The user can demonstrate on a projector or computer</a:t>
                </a:r>
                <a:endParaRPr lang="zh-CN" altLang="en-US" sz="8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6426646" y="1196311"/>
              <a:ext cx="526106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3200" b="1" dirty="0">
                  <a:solidFill>
                    <a:schemeClr val="bg1"/>
                  </a:solidFill>
                </a:rPr>
                <a:t>1.</a:t>
              </a:r>
              <a:endParaRPr lang="zh-CN" altLang="en-US" sz="3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584875" y="2277597"/>
            <a:ext cx="3087327" cy="584775"/>
            <a:chOff x="6426646" y="1196311"/>
            <a:chExt cx="3087327" cy="584775"/>
          </a:xfrm>
        </p:grpSpPr>
        <p:grpSp>
          <p:nvGrpSpPr>
            <p:cNvPr id="26" name="组合 25"/>
            <p:cNvGrpSpPr/>
            <p:nvPr/>
          </p:nvGrpSpPr>
          <p:grpSpPr>
            <a:xfrm>
              <a:off x="6884727" y="1271088"/>
              <a:ext cx="2629246" cy="445970"/>
              <a:chOff x="1943100" y="3022067"/>
              <a:chExt cx="2629246" cy="445970"/>
            </a:xfrm>
          </p:grpSpPr>
          <p:sp>
            <p:nvSpPr>
              <p:cNvPr id="28" name="文本框 27"/>
              <p:cNvSpPr txBox="1"/>
              <p:nvPr/>
            </p:nvSpPr>
            <p:spPr>
              <a:xfrm>
                <a:off x="1943100" y="3022067"/>
                <a:ext cx="18261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1600" b="1" dirty="0">
                    <a:solidFill>
                      <a:schemeClr val="bg1"/>
                    </a:solidFill>
                  </a:rPr>
                  <a:t>标题文字添加此处</a:t>
                </a:r>
              </a:p>
            </p:txBody>
          </p:sp>
          <p:sp>
            <p:nvSpPr>
              <p:cNvPr id="29" name="文本框 28"/>
              <p:cNvSpPr txBox="1"/>
              <p:nvPr/>
            </p:nvSpPr>
            <p:spPr>
              <a:xfrm>
                <a:off x="1943100" y="3252593"/>
                <a:ext cx="262924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800" dirty="0">
                    <a:solidFill>
                      <a:schemeClr val="bg1"/>
                    </a:solidFill>
                  </a:rPr>
                  <a:t>The user can demonstrate on a projector or computer</a:t>
                </a:r>
                <a:endParaRPr lang="zh-CN" altLang="en-US" sz="8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7" name="文本框 26"/>
            <p:cNvSpPr txBox="1"/>
            <p:nvPr/>
          </p:nvSpPr>
          <p:spPr>
            <a:xfrm>
              <a:off x="6426646" y="1196311"/>
              <a:ext cx="526106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3200" b="1" dirty="0">
                  <a:solidFill>
                    <a:schemeClr val="bg1"/>
                  </a:solidFill>
                </a:rPr>
                <a:t>2.</a:t>
              </a:r>
              <a:endParaRPr lang="zh-CN" altLang="en-US" sz="3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584875" y="3091909"/>
            <a:ext cx="3087327" cy="584775"/>
            <a:chOff x="6426646" y="1196311"/>
            <a:chExt cx="3087327" cy="584775"/>
          </a:xfrm>
        </p:grpSpPr>
        <p:grpSp>
          <p:nvGrpSpPr>
            <p:cNvPr id="31" name="组合 30"/>
            <p:cNvGrpSpPr/>
            <p:nvPr/>
          </p:nvGrpSpPr>
          <p:grpSpPr>
            <a:xfrm>
              <a:off x="6884727" y="1271088"/>
              <a:ext cx="2629246" cy="445970"/>
              <a:chOff x="1943100" y="3022067"/>
              <a:chExt cx="2629246" cy="445970"/>
            </a:xfrm>
          </p:grpSpPr>
          <p:sp>
            <p:nvSpPr>
              <p:cNvPr id="33" name="文本框 32"/>
              <p:cNvSpPr txBox="1"/>
              <p:nvPr/>
            </p:nvSpPr>
            <p:spPr>
              <a:xfrm>
                <a:off x="1943100" y="3022067"/>
                <a:ext cx="18261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1600" b="1" dirty="0">
                    <a:solidFill>
                      <a:schemeClr val="bg1"/>
                    </a:solidFill>
                  </a:rPr>
                  <a:t>标题文字添加此处</a:t>
                </a:r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1943100" y="3252593"/>
                <a:ext cx="262924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800" dirty="0">
                    <a:solidFill>
                      <a:schemeClr val="bg1"/>
                    </a:solidFill>
                  </a:rPr>
                  <a:t>The user can demonstrate on a projector or computer</a:t>
                </a:r>
                <a:endParaRPr lang="zh-CN" altLang="en-US" sz="8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2" name="文本框 31"/>
            <p:cNvSpPr txBox="1"/>
            <p:nvPr/>
          </p:nvSpPr>
          <p:spPr>
            <a:xfrm>
              <a:off x="6426646" y="1196311"/>
              <a:ext cx="526106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3200" b="1" dirty="0">
                  <a:solidFill>
                    <a:schemeClr val="bg1"/>
                  </a:solidFill>
                </a:rPr>
                <a:t>3.</a:t>
              </a:r>
              <a:endParaRPr lang="zh-CN" altLang="en-US" sz="3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584875" y="3906221"/>
            <a:ext cx="3087327" cy="584775"/>
            <a:chOff x="6426646" y="1196311"/>
            <a:chExt cx="3087327" cy="584775"/>
          </a:xfrm>
        </p:grpSpPr>
        <p:grpSp>
          <p:nvGrpSpPr>
            <p:cNvPr id="36" name="组合 35"/>
            <p:cNvGrpSpPr/>
            <p:nvPr/>
          </p:nvGrpSpPr>
          <p:grpSpPr>
            <a:xfrm>
              <a:off x="6884727" y="1271088"/>
              <a:ext cx="2629246" cy="445970"/>
              <a:chOff x="1943100" y="3022067"/>
              <a:chExt cx="2629246" cy="445970"/>
            </a:xfrm>
          </p:grpSpPr>
          <p:sp>
            <p:nvSpPr>
              <p:cNvPr id="38" name="文本框 37"/>
              <p:cNvSpPr txBox="1"/>
              <p:nvPr/>
            </p:nvSpPr>
            <p:spPr>
              <a:xfrm>
                <a:off x="1943100" y="3022067"/>
                <a:ext cx="18261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1600" b="1" dirty="0">
                    <a:solidFill>
                      <a:schemeClr val="bg1"/>
                    </a:solidFill>
                  </a:rPr>
                  <a:t>标题文字添加此处</a:t>
                </a:r>
              </a:p>
            </p:txBody>
          </p:sp>
          <p:sp>
            <p:nvSpPr>
              <p:cNvPr id="39" name="文本框 38"/>
              <p:cNvSpPr txBox="1"/>
              <p:nvPr/>
            </p:nvSpPr>
            <p:spPr>
              <a:xfrm>
                <a:off x="1943100" y="3252593"/>
                <a:ext cx="262924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800" dirty="0">
                    <a:solidFill>
                      <a:schemeClr val="bg1"/>
                    </a:solidFill>
                  </a:rPr>
                  <a:t>The user can demonstrate on a projector or computer</a:t>
                </a:r>
                <a:endParaRPr lang="zh-CN" altLang="en-US" sz="8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6426646" y="1196311"/>
              <a:ext cx="526106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3200" b="1" dirty="0">
                  <a:solidFill>
                    <a:schemeClr val="bg1"/>
                  </a:solidFill>
                </a:rPr>
                <a:t>4.</a:t>
              </a:r>
              <a:endParaRPr lang="zh-CN" altLang="en-US" sz="3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584875" y="4720534"/>
            <a:ext cx="3087327" cy="584775"/>
            <a:chOff x="6426646" y="1196311"/>
            <a:chExt cx="3087327" cy="584775"/>
          </a:xfrm>
        </p:grpSpPr>
        <p:grpSp>
          <p:nvGrpSpPr>
            <p:cNvPr id="41" name="组合 40"/>
            <p:cNvGrpSpPr/>
            <p:nvPr/>
          </p:nvGrpSpPr>
          <p:grpSpPr>
            <a:xfrm>
              <a:off x="6884727" y="1271088"/>
              <a:ext cx="2629246" cy="445970"/>
              <a:chOff x="1943100" y="3022067"/>
              <a:chExt cx="2629246" cy="445970"/>
            </a:xfrm>
          </p:grpSpPr>
          <p:sp>
            <p:nvSpPr>
              <p:cNvPr id="43" name="文本框 42"/>
              <p:cNvSpPr txBox="1"/>
              <p:nvPr/>
            </p:nvSpPr>
            <p:spPr>
              <a:xfrm>
                <a:off x="1943100" y="3022067"/>
                <a:ext cx="18261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1600" b="1" dirty="0">
                    <a:solidFill>
                      <a:schemeClr val="bg1"/>
                    </a:solidFill>
                  </a:rPr>
                  <a:t>标题文字添加此处</a:t>
                </a:r>
              </a:p>
            </p:txBody>
          </p:sp>
          <p:sp>
            <p:nvSpPr>
              <p:cNvPr id="44" name="文本框 43"/>
              <p:cNvSpPr txBox="1"/>
              <p:nvPr/>
            </p:nvSpPr>
            <p:spPr>
              <a:xfrm>
                <a:off x="1943100" y="3252593"/>
                <a:ext cx="262924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800" dirty="0">
                    <a:solidFill>
                      <a:schemeClr val="bg1"/>
                    </a:solidFill>
                  </a:rPr>
                  <a:t>The user can demonstrate on a projector or computer</a:t>
                </a:r>
                <a:endParaRPr lang="zh-CN" altLang="en-US" sz="8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2" name="文本框 41"/>
            <p:cNvSpPr txBox="1"/>
            <p:nvPr/>
          </p:nvSpPr>
          <p:spPr>
            <a:xfrm>
              <a:off x="6426646" y="1196311"/>
              <a:ext cx="526106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3200" b="1" dirty="0">
                  <a:solidFill>
                    <a:schemeClr val="bg1"/>
                  </a:solidFill>
                </a:rPr>
                <a:t>5.</a:t>
              </a:r>
              <a:endParaRPr lang="zh-CN" altLang="en-US" sz="3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1737683" y="3047778"/>
            <a:ext cx="30027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CONTENTS</a:t>
            </a:r>
            <a:endParaRPr lang="zh-CN" altLang="en-US" sz="4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42337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306748" y="2286122"/>
            <a:ext cx="4609061" cy="806215"/>
            <a:chOff x="5394700" y="1317507"/>
            <a:chExt cx="4609061" cy="806215"/>
          </a:xfrm>
        </p:grpSpPr>
        <p:sp>
          <p:nvSpPr>
            <p:cNvPr id="6" name="TextBox 19"/>
            <p:cNvSpPr txBox="1"/>
            <p:nvPr/>
          </p:nvSpPr>
          <p:spPr>
            <a:xfrm>
              <a:off x="5394700" y="1317507"/>
              <a:ext cx="24444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2000" dirty="0">
                  <a:latin typeface="+mn-ea"/>
                </a:rPr>
                <a:t>标题文字添加</a:t>
              </a:r>
              <a:endParaRPr lang="en-US" sz="2000" dirty="0">
                <a:latin typeface="+mn-ea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5394701" y="1662057"/>
              <a:ext cx="46090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306748" y="3583334"/>
            <a:ext cx="4609061" cy="806215"/>
            <a:chOff x="5394700" y="1317507"/>
            <a:chExt cx="4609061" cy="806215"/>
          </a:xfrm>
        </p:grpSpPr>
        <p:sp>
          <p:nvSpPr>
            <p:cNvPr id="9" name="TextBox 19"/>
            <p:cNvSpPr txBox="1"/>
            <p:nvPr/>
          </p:nvSpPr>
          <p:spPr>
            <a:xfrm>
              <a:off x="5394700" y="1317507"/>
              <a:ext cx="24444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2000" dirty="0">
                  <a:latin typeface="+mn-ea"/>
                </a:rPr>
                <a:t>标题文字添加</a:t>
              </a:r>
              <a:endParaRPr lang="en-US" sz="2000" dirty="0">
                <a:latin typeface="+mn-ea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394701" y="1662057"/>
              <a:ext cx="46090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306748" y="4880545"/>
            <a:ext cx="4609061" cy="806215"/>
            <a:chOff x="5394700" y="1317507"/>
            <a:chExt cx="4609061" cy="806215"/>
          </a:xfrm>
        </p:grpSpPr>
        <p:sp>
          <p:nvSpPr>
            <p:cNvPr id="12" name="TextBox 19"/>
            <p:cNvSpPr txBox="1"/>
            <p:nvPr/>
          </p:nvSpPr>
          <p:spPr>
            <a:xfrm>
              <a:off x="5394700" y="1317507"/>
              <a:ext cx="24444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2000" dirty="0">
                  <a:latin typeface="+mn-ea"/>
                </a:rPr>
                <a:t>标题文字添加</a:t>
              </a:r>
              <a:endParaRPr lang="en-US" sz="2000" dirty="0">
                <a:latin typeface="+mn-ea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394701" y="1662057"/>
              <a:ext cx="46090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1273351" y="4650573"/>
            <a:ext cx="4198585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POWER POINT</a:t>
            </a:r>
            <a:endParaRPr lang="zh-CN" altLang="en-US" sz="4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TextBox 19"/>
          <p:cNvSpPr txBox="1"/>
          <p:nvPr/>
        </p:nvSpPr>
        <p:spPr>
          <a:xfrm>
            <a:off x="3614056" y="1012701"/>
            <a:ext cx="499291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3200" b="1" dirty="0">
                <a:latin typeface="+mn-ea"/>
              </a:rPr>
              <a:t>标题文字添加</a:t>
            </a:r>
            <a:endParaRPr lang="en-US" sz="3200" b="1" dirty="0">
              <a:latin typeface="+mn-ea"/>
            </a:endParaRPr>
          </a:p>
        </p:txBody>
      </p:sp>
      <p:pic>
        <p:nvPicPr>
          <p:cNvPr id="19" name="图片占位符 18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56" r="14956"/>
          <a:stretch>
            <a:fillRect/>
          </a:stretch>
        </p:blipFill>
        <p:spPr/>
      </p:pic>
      <p:sp>
        <p:nvSpPr>
          <p:cNvPr id="17" name="灯片编号占位符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B29A9-5820-46BE-83DA-BE1F926704E3}" type="slidenum">
              <a:rPr lang="zh-CN" altLang="en-US" smtClean="0"/>
              <a:pPr/>
              <a:t>20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6383171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105275" y="561975"/>
            <a:ext cx="7524750" cy="573404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7344835" y="4849314"/>
            <a:ext cx="3515706" cy="757706"/>
            <a:chOff x="1056640" y="3022067"/>
            <a:chExt cx="3515706" cy="757706"/>
          </a:xfrm>
        </p:grpSpPr>
        <p:sp>
          <p:nvSpPr>
            <p:cNvPr id="11" name="文本框 10"/>
            <p:cNvSpPr txBox="1"/>
            <p:nvPr/>
          </p:nvSpPr>
          <p:spPr>
            <a:xfrm>
              <a:off x="1515099" y="3022067"/>
              <a:ext cx="3057247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2800" b="1" dirty="0">
                  <a:solidFill>
                    <a:schemeClr val="bg1"/>
                  </a:solidFill>
                </a:rPr>
                <a:t>标题文字添加此处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056640" y="3518163"/>
              <a:ext cx="3515706" cy="2616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1100" dirty="0">
                  <a:solidFill>
                    <a:schemeClr val="bg1"/>
                  </a:solidFill>
                </a:rPr>
                <a:t>The user can demonstrate on a projector or computer</a:t>
              </a:r>
              <a:endParaRPr lang="zh-CN" altLang="en-US" sz="1100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9530360" y="3510867"/>
            <a:ext cx="1441420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8800" b="1" dirty="0">
                <a:solidFill>
                  <a:schemeClr val="bg1"/>
                </a:solidFill>
              </a:rPr>
              <a:t>05</a:t>
            </a:r>
            <a:endParaRPr lang="zh-CN" altLang="en-US" sz="8800" b="1" dirty="0">
              <a:solidFill>
                <a:schemeClr val="bg1"/>
              </a:solidFill>
            </a:endParaRPr>
          </a:p>
        </p:txBody>
      </p:sp>
      <p:pic>
        <p:nvPicPr>
          <p:cNvPr id="17" name="图片占位符 16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97" b="10197"/>
          <a:stretch>
            <a:fillRect/>
          </a:stretch>
        </p:blipFill>
        <p:spPr/>
      </p:pic>
      <p:pic>
        <p:nvPicPr>
          <p:cNvPr id="19" name="图片占位符 18"/>
          <p:cNvPicPr>
            <a:picLocks noGrp="1" noChangeAspect="1"/>
          </p:cNvPicPr>
          <p:nvPr>
            <p:ph type="pic" sz="quarter" idx="11"/>
          </p:nvPr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61" b="10161"/>
          <a:stretch>
            <a:fillRect/>
          </a:stretch>
        </p:blipFill>
        <p:spPr/>
      </p:pic>
      <p:pic>
        <p:nvPicPr>
          <p:cNvPr id="21" name="图片占位符 20"/>
          <p:cNvPicPr>
            <a:picLocks noGrp="1" noChangeAspect="1"/>
          </p:cNvPicPr>
          <p:nvPr>
            <p:ph type="pic" sz="quarter" idx="1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97" b="1019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8276694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1435099" y="1966384"/>
            <a:ext cx="4094844" cy="4004732"/>
            <a:chOff x="1435099" y="1966384"/>
            <a:chExt cx="4094844" cy="4004732"/>
          </a:xfrm>
        </p:grpSpPr>
        <p:sp>
          <p:nvSpPr>
            <p:cNvPr id="4" name="任意多边形: 形状 3"/>
            <p:cNvSpPr/>
            <p:nvPr/>
          </p:nvSpPr>
          <p:spPr>
            <a:xfrm>
              <a:off x="2970665" y="1966384"/>
              <a:ext cx="1023710" cy="1001183"/>
            </a:xfrm>
            <a:custGeom>
              <a:avLst/>
              <a:gdLst>
                <a:gd name="connsiteX0" fmla="*/ 0 w 1501774"/>
                <a:gd name="connsiteY0" fmla="*/ 1001183 h 1001183"/>
                <a:gd name="connsiteX1" fmla="*/ 750887 w 1501774"/>
                <a:gd name="connsiteY1" fmla="*/ 0 h 1001183"/>
                <a:gd name="connsiteX2" fmla="*/ 750887 w 1501774"/>
                <a:gd name="connsiteY2" fmla="*/ 0 h 1001183"/>
                <a:gd name="connsiteX3" fmla="*/ 1501774 w 1501774"/>
                <a:gd name="connsiteY3" fmla="*/ 1001183 h 1001183"/>
                <a:gd name="connsiteX4" fmla="*/ 0 w 1501774"/>
                <a:gd name="connsiteY4" fmla="*/ 1001183 h 1001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1774" h="1001183">
                  <a:moveTo>
                    <a:pt x="0" y="1001183"/>
                  </a:moveTo>
                  <a:lnTo>
                    <a:pt x="750887" y="0"/>
                  </a:lnTo>
                  <a:lnTo>
                    <a:pt x="750887" y="0"/>
                  </a:lnTo>
                  <a:lnTo>
                    <a:pt x="1501774" y="1001183"/>
                  </a:lnTo>
                  <a:lnTo>
                    <a:pt x="0" y="1001183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: 形状 4"/>
            <p:cNvSpPr/>
            <p:nvPr/>
          </p:nvSpPr>
          <p:spPr>
            <a:xfrm>
              <a:off x="2458809" y="2967567"/>
              <a:ext cx="2047422" cy="1001183"/>
            </a:xfrm>
            <a:custGeom>
              <a:avLst/>
              <a:gdLst>
                <a:gd name="connsiteX0" fmla="*/ 0 w 3003549"/>
                <a:gd name="connsiteY0" fmla="*/ 1001183 h 1001183"/>
                <a:gd name="connsiteX1" fmla="*/ 750887 w 3003549"/>
                <a:gd name="connsiteY1" fmla="*/ 0 h 1001183"/>
                <a:gd name="connsiteX2" fmla="*/ 2252662 w 3003549"/>
                <a:gd name="connsiteY2" fmla="*/ 0 h 1001183"/>
                <a:gd name="connsiteX3" fmla="*/ 3003549 w 3003549"/>
                <a:gd name="connsiteY3" fmla="*/ 1001183 h 1001183"/>
                <a:gd name="connsiteX4" fmla="*/ 0 w 3003549"/>
                <a:gd name="connsiteY4" fmla="*/ 1001183 h 1001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03549" h="1001183">
                  <a:moveTo>
                    <a:pt x="0" y="1001183"/>
                  </a:moveTo>
                  <a:lnTo>
                    <a:pt x="750887" y="0"/>
                  </a:lnTo>
                  <a:lnTo>
                    <a:pt x="2252662" y="0"/>
                  </a:lnTo>
                  <a:lnTo>
                    <a:pt x="3003549" y="1001183"/>
                  </a:lnTo>
                  <a:lnTo>
                    <a:pt x="0" y="1001183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: 形状 5"/>
            <p:cNvSpPr/>
            <p:nvPr/>
          </p:nvSpPr>
          <p:spPr>
            <a:xfrm>
              <a:off x="1946954" y="3968750"/>
              <a:ext cx="3071133" cy="1001183"/>
            </a:xfrm>
            <a:custGeom>
              <a:avLst/>
              <a:gdLst>
                <a:gd name="connsiteX0" fmla="*/ 0 w 4505324"/>
                <a:gd name="connsiteY0" fmla="*/ 1001183 h 1001183"/>
                <a:gd name="connsiteX1" fmla="*/ 750887 w 4505324"/>
                <a:gd name="connsiteY1" fmla="*/ 0 h 1001183"/>
                <a:gd name="connsiteX2" fmla="*/ 3754437 w 4505324"/>
                <a:gd name="connsiteY2" fmla="*/ 0 h 1001183"/>
                <a:gd name="connsiteX3" fmla="*/ 4505324 w 4505324"/>
                <a:gd name="connsiteY3" fmla="*/ 1001183 h 1001183"/>
                <a:gd name="connsiteX4" fmla="*/ 0 w 4505324"/>
                <a:gd name="connsiteY4" fmla="*/ 1001183 h 1001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05324" h="1001183">
                  <a:moveTo>
                    <a:pt x="0" y="1001183"/>
                  </a:moveTo>
                  <a:lnTo>
                    <a:pt x="750887" y="0"/>
                  </a:lnTo>
                  <a:lnTo>
                    <a:pt x="3754437" y="0"/>
                  </a:lnTo>
                  <a:lnTo>
                    <a:pt x="4505324" y="1001183"/>
                  </a:lnTo>
                  <a:lnTo>
                    <a:pt x="0" y="1001183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: 形状 6"/>
            <p:cNvSpPr/>
            <p:nvPr/>
          </p:nvSpPr>
          <p:spPr>
            <a:xfrm>
              <a:off x="1435099" y="4969933"/>
              <a:ext cx="4094844" cy="1001183"/>
            </a:xfrm>
            <a:custGeom>
              <a:avLst/>
              <a:gdLst>
                <a:gd name="connsiteX0" fmla="*/ 0 w 6007099"/>
                <a:gd name="connsiteY0" fmla="*/ 1001183 h 1001183"/>
                <a:gd name="connsiteX1" fmla="*/ 750887 w 6007099"/>
                <a:gd name="connsiteY1" fmla="*/ 0 h 1001183"/>
                <a:gd name="connsiteX2" fmla="*/ 5256212 w 6007099"/>
                <a:gd name="connsiteY2" fmla="*/ 0 h 1001183"/>
                <a:gd name="connsiteX3" fmla="*/ 6007099 w 6007099"/>
                <a:gd name="connsiteY3" fmla="*/ 1001183 h 1001183"/>
                <a:gd name="connsiteX4" fmla="*/ 0 w 6007099"/>
                <a:gd name="connsiteY4" fmla="*/ 1001183 h 1001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7099" h="1001183">
                  <a:moveTo>
                    <a:pt x="0" y="1001183"/>
                  </a:moveTo>
                  <a:lnTo>
                    <a:pt x="750887" y="0"/>
                  </a:lnTo>
                  <a:lnTo>
                    <a:pt x="5256212" y="0"/>
                  </a:lnTo>
                  <a:lnTo>
                    <a:pt x="6007099" y="1001183"/>
                  </a:lnTo>
                  <a:lnTo>
                    <a:pt x="0" y="1001183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994375" y="2107863"/>
            <a:ext cx="6895195" cy="806215"/>
            <a:chOff x="3994375" y="2107863"/>
            <a:chExt cx="6895195" cy="806215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3994375" y="2496457"/>
              <a:ext cx="281282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组合 16"/>
            <p:cNvGrpSpPr/>
            <p:nvPr/>
          </p:nvGrpSpPr>
          <p:grpSpPr>
            <a:xfrm>
              <a:off x="6959890" y="2107863"/>
              <a:ext cx="3929680" cy="806215"/>
              <a:chOff x="5394700" y="1317507"/>
              <a:chExt cx="3929680" cy="806215"/>
            </a:xfrm>
          </p:grpSpPr>
          <p:sp>
            <p:nvSpPr>
              <p:cNvPr id="18" name="TextBox 19"/>
              <p:cNvSpPr txBox="1"/>
              <p:nvPr/>
            </p:nvSpPr>
            <p:spPr>
              <a:xfrm>
                <a:off x="5394700" y="1317507"/>
                <a:ext cx="244443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defRPr sz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EngraversGothic BT" panose="020B0507020203020204" pitchFamily="34" charset="0"/>
                  </a:defRPr>
                </a:lvl1pPr>
              </a:lstStyle>
              <a:p>
                <a:r>
                  <a:rPr lang="zh-CN" altLang="en-US" sz="2000" dirty="0">
                    <a:latin typeface="+mn-ea"/>
                  </a:rPr>
                  <a:t>标题文字添加</a:t>
                </a:r>
                <a:endParaRPr lang="en-US" sz="2000" dirty="0">
                  <a:latin typeface="+mn-ea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5394701" y="1662057"/>
                <a:ext cx="392967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1200" dirty="0">
                    <a:solidFill>
                      <a:schemeClr val="bg1">
                        <a:lumMod val="50000"/>
                      </a:schemeClr>
                    </a:solidFill>
                  </a:rPr>
                  <a:t>The user can demonstrate on a projector or computer, or print the presentation and make it into a film</a:t>
                </a: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4506231" y="3084068"/>
            <a:ext cx="6383339" cy="806215"/>
            <a:chOff x="4506231" y="3084068"/>
            <a:chExt cx="6383339" cy="806215"/>
          </a:xfrm>
        </p:grpSpPr>
        <p:cxnSp>
          <p:nvCxnSpPr>
            <p:cNvPr id="10" name="直接连接符 9"/>
            <p:cNvCxnSpPr>
              <a:cxnSpLocks/>
            </p:cNvCxnSpPr>
            <p:nvPr/>
          </p:nvCxnSpPr>
          <p:spPr>
            <a:xfrm>
              <a:off x="4506231" y="3488266"/>
              <a:ext cx="2300969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组合 19"/>
            <p:cNvGrpSpPr/>
            <p:nvPr/>
          </p:nvGrpSpPr>
          <p:grpSpPr>
            <a:xfrm>
              <a:off x="6959890" y="3084068"/>
              <a:ext cx="3929680" cy="806215"/>
              <a:chOff x="5394700" y="1317507"/>
              <a:chExt cx="3929680" cy="806215"/>
            </a:xfrm>
          </p:grpSpPr>
          <p:sp>
            <p:nvSpPr>
              <p:cNvPr id="21" name="TextBox 19"/>
              <p:cNvSpPr txBox="1"/>
              <p:nvPr/>
            </p:nvSpPr>
            <p:spPr>
              <a:xfrm>
                <a:off x="5394700" y="1317507"/>
                <a:ext cx="244443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defRPr sz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EngraversGothic BT" panose="020B0507020203020204" pitchFamily="34" charset="0"/>
                  </a:defRPr>
                </a:lvl1pPr>
              </a:lstStyle>
              <a:p>
                <a:r>
                  <a:rPr lang="zh-CN" altLang="en-US" sz="2000" dirty="0">
                    <a:latin typeface="+mn-ea"/>
                  </a:rPr>
                  <a:t>标题文字添加</a:t>
                </a:r>
                <a:endParaRPr lang="en-US" sz="2000" dirty="0">
                  <a:latin typeface="+mn-ea"/>
                </a:endParaRPr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5394701" y="1662057"/>
                <a:ext cx="392967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1200" dirty="0">
                    <a:solidFill>
                      <a:schemeClr val="bg1">
                        <a:lumMod val="50000"/>
                      </a:schemeClr>
                    </a:solidFill>
                  </a:rPr>
                  <a:t>The user can demonstrate on a projector or computer, or print the presentation and make it into a film</a:t>
                </a:r>
              </a:p>
            </p:txBody>
          </p:sp>
        </p:grpSp>
      </p:grpSp>
      <p:grpSp>
        <p:nvGrpSpPr>
          <p:cNvPr id="34" name="组合 33"/>
          <p:cNvGrpSpPr/>
          <p:nvPr/>
        </p:nvGrpSpPr>
        <p:grpSpPr>
          <a:xfrm>
            <a:off x="5018087" y="4076967"/>
            <a:ext cx="5871483" cy="806215"/>
            <a:chOff x="5018087" y="4076967"/>
            <a:chExt cx="5871483" cy="806215"/>
          </a:xfrm>
        </p:grpSpPr>
        <p:cxnSp>
          <p:nvCxnSpPr>
            <p:cNvPr id="11" name="直接连接符 10"/>
            <p:cNvCxnSpPr>
              <a:cxnSpLocks/>
            </p:cNvCxnSpPr>
            <p:nvPr/>
          </p:nvCxnSpPr>
          <p:spPr>
            <a:xfrm>
              <a:off x="5018087" y="4480075"/>
              <a:ext cx="1789113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组合 22"/>
            <p:cNvGrpSpPr/>
            <p:nvPr/>
          </p:nvGrpSpPr>
          <p:grpSpPr>
            <a:xfrm>
              <a:off x="6959890" y="4076967"/>
              <a:ext cx="3929680" cy="806215"/>
              <a:chOff x="5394700" y="1317507"/>
              <a:chExt cx="3929680" cy="806215"/>
            </a:xfrm>
          </p:grpSpPr>
          <p:sp>
            <p:nvSpPr>
              <p:cNvPr id="24" name="TextBox 19"/>
              <p:cNvSpPr txBox="1"/>
              <p:nvPr/>
            </p:nvSpPr>
            <p:spPr>
              <a:xfrm>
                <a:off x="5394700" y="1317507"/>
                <a:ext cx="244443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defRPr sz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EngraversGothic BT" panose="020B0507020203020204" pitchFamily="34" charset="0"/>
                  </a:defRPr>
                </a:lvl1pPr>
              </a:lstStyle>
              <a:p>
                <a:r>
                  <a:rPr lang="zh-CN" altLang="en-US" sz="2000" dirty="0">
                    <a:latin typeface="+mn-ea"/>
                  </a:rPr>
                  <a:t>标题文字添加</a:t>
                </a:r>
                <a:endParaRPr lang="en-US" sz="2000" dirty="0">
                  <a:latin typeface="+mn-ea"/>
                </a:endParaRPr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5394701" y="1662057"/>
                <a:ext cx="392967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1200" dirty="0">
                    <a:solidFill>
                      <a:schemeClr val="bg1">
                        <a:lumMod val="50000"/>
                      </a:schemeClr>
                    </a:solidFill>
                  </a:rPr>
                  <a:t>The user can demonstrate on a projector or computer, or print the presentation and make it into a film</a:t>
                </a: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5529943" y="5067416"/>
            <a:ext cx="5359627" cy="806215"/>
            <a:chOff x="5529943" y="5067416"/>
            <a:chExt cx="5359627" cy="806215"/>
          </a:xfrm>
        </p:grpSpPr>
        <p:cxnSp>
          <p:nvCxnSpPr>
            <p:cNvPr id="12" name="直接连接符 11"/>
            <p:cNvCxnSpPr>
              <a:cxnSpLocks/>
            </p:cNvCxnSpPr>
            <p:nvPr/>
          </p:nvCxnSpPr>
          <p:spPr>
            <a:xfrm>
              <a:off x="5529943" y="5471885"/>
              <a:ext cx="12772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组合 25"/>
            <p:cNvGrpSpPr/>
            <p:nvPr/>
          </p:nvGrpSpPr>
          <p:grpSpPr>
            <a:xfrm>
              <a:off x="6959890" y="5067416"/>
              <a:ext cx="3929680" cy="806215"/>
              <a:chOff x="5394700" y="1317507"/>
              <a:chExt cx="3929680" cy="806215"/>
            </a:xfrm>
          </p:grpSpPr>
          <p:sp>
            <p:nvSpPr>
              <p:cNvPr id="27" name="TextBox 19"/>
              <p:cNvSpPr txBox="1"/>
              <p:nvPr/>
            </p:nvSpPr>
            <p:spPr>
              <a:xfrm>
                <a:off x="5394700" y="1317507"/>
                <a:ext cx="244443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defRPr sz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EngraversGothic BT" panose="020B0507020203020204" pitchFamily="34" charset="0"/>
                  </a:defRPr>
                </a:lvl1pPr>
              </a:lstStyle>
              <a:p>
                <a:r>
                  <a:rPr lang="zh-CN" altLang="en-US" sz="2000" dirty="0">
                    <a:latin typeface="+mn-ea"/>
                  </a:rPr>
                  <a:t>标题文字添加</a:t>
                </a:r>
                <a:endParaRPr lang="en-US" sz="2000" dirty="0">
                  <a:latin typeface="+mn-ea"/>
                </a:endParaRP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5394701" y="1662057"/>
                <a:ext cx="392967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1200" dirty="0">
                    <a:solidFill>
                      <a:schemeClr val="bg1">
                        <a:lumMod val="50000"/>
                      </a:schemeClr>
                    </a:solidFill>
                  </a:rPr>
                  <a:t>The user can demonstrate on a projector or computer, or print the presentation and make it into a film</a:t>
                </a:r>
              </a:p>
            </p:txBody>
          </p:sp>
        </p:grpSp>
      </p:grpSp>
      <p:sp>
        <p:nvSpPr>
          <p:cNvPr id="29" name="TextBox 19"/>
          <p:cNvSpPr txBox="1"/>
          <p:nvPr/>
        </p:nvSpPr>
        <p:spPr>
          <a:xfrm>
            <a:off x="3614056" y="1012701"/>
            <a:ext cx="499291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3200" b="1" dirty="0">
                <a:latin typeface="+mn-ea"/>
              </a:rPr>
              <a:t>标题文字添加</a:t>
            </a:r>
            <a:endParaRPr lang="en-US" sz="3200" b="1" dirty="0">
              <a:latin typeface="+mn-ea"/>
            </a:endParaRPr>
          </a:p>
        </p:txBody>
      </p:sp>
      <p:sp>
        <p:nvSpPr>
          <p:cNvPr id="30" name="灯片编号占位符 2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E5B29A9-5820-46BE-83DA-BE1F926704E3}" type="slidenum">
              <a:rPr lang="zh-CN" altLang="en-US" smtClean="0"/>
              <a:pPr/>
              <a:t>22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92632725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组合 53"/>
          <p:cNvGrpSpPr/>
          <p:nvPr/>
        </p:nvGrpSpPr>
        <p:grpSpPr>
          <a:xfrm>
            <a:off x="1233714" y="2075543"/>
            <a:ext cx="2834143" cy="1756228"/>
            <a:chOff x="1233714" y="2075543"/>
            <a:chExt cx="2834143" cy="1756228"/>
          </a:xfrm>
        </p:grpSpPr>
        <p:sp>
          <p:nvSpPr>
            <p:cNvPr id="5" name="矩形 4"/>
            <p:cNvSpPr/>
            <p:nvPr/>
          </p:nvSpPr>
          <p:spPr>
            <a:xfrm>
              <a:off x="1233714" y="2075543"/>
              <a:ext cx="2834143" cy="17562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1421672" y="2261164"/>
              <a:ext cx="435428" cy="435428"/>
              <a:chOff x="8533674" y="5262836"/>
              <a:chExt cx="435428" cy="435428"/>
            </a:xfrm>
          </p:grpSpPr>
          <p:sp>
            <p:nvSpPr>
              <p:cNvPr id="37" name="矩形: 圆角 36"/>
              <p:cNvSpPr/>
              <p:nvPr/>
            </p:nvSpPr>
            <p:spPr>
              <a:xfrm>
                <a:off x="8533674" y="5262836"/>
                <a:ext cx="435428" cy="435428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38" name="椭圆 3"/>
              <p:cNvSpPr/>
              <p:nvPr/>
            </p:nvSpPr>
            <p:spPr>
              <a:xfrm>
                <a:off x="8637634" y="5362849"/>
                <a:ext cx="227507" cy="235402"/>
              </a:xfrm>
              <a:custGeom>
                <a:avLst/>
                <a:gdLst>
                  <a:gd name="connsiteX0" fmla="*/ 94055 w 317452"/>
                  <a:gd name="connsiteY0" fmla="*/ 135965 h 328468"/>
                  <a:gd name="connsiteX1" fmla="*/ 94407 w 317452"/>
                  <a:gd name="connsiteY1" fmla="*/ 136055 h 328468"/>
                  <a:gd name="connsiteX2" fmla="*/ 104825 w 317452"/>
                  <a:gd name="connsiteY2" fmla="*/ 158537 h 328468"/>
                  <a:gd name="connsiteX3" fmla="*/ 106109 w 317452"/>
                  <a:gd name="connsiteY3" fmla="*/ 161308 h 328468"/>
                  <a:gd name="connsiteX4" fmla="*/ 98162 w 317452"/>
                  <a:gd name="connsiteY4" fmla="*/ 160053 h 328468"/>
                  <a:gd name="connsiteX5" fmla="*/ 96849 w 317452"/>
                  <a:gd name="connsiteY5" fmla="*/ 160053 h 328468"/>
                  <a:gd name="connsiteX6" fmla="*/ 92911 w 317452"/>
                  <a:gd name="connsiteY6" fmla="*/ 137630 h 328468"/>
                  <a:gd name="connsiteX7" fmla="*/ 93506 w 317452"/>
                  <a:gd name="connsiteY7" fmla="*/ 136765 h 328468"/>
                  <a:gd name="connsiteX8" fmla="*/ 39496 w 317452"/>
                  <a:gd name="connsiteY8" fmla="*/ 115887 h 328468"/>
                  <a:gd name="connsiteX9" fmla="*/ 51437 w 317452"/>
                  <a:gd name="connsiteY9" fmla="*/ 165488 h 328468"/>
                  <a:gd name="connsiteX10" fmla="*/ 48784 w 317452"/>
                  <a:gd name="connsiteY10" fmla="*/ 166793 h 328468"/>
                  <a:gd name="connsiteX11" fmla="*/ 47457 w 317452"/>
                  <a:gd name="connsiteY11" fmla="*/ 170709 h 328468"/>
                  <a:gd name="connsiteX12" fmla="*/ 48784 w 317452"/>
                  <a:gd name="connsiteY12" fmla="*/ 173319 h 328468"/>
                  <a:gd name="connsiteX13" fmla="*/ 52764 w 317452"/>
                  <a:gd name="connsiteY13" fmla="*/ 175930 h 328468"/>
                  <a:gd name="connsiteX14" fmla="*/ 55418 w 317452"/>
                  <a:gd name="connsiteY14" fmla="*/ 174625 h 328468"/>
                  <a:gd name="connsiteX15" fmla="*/ 87263 w 317452"/>
                  <a:gd name="connsiteY15" fmla="*/ 216393 h 328468"/>
                  <a:gd name="connsiteX16" fmla="*/ 55418 w 317452"/>
                  <a:gd name="connsiteY16" fmla="*/ 230752 h 328468"/>
                  <a:gd name="connsiteX17" fmla="*/ 38169 w 317452"/>
                  <a:gd name="connsiteY17" fmla="*/ 224225 h 328468"/>
                  <a:gd name="connsiteX18" fmla="*/ 1017 w 317452"/>
                  <a:gd name="connsiteY18" fmla="*/ 147214 h 328468"/>
                  <a:gd name="connsiteX19" fmla="*/ 7651 w 317452"/>
                  <a:gd name="connsiteY19" fmla="*/ 128940 h 328468"/>
                  <a:gd name="connsiteX20" fmla="*/ 39496 w 317452"/>
                  <a:gd name="connsiteY20" fmla="*/ 115887 h 328468"/>
                  <a:gd name="connsiteX21" fmla="*/ 63900 w 317452"/>
                  <a:gd name="connsiteY21" fmla="*/ 106627 h 328468"/>
                  <a:gd name="connsiteX22" fmla="*/ 71807 w 317452"/>
                  <a:gd name="connsiteY22" fmla="*/ 114982 h 328468"/>
                  <a:gd name="connsiteX23" fmla="*/ 81033 w 317452"/>
                  <a:gd name="connsiteY23" fmla="*/ 133331 h 328468"/>
                  <a:gd name="connsiteX24" fmla="*/ 87623 w 317452"/>
                  <a:gd name="connsiteY24" fmla="*/ 130710 h 328468"/>
                  <a:gd name="connsiteX25" fmla="*/ 95803 w 317452"/>
                  <a:gd name="connsiteY25" fmla="*/ 133422 h 328468"/>
                  <a:gd name="connsiteX26" fmla="*/ 94055 w 317452"/>
                  <a:gd name="connsiteY26" fmla="*/ 135965 h 328468"/>
                  <a:gd name="connsiteX27" fmla="*/ 89115 w 317452"/>
                  <a:gd name="connsiteY27" fmla="*/ 134702 h 328468"/>
                  <a:gd name="connsiteX28" fmla="*/ 83823 w 317452"/>
                  <a:gd name="connsiteY28" fmla="*/ 137407 h 328468"/>
                  <a:gd name="connsiteX29" fmla="*/ 82500 w 317452"/>
                  <a:gd name="connsiteY29" fmla="*/ 137407 h 328468"/>
                  <a:gd name="connsiteX30" fmla="*/ 97053 w 317452"/>
                  <a:gd name="connsiteY30" fmla="*/ 169863 h 328468"/>
                  <a:gd name="connsiteX31" fmla="*/ 98375 w 317452"/>
                  <a:gd name="connsiteY31" fmla="*/ 169863 h 328468"/>
                  <a:gd name="connsiteX32" fmla="*/ 103667 w 317452"/>
                  <a:gd name="connsiteY32" fmla="*/ 167158 h 328468"/>
                  <a:gd name="connsiteX33" fmla="*/ 106313 w 317452"/>
                  <a:gd name="connsiteY33" fmla="*/ 161749 h 328468"/>
                  <a:gd name="connsiteX34" fmla="*/ 106109 w 317452"/>
                  <a:gd name="connsiteY34" fmla="*/ 161308 h 328468"/>
                  <a:gd name="connsiteX35" fmla="*/ 109648 w 317452"/>
                  <a:gd name="connsiteY35" fmla="*/ 161866 h 328468"/>
                  <a:gd name="connsiteX36" fmla="*/ 110272 w 317452"/>
                  <a:gd name="connsiteY36" fmla="*/ 161402 h 328468"/>
                  <a:gd name="connsiteX37" fmla="*/ 110522 w 317452"/>
                  <a:gd name="connsiteY37" fmla="*/ 164622 h 328468"/>
                  <a:gd name="connsiteX38" fmla="*/ 106074 w 317452"/>
                  <a:gd name="connsiteY38" fmla="*/ 170028 h 328468"/>
                  <a:gd name="connsiteX39" fmla="*/ 99484 w 317452"/>
                  <a:gd name="connsiteY39" fmla="*/ 172650 h 328468"/>
                  <a:gd name="connsiteX40" fmla="*/ 107391 w 317452"/>
                  <a:gd name="connsiteY40" fmla="*/ 192309 h 328468"/>
                  <a:gd name="connsiteX41" fmla="*/ 100802 w 317452"/>
                  <a:gd name="connsiteY41" fmla="*/ 211968 h 328468"/>
                  <a:gd name="connsiteX42" fmla="*/ 91576 w 317452"/>
                  <a:gd name="connsiteY42" fmla="*/ 215900 h 328468"/>
                  <a:gd name="connsiteX43" fmla="*/ 59946 w 317452"/>
                  <a:gd name="connsiteY43" fmla="*/ 172650 h 328468"/>
                  <a:gd name="connsiteX44" fmla="*/ 62582 w 317452"/>
                  <a:gd name="connsiteY44" fmla="*/ 171339 h 328468"/>
                  <a:gd name="connsiteX45" fmla="*/ 63900 w 317452"/>
                  <a:gd name="connsiteY45" fmla="*/ 166097 h 328468"/>
                  <a:gd name="connsiteX46" fmla="*/ 62582 w 317452"/>
                  <a:gd name="connsiteY46" fmla="*/ 163475 h 328468"/>
                  <a:gd name="connsiteX47" fmla="*/ 58628 w 317452"/>
                  <a:gd name="connsiteY47" fmla="*/ 162165 h 328468"/>
                  <a:gd name="connsiteX48" fmla="*/ 54674 w 317452"/>
                  <a:gd name="connsiteY48" fmla="*/ 163475 h 328468"/>
                  <a:gd name="connsiteX49" fmla="*/ 42813 w 317452"/>
                  <a:gd name="connsiteY49" fmla="*/ 111051 h 328468"/>
                  <a:gd name="connsiteX50" fmla="*/ 52038 w 317452"/>
                  <a:gd name="connsiteY50" fmla="*/ 107119 h 328468"/>
                  <a:gd name="connsiteX51" fmla="*/ 63900 w 317452"/>
                  <a:gd name="connsiteY51" fmla="*/ 106627 h 328468"/>
                  <a:gd name="connsiteX52" fmla="*/ 221560 w 317452"/>
                  <a:gd name="connsiteY52" fmla="*/ 67725 h 328468"/>
                  <a:gd name="connsiteX53" fmla="*/ 239938 w 317452"/>
                  <a:gd name="connsiteY53" fmla="*/ 67725 h 328468"/>
                  <a:gd name="connsiteX54" fmla="*/ 249127 w 317452"/>
                  <a:gd name="connsiteY54" fmla="*/ 90147 h 328468"/>
                  <a:gd name="connsiteX55" fmla="*/ 249127 w 317452"/>
                  <a:gd name="connsiteY55" fmla="*/ 99380 h 328468"/>
                  <a:gd name="connsiteX56" fmla="*/ 259629 w 317452"/>
                  <a:gd name="connsiteY56" fmla="*/ 162691 h 328468"/>
                  <a:gd name="connsiteX57" fmla="*/ 300324 w 317452"/>
                  <a:gd name="connsiteY57" fmla="*/ 193027 h 328468"/>
                  <a:gd name="connsiteX58" fmla="*/ 304262 w 317452"/>
                  <a:gd name="connsiteY58" fmla="*/ 215450 h 328468"/>
                  <a:gd name="connsiteX59" fmla="*/ 283258 w 317452"/>
                  <a:gd name="connsiteY59" fmla="*/ 219407 h 328468"/>
                  <a:gd name="connsiteX60" fmla="*/ 281946 w 317452"/>
                  <a:gd name="connsiteY60" fmla="*/ 218088 h 328468"/>
                  <a:gd name="connsiteX61" fmla="*/ 236000 w 317452"/>
                  <a:gd name="connsiteY61" fmla="*/ 185113 h 328468"/>
                  <a:gd name="connsiteX62" fmla="*/ 229436 w 317452"/>
                  <a:gd name="connsiteY62" fmla="*/ 174562 h 328468"/>
                  <a:gd name="connsiteX63" fmla="*/ 224185 w 317452"/>
                  <a:gd name="connsiteY63" fmla="*/ 145544 h 328468"/>
                  <a:gd name="connsiteX64" fmla="*/ 196617 w 317452"/>
                  <a:gd name="connsiteY64" fmla="*/ 194346 h 328468"/>
                  <a:gd name="connsiteX65" fmla="*/ 229436 w 317452"/>
                  <a:gd name="connsiteY65" fmla="*/ 243148 h 328468"/>
                  <a:gd name="connsiteX66" fmla="*/ 230749 w 317452"/>
                  <a:gd name="connsiteY66" fmla="*/ 265571 h 328468"/>
                  <a:gd name="connsiteX67" fmla="*/ 195305 w 317452"/>
                  <a:gd name="connsiteY67" fmla="*/ 318329 h 328468"/>
                  <a:gd name="connsiteX68" fmla="*/ 169050 w 317452"/>
                  <a:gd name="connsiteY68" fmla="*/ 323605 h 328468"/>
                  <a:gd name="connsiteX69" fmla="*/ 167737 w 317452"/>
                  <a:gd name="connsiteY69" fmla="*/ 323605 h 328468"/>
                  <a:gd name="connsiteX70" fmla="*/ 162486 w 317452"/>
                  <a:gd name="connsiteY70" fmla="*/ 297226 h 328468"/>
                  <a:gd name="connsiteX71" fmla="*/ 191366 w 317452"/>
                  <a:gd name="connsiteY71" fmla="*/ 255019 h 328468"/>
                  <a:gd name="connsiteX72" fmla="*/ 167737 w 317452"/>
                  <a:gd name="connsiteY72" fmla="*/ 220726 h 328468"/>
                  <a:gd name="connsiteX73" fmla="*/ 70594 w 317452"/>
                  <a:gd name="connsiteY73" fmla="*/ 322286 h 328468"/>
                  <a:gd name="connsiteX74" fmla="*/ 46965 w 317452"/>
                  <a:gd name="connsiteY74" fmla="*/ 326243 h 328468"/>
                  <a:gd name="connsiteX75" fmla="*/ 44339 w 317452"/>
                  <a:gd name="connsiteY75" fmla="*/ 322286 h 328468"/>
                  <a:gd name="connsiteX76" fmla="*/ 43027 w 317452"/>
                  <a:gd name="connsiteY76" fmla="*/ 295907 h 328468"/>
                  <a:gd name="connsiteX77" fmla="*/ 144108 w 317452"/>
                  <a:gd name="connsiteY77" fmla="*/ 189070 h 328468"/>
                  <a:gd name="connsiteX78" fmla="*/ 148046 w 317452"/>
                  <a:gd name="connsiteY78" fmla="*/ 177200 h 328468"/>
                  <a:gd name="connsiteX79" fmla="*/ 190054 w 317452"/>
                  <a:gd name="connsiteY79" fmla="*/ 103337 h 328468"/>
                  <a:gd name="connsiteX80" fmla="*/ 151984 w 317452"/>
                  <a:gd name="connsiteY80" fmla="*/ 107294 h 328468"/>
                  <a:gd name="connsiteX81" fmla="*/ 119166 w 317452"/>
                  <a:gd name="connsiteY81" fmla="*/ 154777 h 328468"/>
                  <a:gd name="connsiteX82" fmla="*/ 110272 w 317452"/>
                  <a:gd name="connsiteY82" fmla="*/ 161402 h 328468"/>
                  <a:gd name="connsiteX83" fmla="*/ 110027 w 317452"/>
                  <a:gd name="connsiteY83" fmla="*/ 158233 h 328468"/>
                  <a:gd name="connsiteX84" fmla="*/ 99484 w 317452"/>
                  <a:gd name="connsiteY84" fmla="*/ 134642 h 328468"/>
                  <a:gd name="connsiteX85" fmla="*/ 95803 w 317452"/>
                  <a:gd name="connsiteY85" fmla="*/ 133422 h 328468"/>
                  <a:gd name="connsiteX86" fmla="*/ 97670 w 317452"/>
                  <a:gd name="connsiteY86" fmla="*/ 130706 h 328468"/>
                  <a:gd name="connsiteX87" fmla="*/ 130980 w 317452"/>
                  <a:gd name="connsiteY87" fmla="*/ 82234 h 328468"/>
                  <a:gd name="connsiteX88" fmla="*/ 141482 w 317452"/>
                  <a:gd name="connsiteY88" fmla="*/ 75639 h 328468"/>
                  <a:gd name="connsiteX89" fmla="*/ 221560 w 317452"/>
                  <a:gd name="connsiteY89" fmla="*/ 67725 h 328468"/>
                  <a:gd name="connsiteX90" fmla="*/ 276970 w 317452"/>
                  <a:gd name="connsiteY90" fmla="*/ 0 h 328468"/>
                  <a:gd name="connsiteX91" fmla="*/ 317452 w 317452"/>
                  <a:gd name="connsiteY91" fmla="*/ 39688 h 328468"/>
                  <a:gd name="connsiteX92" fmla="*/ 276970 w 317452"/>
                  <a:gd name="connsiteY92" fmla="*/ 79376 h 328468"/>
                  <a:gd name="connsiteX93" fmla="*/ 236488 w 317452"/>
                  <a:gd name="connsiteY93" fmla="*/ 39688 h 328468"/>
                  <a:gd name="connsiteX94" fmla="*/ 276970 w 317452"/>
                  <a:gd name="connsiteY94" fmla="*/ 0 h 328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</a:cxnLst>
                <a:rect l="l" t="t" r="r" b="b"/>
                <a:pathLst>
                  <a:path w="317452" h="328468">
                    <a:moveTo>
                      <a:pt x="94055" y="135965"/>
                    </a:moveTo>
                    <a:lnTo>
                      <a:pt x="94407" y="136055"/>
                    </a:lnTo>
                    <a:cubicBezTo>
                      <a:pt x="100360" y="148902"/>
                      <a:pt x="103337" y="155325"/>
                      <a:pt x="104825" y="158537"/>
                    </a:cubicBezTo>
                    <a:lnTo>
                      <a:pt x="106109" y="161308"/>
                    </a:lnTo>
                    <a:lnTo>
                      <a:pt x="98162" y="160053"/>
                    </a:lnTo>
                    <a:cubicBezTo>
                      <a:pt x="98162" y="160053"/>
                      <a:pt x="96849" y="160053"/>
                      <a:pt x="96849" y="160053"/>
                    </a:cubicBezTo>
                    <a:cubicBezTo>
                      <a:pt x="90285" y="154777"/>
                      <a:pt x="87660" y="144225"/>
                      <a:pt x="92911" y="137630"/>
                    </a:cubicBezTo>
                    <a:cubicBezTo>
                      <a:pt x="92911" y="137630"/>
                      <a:pt x="92911" y="137630"/>
                      <a:pt x="93506" y="136765"/>
                    </a:cubicBezTo>
                    <a:close/>
                    <a:moveTo>
                      <a:pt x="39496" y="115887"/>
                    </a:moveTo>
                    <a:cubicBezTo>
                      <a:pt x="39496" y="115887"/>
                      <a:pt x="39496" y="115887"/>
                      <a:pt x="51437" y="165488"/>
                    </a:cubicBezTo>
                    <a:cubicBezTo>
                      <a:pt x="51437" y="165488"/>
                      <a:pt x="51437" y="165488"/>
                      <a:pt x="48784" y="166793"/>
                    </a:cubicBezTo>
                    <a:cubicBezTo>
                      <a:pt x="47457" y="166793"/>
                      <a:pt x="47457" y="169403"/>
                      <a:pt x="47457" y="170709"/>
                    </a:cubicBezTo>
                    <a:cubicBezTo>
                      <a:pt x="47457" y="170709"/>
                      <a:pt x="47457" y="170709"/>
                      <a:pt x="48784" y="173319"/>
                    </a:cubicBezTo>
                    <a:cubicBezTo>
                      <a:pt x="50111" y="175930"/>
                      <a:pt x="51437" y="175930"/>
                      <a:pt x="52764" y="175930"/>
                    </a:cubicBezTo>
                    <a:lnTo>
                      <a:pt x="55418" y="174625"/>
                    </a:lnTo>
                    <a:cubicBezTo>
                      <a:pt x="55418" y="174625"/>
                      <a:pt x="55418" y="174625"/>
                      <a:pt x="87263" y="216393"/>
                    </a:cubicBezTo>
                    <a:cubicBezTo>
                      <a:pt x="87263" y="216393"/>
                      <a:pt x="87263" y="216393"/>
                      <a:pt x="55418" y="230752"/>
                    </a:cubicBezTo>
                    <a:cubicBezTo>
                      <a:pt x="48784" y="233362"/>
                      <a:pt x="40823" y="230752"/>
                      <a:pt x="38169" y="224225"/>
                    </a:cubicBezTo>
                    <a:cubicBezTo>
                      <a:pt x="38169" y="224225"/>
                      <a:pt x="38169" y="224225"/>
                      <a:pt x="1017" y="147214"/>
                    </a:cubicBezTo>
                    <a:cubicBezTo>
                      <a:pt x="-1637" y="140687"/>
                      <a:pt x="1017" y="132856"/>
                      <a:pt x="7651" y="128940"/>
                    </a:cubicBezTo>
                    <a:cubicBezTo>
                      <a:pt x="7651" y="128940"/>
                      <a:pt x="7651" y="128940"/>
                      <a:pt x="39496" y="115887"/>
                    </a:cubicBezTo>
                    <a:close/>
                    <a:moveTo>
                      <a:pt x="63900" y="106627"/>
                    </a:moveTo>
                    <a:cubicBezTo>
                      <a:pt x="67524" y="108102"/>
                      <a:pt x="70489" y="111051"/>
                      <a:pt x="71807" y="114982"/>
                    </a:cubicBezTo>
                    <a:cubicBezTo>
                      <a:pt x="71807" y="114982"/>
                      <a:pt x="71807" y="114982"/>
                      <a:pt x="81033" y="133331"/>
                    </a:cubicBezTo>
                    <a:cubicBezTo>
                      <a:pt x="81033" y="133331"/>
                      <a:pt x="81033" y="133331"/>
                      <a:pt x="87623" y="130710"/>
                    </a:cubicBezTo>
                    <a:lnTo>
                      <a:pt x="95803" y="133422"/>
                    </a:lnTo>
                    <a:lnTo>
                      <a:pt x="94055" y="135965"/>
                    </a:lnTo>
                    <a:lnTo>
                      <a:pt x="89115" y="134702"/>
                    </a:lnTo>
                    <a:cubicBezTo>
                      <a:pt x="89115" y="134702"/>
                      <a:pt x="89115" y="134702"/>
                      <a:pt x="83823" y="137407"/>
                    </a:cubicBezTo>
                    <a:cubicBezTo>
                      <a:pt x="83823" y="137407"/>
                      <a:pt x="82500" y="137407"/>
                      <a:pt x="82500" y="137407"/>
                    </a:cubicBezTo>
                    <a:cubicBezTo>
                      <a:pt x="82500" y="137407"/>
                      <a:pt x="82500" y="137407"/>
                      <a:pt x="97053" y="169863"/>
                    </a:cubicBezTo>
                    <a:cubicBezTo>
                      <a:pt x="97053" y="169863"/>
                      <a:pt x="97053" y="169863"/>
                      <a:pt x="98375" y="169863"/>
                    </a:cubicBezTo>
                    <a:lnTo>
                      <a:pt x="103667" y="167158"/>
                    </a:lnTo>
                    <a:cubicBezTo>
                      <a:pt x="106313" y="165806"/>
                      <a:pt x="106313" y="163101"/>
                      <a:pt x="106313" y="161749"/>
                    </a:cubicBezTo>
                    <a:lnTo>
                      <a:pt x="106109" y="161308"/>
                    </a:lnTo>
                    <a:lnTo>
                      <a:pt x="109648" y="161866"/>
                    </a:lnTo>
                    <a:lnTo>
                      <a:pt x="110272" y="161402"/>
                    </a:lnTo>
                    <a:lnTo>
                      <a:pt x="110522" y="164622"/>
                    </a:lnTo>
                    <a:cubicBezTo>
                      <a:pt x="109698" y="166752"/>
                      <a:pt x="108051" y="168718"/>
                      <a:pt x="106074" y="170028"/>
                    </a:cubicBezTo>
                    <a:cubicBezTo>
                      <a:pt x="106074" y="170028"/>
                      <a:pt x="106074" y="170028"/>
                      <a:pt x="99484" y="172650"/>
                    </a:cubicBezTo>
                    <a:cubicBezTo>
                      <a:pt x="99484" y="172650"/>
                      <a:pt x="99484" y="172650"/>
                      <a:pt x="107391" y="192309"/>
                    </a:cubicBezTo>
                    <a:cubicBezTo>
                      <a:pt x="111345" y="198862"/>
                      <a:pt x="107391" y="208036"/>
                      <a:pt x="100802" y="211968"/>
                    </a:cubicBezTo>
                    <a:cubicBezTo>
                      <a:pt x="100802" y="211968"/>
                      <a:pt x="100802" y="211968"/>
                      <a:pt x="91576" y="215900"/>
                    </a:cubicBezTo>
                    <a:cubicBezTo>
                      <a:pt x="91576" y="215900"/>
                      <a:pt x="91576" y="215900"/>
                      <a:pt x="59946" y="172650"/>
                    </a:cubicBezTo>
                    <a:cubicBezTo>
                      <a:pt x="59946" y="172650"/>
                      <a:pt x="59946" y="172650"/>
                      <a:pt x="62582" y="171339"/>
                    </a:cubicBezTo>
                    <a:cubicBezTo>
                      <a:pt x="65218" y="170028"/>
                      <a:pt x="65218" y="167407"/>
                      <a:pt x="63900" y="166097"/>
                    </a:cubicBezTo>
                    <a:cubicBezTo>
                      <a:pt x="63900" y="166097"/>
                      <a:pt x="63900" y="166097"/>
                      <a:pt x="62582" y="163475"/>
                    </a:cubicBezTo>
                    <a:cubicBezTo>
                      <a:pt x="62582" y="162165"/>
                      <a:pt x="59946" y="160854"/>
                      <a:pt x="58628" y="162165"/>
                    </a:cubicBezTo>
                    <a:cubicBezTo>
                      <a:pt x="58628" y="162165"/>
                      <a:pt x="58628" y="162165"/>
                      <a:pt x="54674" y="163475"/>
                    </a:cubicBezTo>
                    <a:cubicBezTo>
                      <a:pt x="54674" y="163475"/>
                      <a:pt x="54674" y="163475"/>
                      <a:pt x="42813" y="111051"/>
                    </a:cubicBezTo>
                    <a:cubicBezTo>
                      <a:pt x="42813" y="111051"/>
                      <a:pt x="42813" y="111051"/>
                      <a:pt x="52038" y="107119"/>
                    </a:cubicBezTo>
                    <a:cubicBezTo>
                      <a:pt x="55992" y="105153"/>
                      <a:pt x="60275" y="105153"/>
                      <a:pt x="63900" y="106627"/>
                    </a:cubicBezTo>
                    <a:close/>
                    <a:moveTo>
                      <a:pt x="221560" y="67725"/>
                    </a:moveTo>
                    <a:cubicBezTo>
                      <a:pt x="226810" y="65087"/>
                      <a:pt x="234687" y="65087"/>
                      <a:pt x="239938" y="67725"/>
                    </a:cubicBezTo>
                    <a:cubicBezTo>
                      <a:pt x="247814" y="73001"/>
                      <a:pt x="250440" y="80915"/>
                      <a:pt x="249127" y="90147"/>
                    </a:cubicBezTo>
                    <a:cubicBezTo>
                      <a:pt x="249127" y="92785"/>
                      <a:pt x="249127" y="96742"/>
                      <a:pt x="249127" y="99380"/>
                    </a:cubicBezTo>
                    <a:cubicBezTo>
                      <a:pt x="249127" y="99380"/>
                      <a:pt x="249127" y="99380"/>
                      <a:pt x="259629" y="162691"/>
                    </a:cubicBezTo>
                    <a:cubicBezTo>
                      <a:pt x="259629" y="162691"/>
                      <a:pt x="259629" y="162691"/>
                      <a:pt x="300324" y="193027"/>
                    </a:cubicBezTo>
                    <a:cubicBezTo>
                      <a:pt x="308200" y="198303"/>
                      <a:pt x="309513" y="207536"/>
                      <a:pt x="304262" y="215450"/>
                    </a:cubicBezTo>
                    <a:cubicBezTo>
                      <a:pt x="299011" y="222045"/>
                      <a:pt x="289822" y="223363"/>
                      <a:pt x="283258" y="219407"/>
                    </a:cubicBezTo>
                    <a:cubicBezTo>
                      <a:pt x="283258" y="219407"/>
                      <a:pt x="281946" y="219407"/>
                      <a:pt x="281946" y="218088"/>
                    </a:cubicBezTo>
                    <a:cubicBezTo>
                      <a:pt x="281946" y="218088"/>
                      <a:pt x="281946" y="218088"/>
                      <a:pt x="236000" y="185113"/>
                    </a:cubicBezTo>
                    <a:cubicBezTo>
                      <a:pt x="232061" y="182475"/>
                      <a:pt x="230749" y="178518"/>
                      <a:pt x="229436" y="174562"/>
                    </a:cubicBezTo>
                    <a:cubicBezTo>
                      <a:pt x="229436" y="174562"/>
                      <a:pt x="229436" y="174562"/>
                      <a:pt x="224185" y="145544"/>
                    </a:cubicBezTo>
                    <a:cubicBezTo>
                      <a:pt x="224185" y="145544"/>
                      <a:pt x="224185" y="145544"/>
                      <a:pt x="196617" y="194346"/>
                    </a:cubicBezTo>
                    <a:cubicBezTo>
                      <a:pt x="196617" y="194346"/>
                      <a:pt x="196617" y="194346"/>
                      <a:pt x="229436" y="243148"/>
                    </a:cubicBezTo>
                    <a:cubicBezTo>
                      <a:pt x="234687" y="249743"/>
                      <a:pt x="234687" y="258976"/>
                      <a:pt x="230749" y="265571"/>
                    </a:cubicBezTo>
                    <a:cubicBezTo>
                      <a:pt x="230749" y="265571"/>
                      <a:pt x="230749" y="265571"/>
                      <a:pt x="195305" y="318329"/>
                    </a:cubicBezTo>
                    <a:cubicBezTo>
                      <a:pt x="188741" y="326243"/>
                      <a:pt x="178239" y="328881"/>
                      <a:pt x="169050" y="323605"/>
                    </a:cubicBezTo>
                    <a:cubicBezTo>
                      <a:pt x="169050" y="323605"/>
                      <a:pt x="169050" y="323605"/>
                      <a:pt x="167737" y="323605"/>
                    </a:cubicBezTo>
                    <a:cubicBezTo>
                      <a:pt x="159861" y="318329"/>
                      <a:pt x="157235" y="305140"/>
                      <a:pt x="162486" y="297226"/>
                    </a:cubicBezTo>
                    <a:cubicBezTo>
                      <a:pt x="162486" y="297226"/>
                      <a:pt x="162486" y="297226"/>
                      <a:pt x="191366" y="255019"/>
                    </a:cubicBezTo>
                    <a:cubicBezTo>
                      <a:pt x="191366" y="255019"/>
                      <a:pt x="191366" y="255019"/>
                      <a:pt x="167737" y="220726"/>
                    </a:cubicBezTo>
                    <a:cubicBezTo>
                      <a:pt x="167737" y="220726"/>
                      <a:pt x="167737" y="220726"/>
                      <a:pt x="70594" y="322286"/>
                    </a:cubicBezTo>
                    <a:cubicBezTo>
                      <a:pt x="65343" y="328881"/>
                      <a:pt x="54841" y="330200"/>
                      <a:pt x="46965" y="326243"/>
                    </a:cubicBezTo>
                    <a:cubicBezTo>
                      <a:pt x="45652" y="324924"/>
                      <a:pt x="44339" y="323605"/>
                      <a:pt x="44339" y="322286"/>
                    </a:cubicBezTo>
                    <a:cubicBezTo>
                      <a:pt x="36463" y="315691"/>
                      <a:pt x="36463" y="303821"/>
                      <a:pt x="43027" y="295907"/>
                    </a:cubicBezTo>
                    <a:cubicBezTo>
                      <a:pt x="43027" y="295907"/>
                      <a:pt x="43027" y="295907"/>
                      <a:pt x="144108" y="189070"/>
                    </a:cubicBezTo>
                    <a:cubicBezTo>
                      <a:pt x="144108" y="185113"/>
                      <a:pt x="145421" y="181156"/>
                      <a:pt x="148046" y="177200"/>
                    </a:cubicBezTo>
                    <a:cubicBezTo>
                      <a:pt x="148046" y="177200"/>
                      <a:pt x="148046" y="177200"/>
                      <a:pt x="190054" y="103337"/>
                    </a:cubicBezTo>
                    <a:cubicBezTo>
                      <a:pt x="190054" y="103337"/>
                      <a:pt x="190054" y="103337"/>
                      <a:pt x="151984" y="107294"/>
                    </a:cubicBezTo>
                    <a:cubicBezTo>
                      <a:pt x="151984" y="107294"/>
                      <a:pt x="151984" y="107294"/>
                      <a:pt x="119166" y="154777"/>
                    </a:cubicBezTo>
                    <a:lnTo>
                      <a:pt x="110272" y="161402"/>
                    </a:lnTo>
                    <a:lnTo>
                      <a:pt x="110027" y="158233"/>
                    </a:lnTo>
                    <a:cubicBezTo>
                      <a:pt x="99484" y="134642"/>
                      <a:pt x="99484" y="134642"/>
                      <a:pt x="99484" y="134642"/>
                    </a:cubicBezTo>
                    <a:lnTo>
                      <a:pt x="95803" y="133422"/>
                    </a:lnTo>
                    <a:lnTo>
                      <a:pt x="97670" y="130706"/>
                    </a:lnTo>
                    <a:cubicBezTo>
                      <a:pt x="102428" y="123781"/>
                      <a:pt x="111946" y="109932"/>
                      <a:pt x="130980" y="82234"/>
                    </a:cubicBezTo>
                    <a:cubicBezTo>
                      <a:pt x="133606" y="78277"/>
                      <a:pt x="137544" y="75639"/>
                      <a:pt x="141482" y="75639"/>
                    </a:cubicBezTo>
                    <a:cubicBezTo>
                      <a:pt x="141482" y="75639"/>
                      <a:pt x="141482" y="75639"/>
                      <a:pt x="221560" y="67725"/>
                    </a:cubicBezTo>
                    <a:close/>
                    <a:moveTo>
                      <a:pt x="276970" y="0"/>
                    </a:moveTo>
                    <a:cubicBezTo>
                      <a:pt x="299328" y="0"/>
                      <a:pt x="317452" y="17769"/>
                      <a:pt x="317452" y="39688"/>
                    </a:cubicBezTo>
                    <a:cubicBezTo>
                      <a:pt x="317452" y="61607"/>
                      <a:pt x="299328" y="79376"/>
                      <a:pt x="276970" y="79376"/>
                    </a:cubicBezTo>
                    <a:cubicBezTo>
                      <a:pt x="254612" y="79376"/>
                      <a:pt x="236488" y="61607"/>
                      <a:pt x="236488" y="39688"/>
                    </a:cubicBezTo>
                    <a:cubicBezTo>
                      <a:pt x="236488" y="17769"/>
                      <a:pt x="254612" y="0"/>
                      <a:pt x="27697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28" name="文本框 27"/>
            <p:cNvSpPr txBox="1"/>
            <p:nvPr/>
          </p:nvSpPr>
          <p:spPr>
            <a:xfrm>
              <a:off x="1421673" y="2882213"/>
              <a:ext cx="25262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233714" y="4122057"/>
            <a:ext cx="2834143" cy="1756228"/>
            <a:chOff x="1233714" y="4122057"/>
            <a:chExt cx="2834143" cy="1756228"/>
          </a:xfrm>
        </p:grpSpPr>
        <p:sp>
          <p:nvSpPr>
            <p:cNvPr id="14" name="矩形 13"/>
            <p:cNvSpPr/>
            <p:nvPr/>
          </p:nvSpPr>
          <p:spPr>
            <a:xfrm>
              <a:off x="1233714" y="4122057"/>
              <a:ext cx="2834143" cy="17562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1421672" y="4307678"/>
              <a:ext cx="435428" cy="435428"/>
              <a:chOff x="8533674" y="5262836"/>
              <a:chExt cx="435428" cy="435428"/>
            </a:xfrm>
          </p:grpSpPr>
          <p:sp>
            <p:nvSpPr>
              <p:cNvPr id="40" name="矩形: 圆角 39"/>
              <p:cNvSpPr/>
              <p:nvPr/>
            </p:nvSpPr>
            <p:spPr>
              <a:xfrm>
                <a:off x="8533674" y="5262836"/>
                <a:ext cx="435428" cy="435428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41" name="椭圆 16"/>
              <p:cNvSpPr/>
              <p:nvPr/>
            </p:nvSpPr>
            <p:spPr>
              <a:xfrm>
                <a:off x="8633687" y="5370367"/>
                <a:ext cx="235402" cy="220365"/>
              </a:xfrm>
              <a:custGeom>
                <a:avLst/>
                <a:gdLst>
                  <a:gd name="connsiteX0" fmla="*/ 241311 w 331352"/>
                  <a:gd name="connsiteY0" fmla="*/ 265737 h 310187"/>
                  <a:gd name="connsiteX1" fmla="*/ 227023 w 331352"/>
                  <a:gd name="connsiteY1" fmla="*/ 280025 h 310187"/>
                  <a:gd name="connsiteX2" fmla="*/ 241311 w 331352"/>
                  <a:gd name="connsiteY2" fmla="*/ 294313 h 310187"/>
                  <a:gd name="connsiteX3" fmla="*/ 255599 w 331352"/>
                  <a:gd name="connsiteY3" fmla="*/ 280025 h 310187"/>
                  <a:gd name="connsiteX4" fmla="*/ 241311 w 331352"/>
                  <a:gd name="connsiteY4" fmla="*/ 265737 h 310187"/>
                  <a:gd name="connsiteX5" fmla="*/ 125424 w 331352"/>
                  <a:gd name="connsiteY5" fmla="*/ 265737 h 310187"/>
                  <a:gd name="connsiteX6" fmla="*/ 111136 w 331352"/>
                  <a:gd name="connsiteY6" fmla="*/ 280025 h 310187"/>
                  <a:gd name="connsiteX7" fmla="*/ 125424 w 331352"/>
                  <a:gd name="connsiteY7" fmla="*/ 294313 h 310187"/>
                  <a:gd name="connsiteX8" fmla="*/ 139712 w 331352"/>
                  <a:gd name="connsiteY8" fmla="*/ 280025 h 310187"/>
                  <a:gd name="connsiteX9" fmla="*/ 125424 w 331352"/>
                  <a:gd name="connsiteY9" fmla="*/ 265737 h 310187"/>
                  <a:gd name="connsiteX10" fmla="*/ 242898 w 331352"/>
                  <a:gd name="connsiteY10" fmla="*/ 168899 h 310187"/>
                  <a:gd name="connsiteX11" fmla="*/ 242898 w 331352"/>
                  <a:gd name="connsiteY11" fmla="*/ 192712 h 310187"/>
                  <a:gd name="connsiteX12" fmla="*/ 268298 w 331352"/>
                  <a:gd name="connsiteY12" fmla="*/ 192712 h 310187"/>
                  <a:gd name="connsiteX13" fmla="*/ 276236 w 331352"/>
                  <a:gd name="connsiteY13" fmla="*/ 168899 h 310187"/>
                  <a:gd name="connsiteX14" fmla="*/ 173048 w 331352"/>
                  <a:gd name="connsiteY14" fmla="*/ 168899 h 310187"/>
                  <a:gd name="connsiteX15" fmla="*/ 173048 w 331352"/>
                  <a:gd name="connsiteY15" fmla="*/ 192712 h 310187"/>
                  <a:gd name="connsiteX16" fmla="*/ 222261 w 331352"/>
                  <a:gd name="connsiteY16" fmla="*/ 192712 h 310187"/>
                  <a:gd name="connsiteX17" fmla="*/ 222261 w 331352"/>
                  <a:gd name="connsiteY17" fmla="*/ 168899 h 310187"/>
                  <a:gd name="connsiteX18" fmla="*/ 120661 w 331352"/>
                  <a:gd name="connsiteY18" fmla="*/ 168899 h 310187"/>
                  <a:gd name="connsiteX19" fmla="*/ 128598 w 331352"/>
                  <a:gd name="connsiteY19" fmla="*/ 192712 h 310187"/>
                  <a:gd name="connsiteX20" fmla="*/ 152411 w 331352"/>
                  <a:gd name="connsiteY20" fmla="*/ 192712 h 310187"/>
                  <a:gd name="connsiteX21" fmla="*/ 152411 w 331352"/>
                  <a:gd name="connsiteY21" fmla="*/ 168899 h 310187"/>
                  <a:gd name="connsiteX22" fmla="*/ 242898 w 331352"/>
                  <a:gd name="connsiteY22" fmla="*/ 119687 h 310187"/>
                  <a:gd name="connsiteX23" fmla="*/ 242898 w 331352"/>
                  <a:gd name="connsiteY23" fmla="*/ 148262 h 310187"/>
                  <a:gd name="connsiteX24" fmla="*/ 282586 w 331352"/>
                  <a:gd name="connsiteY24" fmla="*/ 148262 h 310187"/>
                  <a:gd name="connsiteX25" fmla="*/ 290523 w 331352"/>
                  <a:gd name="connsiteY25" fmla="*/ 119687 h 310187"/>
                  <a:gd name="connsiteX26" fmla="*/ 173048 w 331352"/>
                  <a:gd name="connsiteY26" fmla="*/ 119687 h 310187"/>
                  <a:gd name="connsiteX27" fmla="*/ 173048 w 331352"/>
                  <a:gd name="connsiteY27" fmla="*/ 148262 h 310187"/>
                  <a:gd name="connsiteX28" fmla="*/ 222261 w 331352"/>
                  <a:gd name="connsiteY28" fmla="*/ 148262 h 310187"/>
                  <a:gd name="connsiteX29" fmla="*/ 222261 w 331352"/>
                  <a:gd name="connsiteY29" fmla="*/ 119687 h 310187"/>
                  <a:gd name="connsiteX30" fmla="*/ 103198 w 331352"/>
                  <a:gd name="connsiteY30" fmla="*/ 119687 h 310187"/>
                  <a:gd name="connsiteX31" fmla="*/ 112723 w 331352"/>
                  <a:gd name="connsiteY31" fmla="*/ 148262 h 310187"/>
                  <a:gd name="connsiteX32" fmla="*/ 152411 w 331352"/>
                  <a:gd name="connsiteY32" fmla="*/ 148262 h 310187"/>
                  <a:gd name="connsiteX33" fmla="*/ 152411 w 331352"/>
                  <a:gd name="connsiteY33" fmla="*/ 119687 h 310187"/>
                  <a:gd name="connsiteX34" fmla="*/ 242898 w 331352"/>
                  <a:gd name="connsiteY34" fmla="*/ 75237 h 310187"/>
                  <a:gd name="connsiteX35" fmla="*/ 242898 w 331352"/>
                  <a:gd name="connsiteY35" fmla="*/ 99050 h 310187"/>
                  <a:gd name="connsiteX36" fmla="*/ 296873 w 331352"/>
                  <a:gd name="connsiteY36" fmla="*/ 99050 h 310187"/>
                  <a:gd name="connsiteX37" fmla="*/ 304811 w 331352"/>
                  <a:gd name="connsiteY37" fmla="*/ 75237 h 310187"/>
                  <a:gd name="connsiteX38" fmla="*/ 173048 w 331352"/>
                  <a:gd name="connsiteY38" fmla="*/ 75237 h 310187"/>
                  <a:gd name="connsiteX39" fmla="*/ 173048 w 331352"/>
                  <a:gd name="connsiteY39" fmla="*/ 99050 h 310187"/>
                  <a:gd name="connsiteX40" fmla="*/ 222261 w 331352"/>
                  <a:gd name="connsiteY40" fmla="*/ 99050 h 310187"/>
                  <a:gd name="connsiteX41" fmla="*/ 222261 w 331352"/>
                  <a:gd name="connsiteY41" fmla="*/ 75237 h 310187"/>
                  <a:gd name="connsiteX42" fmla="*/ 87323 w 331352"/>
                  <a:gd name="connsiteY42" fmla="*/ 75237 h 310187"/>
                  <a:gd name="connsiteX43" fmla="*/ 95261 w 331352"/>
                  <a:gd name="connsiteY43" fmla="*/ 99050 h 310187"/>
                  <a:gd name="connsiteX44" fmla="*/ 152411 w 331352"/>
                  <a:gd name="connsiteY44" fmla="*/ 99050 h 310187"/>
                  <a:gd name="connsiteX45" fmla="*/ 152411 w 331352"/>
                  <a:gd name="connsiteY45" fmla="*/ 75237 h 310187"/>
                  <a:gd name="connsiteX46" fmla="*/ 13989 w 331352"/>
                  <a:gd name="connsiteY46" fmla="*/ 328 h 310187"/>
                  <a:gd name="connsiteX47" fmla="*/ 64579 w 331352"/>
                  <a:gd name="connsiteY47" fmla="*/ 19694 h 310187"/>
                  <a:gd name="connsiteX48" fmla="*/ 69768 w 331352"/>
                  <a:gd name="connsiteY48" fmla="*/ 26149 h 310187"/>
                  <a:gd name="connsiteX49" fmla="*/ 80145 w 331352"/>
                  <a:gd name="connsiteY49" fmla="*/ 54553 h 310187"/>
                  <a:gd name="connsiteX50" fmla="*/ 81442 w 331352"/>
                  <a:gd name="connsiteY50" fmla="*/ 54553 h 310187"/>
                  <a:gd name="connsiteX51" fmla="*/ 321421 w 331352"/>
                  <a:gd name="connsiteY51" fmla="*/ 54553 h 310187"/>
                  <a:gd name="connsiteX52" fmla="*/ 329204 w 331352"/>
                  <a:gd name="connsiteY52" fmla="*/ 58426 h 310187"/>
                  <a:gd name="connsiteX53" fmla="*/ 330501 w 331352"/>
                  <a:gd name="connsiteY53" fmla="*/ 68755 h 310187"/>
                  <a:gd name="connsiteX54" fmla="*/ 286397 w 331352"/>
                  <a:gd name="connsiteY54" fmla="*/ 205610 h 310187"/>
                  <a:gd name="connsiteX55" fmla="*/ 276019 w 331352"/>
                  <a:gd name="connsiteY55" fmla="*/ 213356 h 310187"/>
                  <a:gd name="connsiteX56" fmla="*/ 120358 w 331352"/>
                  <a:gd name="connsiteY56" fmla="*/ 213356 h 310187"/>
                  <a:gd name="connsiteX57" fmla="*/ 116466 w 331352"/>
                  <a:gd name="connsiteY57" fmla="*/ 212065 h 310187"/>
                  <a:gd name="connsiteX58" fmla="*/ 106089 w 331352"/>
                  <a:gd name="connsiteY58" fmla="*/ 240469 h 310187"/>
                  <a:gd name="connsiteX59" fmla="*/ 276019 w 331352"/>
                  <a:gd name="connsiteY59" fmla="*/ 240469 h 310187"/>
                  <a:gd name="connsiteX60" fmla="*/ 285100 w 331352"/>
                  <a:gd name="connsiteY60" fmla="*/ 248215 h 310187"/>
                  <a:gd name="connsiteX61" fmla="*/ 276019 w 331352"/>
                  <a:gd name="connsiteY61" fmla="*/ 257253 h 310187"/>
                  <a:gd name="connsiteX62" fmla="*/ 266939 w 331352"/>
                  <a:gd name="connsiteY62" fmla="*/ 257253 h 310187"/>
                  <a:gd name="connsiteX63" fmla="*/ 274722 w 331352"/>
                  <a:gd name="connsiteY63" fmla="*/ 279201 h 310187"/>
                  <a:gd name="connsiteX64" fmla="*/ 242293 w 331352"/>
                  <a:gd name="connsiteY64" fmla="*/ 310187 h 310187"/>
                  <a:gd name="connsiteX65" fmla="*/ 211160 w 331352"/>
                  <a:gd name="connsiteY65" fmla="*/ 279201 h 310187"/>
                  <a:gd name="connsiteX66" fmla="*/ 218943 w 331352"/>
                  <a:gd name="connsiteY66" fmla="*/ 257253 h 310187"/>
                  <a:gd name="connsiteX67" fmla="*/ 148896 w 331352"/>
                  <a:gd name="connsiteY67" fmla="*/ 257253 h 310187"/>
                  <a:gd name="connsiteX68" fmla="*/ 157976 w 331352"/>
                  <a:gd name="connsiteY68" fmla="*/ 279201 h 310187"/>
                  <a:gd name="connsiteX69" fmla="*/ 125547 w 331352"/>
                  <a:gd name="connsiteY69" fmla="*/ 310187 h 310187"/>
                  <a:gd name="connsiteX70" fmla="*/ 93117 w 331352"/>
                  <a:gd name="connsiteY70" fmla="*/ 279201 h 310187"/>
                  <a:gd name="connsiteX71" fmla="*/ 102197 w 331352"/>
                  <a:gd name="connsiteY71" fmla="*/ 257253 h 310187"/>
                  <a:gd name="connsiteX72" fmla="*/ 93117 w 331352"/>
                  <a:gd name="connsiteY72" fmla="*/ 257253 h 310187"/>
                  <a:gd name="connsiteX73" fmla="*/ 86631 w 331352"/>
                  <a:gd name="connsiteY73" fmla="*/ 253380 h 310187"/>
                  <a:gd name="connsiteX74" fmla="*/ 85334 w 331352"/>
                  <a:gd name="connsiteY74" fmla="*/ 245633 h 310187"/>
                  <a:gd name="connsiteX75" fmla="*/ 100900 w 331352"/>
                  <a:gd name="connsiteY75" fmla="*/ 201737 h 310187"/>
                  <a:gd name="connsiteX76" fmla="*/ 107386 w 331352"/>
                  <a:gd name="connsiteY76" fmla="*/ 196572 h 310187"/>
                  <a:gd name="connsiteX77" fmla="*/ 51607 w 331352"/>
                  <a:gd name="connsiteY77" fmla="*/ 37769 h 310187"/>
                  <a:gd name="connsiteX78" fmla="*/ 6206 w 331352"/>
                  <a:gd name="connsiteY78" fmla="*/ 19694 h 310187"/>
                  <a:gd name="connsiteX79" fmla="*/ 1017 w 331352"/>
                  <a:gd name="connsiteY79" fmla="*/ 6783 h 310187"/>
                  <a:gd name="connsiteX80" fmla="*/ 13989 w 331352"/>
                  <a:gd name="connsiteY80" fmla="*/ 328 h 310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331352" h="310187">
                    <a:moveTo>
                      <a:pt x="241311" y="265737"/>
                    </a:moveTo>
                    <a:cubicBezTo>
                      <a:pt x="233420" y="265737"/>
                      <a:pt x="227023" y="272134"/>
                      <a:pt x="227023" y="280025"/>
                    </a:cubicBezTo>
                    <a:cubicBezTo>
                      <a:pt x="227023" y="287916"/>
                      <a:pt x="233420" y="294313"/>
                      <a:pt x="241311" y="294313"/>
                    </a:cubicBezTo>
                    <a:cubicBezTo>
                      <a:pt x="249202" y="294313"/>
                      <a:pt x="255599" y="287916"/>
                      <a:pt x="255599" y="280025"/>
                    </a:cubicBezTo>
                    <a:cubicBezTo>
                      <a:pt x="255599" y="272134"/>
                      <a:pt x="249202" y="265737"/>
                      <a:pt x="241311" y="265737"/>
                    </a:cubicBezTo>
                    <a:close/>
                    <a:moveTo>
                      <a:pt x="125424" y="265737"/>
                    </a:moveTo>
                    <a:cubicBezTo>
                      <a:pt x="117533" y="265737"/>
                      <a:pt x="111136" y="272134"/>
                      <a:pt x="111136" y="280025"/>
                    </a:cubicBezTo>
                    <a:cubicBezTo>
                      <a:pt x="111136" y="287916"/>
                      <a:pt x="117533" y="294313"/>
                      <a:pt x="125424" y="294313"/>
                    </a:cubicBezTo>
                    <a:cubicBezTo>
                      <a:pt x="133315" y="294313"/>
                      <a:pt x="139712" y="287916"/>
                      <a:pt x="139712" y="280025"/>
                    </a:cubicBezTo>
                    <a:cubicBezTo>
                      <a:pt x="139712" y="272134"/>
                      <a:pt x="133315" y="265737"/>
                      <a:pt x="125424" y="265737"/>
                    </a:cubicBezTo>
                    <a:close/>
                    <a:moveTo>
                      <a:pt x="242898" y="168899"/>
                    </a:moveTo>
                    <a:lnTo>
                      <a:pt x="242898" y="192712"/>
                    </a:lnTo>
                    <a:lnTo>
                      <a:pt x="268298" y="192712"/>
                    </a:lnTo>
                    <a:lnTo>
                      <a:pt x="276236" y="168899"/>
                    </a:lnTo>
                    <a:close/>
                    <a:moveTo>
                      <a:pt x="173048" y="168899"/>
                    </a:moveTo>
                    <a:lnTo>
                      <a:pt x="173048" y="192712"/>
                    </a:lnTo>
                    <a:lnTo>
                      <a:pt x="222261" y="192712"/>
                    </a:lnTo>
                    <a:lnTo>
                      <a:pt x="222261" y="168899"/>
                    </a:lnTo>
                    <a:close/>
                    <a:moveTo>
                      <a:pt x="120661" y="168899"/>
                    </a:moveTo>
                    <a:lnTo>
                      <a:pt x="128598" y="192712"/>
                    </a:lnTo>
                    <a:lnTo>
                      <a:pt x="152411" y="192712"/>
                    </a:lnTo>
                    <a:lnTo>
                      <a:pt x="152411" y="168899"/>
                    </a:lnTo>
                    <a:close/>
                    <a:moveTo>
                      <a:pt x="242898" y="119687"/>
                    </a:moveTo>
                    <a:lnTo>
                      <a:pt x="242898" y="148262"/>
                    </a:lnTo>
                    <a:lnTo>
                      <a:pt x="282586" y="148262"/>
                    </a:lnTo>
                    <a:lnTo>
                      <a:pt x="290523" y="119687"/>
                    </a:lnTo>
                    <a:close/>
                    <a:moveTo>
                      <a:pt x="173048" y="119687"/>
                    </a:moveTo>
                    <a:lnTo>
                      <a:pt x="173048" y="148262"/>
                    </a:lnTo>
                    <a:lnTo>
                      <a:pt x="222261" y="148262"/>
                    </a:lnTo>
                    <a:lnTo>
                      <a:pt x="222261" y="119687"/>
                    </a:lnTo>
                    <a:close/>
                    <a:moveTo>
                      <a:pt x="103198" y="119687"/>
                    </a:moveTo>
                    <a:lnTo>
                      <a:pt x="112723" y="148262"/>
                    </a:lnTo>
                    <a:lnTo>
                      <a:pt x="152411" y="148262"/>
                    </a:lnTo>
                    <a:lnTo>
                      <a:pt x="152411" y="119687"/>
                    </a:lnTo>
                    <a:close/>
                    <a:moveTo>
                      <a:pt x="242898" y="75237"/>
                    </a:moveTo>
                    <a:lnTo>
                      <a:pt x="242898" y="99050"/>
                    </a:lnTo>
                    <a:lnTo>
                      <a:pt x="296873" y="99050"/>
                    </a:lnTo>
                    <a:lnTo>
                      <a:pt x="304811" y="75237"/>
                    </a:lnTo>
                    <a:close/>
                    <a:moveTo>
                      <a:pt x="173048" y="75237"/>
                    </a:moveTo>
                    <a:lnTo>
                      <a:pt x="173048" y="99050"/>
                    </a:lnTo>
                    <a:lnTo>
                      <a:pt x="222261" y="99050"/>
                    </a:lnTo>
                    <a:lnTo>
                      <a:pt x="222261" y="75237"/>
                    </a:lnTo>
                    <a:close/>
                    <a:moveTo>
                      <a:pt x="87323" y="75237"/>
                    </a:moveTo>
                    <a:lnTo>
                      <a:pt x="95261" y="99050"/>
                    </a:lnTo>
                    <a:lnTo>
                      <a:pt x="152411" y="99050"/>
                    </a:lnTo>
                    <a:lnTo>
                      <a:pt x="152411" y="75237"/>
                    </a:lnTo>
                    <a:close/>
                    <a:moveTo>
                      <a:pt x="13989" y="328"/>
                    </a:moveTo>
                    <a:cubicBezTo>
                      <a:pt x="13989" y="328"/>
                      <a:pt x="13989" y="328"/>
                      <a:pt x="64579" y="19694"/>
                    </a:cubicBezTo>
                    <a:cubicBezTo>
                      <a:pt x="67173" y="20985"/>
                      <a:pt x="68471" y="23567"/>
                      <a:pt x="69768" y="26149"/>
                    </a:cubicBezTo>
                    <a:cubicBezTo>
                      <a:pt x="69768" y="26149"/>
                      <a:pt x="69768" y="26149"/>
                      <a:pt x="80145" y="54553"/>
                    </a:cubicBezTo>
                    <a:cubicBezTo>
                      <a:pt x="80145" y="54553"/>
                      <a:pt x="81442" y="54553"/>
                      <a:pt x="81442" y="54553"/>
                    </a:cubicBezTo>
                    <a:cubicBezTo>
                      <a:pt x="81442" y="54553"/>
                      <a:pt x="81442" y="54553"/>
                      <a:pt x="321421" y="54553"/>
                    </a:cubicBezTo>
                    <a:cubicBezTo>
                      <a:pt x="324015" y="54553"/>
                      <a:pt x="327907" y="55844"/>
                      <a:pt x="329204" y="58426"/>
                    </a:cubicBezTo>
                    <a:cubicBezTo>
                      <a:pt x="331798" y="62300"/>
                      <a:pt x="331798" y="64882"/>
                      <a:pt x="330501" y="68755"/>
                    </a:cubicBezTo>
                    <a:cubicBezTo>
                      <a:pt x="330501" y="68755"/>
                      <a:pt x="330501" y="68755"/>
                      <a:pt x="286397" y="205610"/>
                    </a:cubicBezTo>
                    <a:cubicBezTo>
                      <a:pt x="285100" y="210774"/>
                      <a:pt x="281208" y="213356"/>
                      <a:pt x="276019" y="213356"/>
                    </a:cubicBezTo>
                    <a:cubicBezTo>
                      <a:pt x="276019" y="213356"/>
                      <a:pt x="276019" y="213356"/>
                      <a:pt x="120358" y="213356"/>
                    </a:cubicBezTo>
                    <a:cubicBezTo>
                      <a:pt x="119061" y="213356"/>
                      <a:pt x="117763" y="213356"/>
                      <a:pt x="116466" y="212065"/>
                    </a:cubicBezTo>
                    <a:cubicBezTo>
                      <a:pt x="116466" y="212065"/>
                      <a:pt x="116466" y="212065"/>
                      <a:pt x="106089" y="240469"/>
                    </a:cubicBezTo>
                    <a:cubicBezTo>
                      <a:pt x="106089" y="240469"/>
                      <a:pt x="106089" y="240469"/>
                      <a:pt x="276019" y="240469"/>
                    </a:cubicBezTo>
                    <a:cubicBezTo>
                      <a:pt x="281208" y="240469"/>
                      <a:pt x="285100" y="244342"/>
                      <a:pt x="285100" y="248215"/>
                    </a:cubicBezTo>
                    <a:cubicBezTo>
                      <a:pt x="285100" y="253380"/>
                      <a:pt x="281208" y="257253"/>
                      <a:pt x="276019" y="257253"/>
                    </a:cubicBezTo>
                    <a:cubicBezTo>
                      <a:pt x="276019" y="257253"/>
                      <a:pt x="276019" y="257253"/>
                      <a:pt x="266939" y="257253"/>
                    </a:cubicBezTo>
                    <a:cubicBezTo>
                      <a:pt x="272128" y="263708"/>
                      <a:pt x="274722" y="270164"/>
                      <a:pt x="274722" y="279201"/>
                    </a:cubicBezTo>
                    <a:cubicBezTo>
                      <a:pt x="274722" y="295985"/>
                      <a:pt x="260453" y="310187"/>
                      <a:pt x="242293" y="310187"/>
                    </a:cubicBezTo>
                    <a:cubicBezTo>
                      <a:pt x="225429" y="310187"/>
                      <a:pt x="211160" y="295985"/>
                      <a:pt x="211160" y="279201"/>
                    </a:cubicBezTo>
                    <a:cubicBezTo>
                      <a:pt x="211160" y="270164"/>
                      <a:pt x="213755" y="263708"/>
                      <a:pt x="218943" y="257253"/>
                    </a:cubicBezTo>
                    <a:cubicBezTo>
                      <a:pt x="218943" y="257253"/>
                      <a:pt x="218943" y="257253"/>
                      <a:pt x="148896" y="257253"/>
                    </a:cubicBezTo>
                    <a:cubicBezTo>
                      <a:pt x="154084" y="263708"/>
                      <a:pt x="157976" y="270164"/>
                      <a:pt x="157976" y="279201"/>
                    </a:cubicBezTo>
                    <a:cubicBezTo>
                      <a:pt x="157976" y="295985"/>
                      <a:pt x="143707" y="310187"/>
                      <a:pt x="125547" y="310187"/>
                    </a:cubicBezTo>
                    <a:cubicBezTo>
                      <a:pt x="108683" y="310187"/>
                      <a:pt x="93117" y="295985"/>
                      <a:pt x="93117" y="279201"/>
                    </a:cubicBezTo>
                    <a:cubicBezTo>
                      <a:pt x="93117" y="270164"/>
                      <a:pt x="97009" y="263708"/>
                      <a:pt x="102197" y="257253"/>
                    </a:cubicBezTo>
                    <a:cubicBezTo>
                      <a:pt x="102197" y="257253"/>
                      <a:pt x="102197" y="257253"/>
                      <a:pt x="93117" y="257253"/>
                    </a:cubicBezTo>
                    <a:cubicBezTo>
                      <a:pt x="90523" y="257253"/>
                      <a:pt x="87928" y="255962"/>
                      <a:pt x="86631" y="253380"/>
                    </a:cubicBezTo>
                    <a:cubicBezTo>
                      <a:pt x="85334" y="252089"/>
                      <a:pt x="84037" y="248215"/>
                      <a:pt x="85334" y="245633"/>
                    </a:cubicBezTo>
                    <a:cubicBezTo>
                      <a:pt x="85334" y="245633"/>
                      <a:pt x="85334" y="245633"/>
                      <a:pt x="100900" y="201737"/>
                    </a:cubicBezTo>
                    <a:cubicBezTo>
                      <a:pt x="102197" y="199154"/>
                      <a:pt x="104792" y="196572"/>
                      <a:pt x="107386" y="196572"/>
                    </a:cubicBezTo>
                    <a:cubicBezTo>
                      <a:pt x="107386" y="196572"/>
                      <a:pt x="107386" y="196572"/>
                      <a:pt x="51607" y="37769"/>
                    </a:cubicBezTo>
                    <a:cubicBezTo>
                      <a:pt x="51607" y="37769"/>
                      <a:pt x="51607" y="37769"/>
                      <a:pt x="6206" y="19694"/>
                    </a:cubicBezTo>
                    <a:cubicBezTo>
                      <a:pt x="1017" y="18403"/>
                      <a:pt x="-1577" y="11948"/>
                      <a:pt x="1017" y="6783"/>
                    </a:cubicBezTo>
                    <a:cubicBezTo>
                      <a:pt x="2315" y="1619"/>
                      <a:pt x="8800" y="-963"/>
                      <a:pt x="13989" y="32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29" name="文本框 28"/>
            <p:cNvSpPr txBox="1"/>
            <p:nvPr/>
          </p:nvSpPr>
          <p:spPr>
            <a:xfrm>
              <a:off x="1421673" y="4922597"/>
              <a:ext cx="25262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695370" y="2075543"/>
            <a:ext cx="2834143" cy="1756228"/>
            <a:chOff x="4695370" y="2075543"/>
            <a:chExt cx="2834143" cy="1756228"/>
          </a:xfrm>
        </p:grpSpPr>
        <p:sp>
          <p:nvSpPr>
            <p:cNvPr id="6" name="矩形 5"/>
            <p:cNvSpPr/>
            <p:nvPr/>
          </p:nvSpPr>
          <p:spPr>
            <a:xfrm>
              <a:off x="4695370" y="2075543"/>
              <a:ext cx="2834143" cy="17562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4876074" y="2261164"/>
              <a:ext cx="435428" cy="435428"/>
              <a:chOff x="8533674" y="5262836"/>
              <a:chExt cx="435428" cy="435428"/>
            </a:xfrm>
          </p:grpSpPr>
          <p:sp>
            <p:nvSpPr>
              <p:cNvPr id="43" name="矩形: 圆角 42"/>
              <p:cNvSpPr/>
              <p:nvPr/>
            </p:nvSpPr>
            <p:spPr>
              <a:xfrm>
                <a:off x="8533674" y="5262836"/>
                <a:ext cx="435428" cy="435428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44" name="椭圆 9"/>
              <p:cNvSpPr/>
              <p:nvPr/>
            </p:nvSpPr>
            <p:spPr>
              <a:xfrm>
                <a:off x="8633687" y="5362849"/>
                <a:ext cx="235402" cy="235401"/>
              </a:xfrm>
              <a:custGeom>
                <a:avLst/>
                <a:gdLst>
                  <a:gd name="connsiteX0" fmla="*/ 199497 w 331788"/>
                  <a:gd name="connsiteY0" fmla="*/ 265112 h 331787"/>
                  <a:gd name="connsiteX1" fmla="*/ 209798 w 331788"/>
                  <a:gd name="connsiteY1" fmla="*/ 279217 h 331787"/>
                  <a:gd name="connsiteX2" fmla="*/ 238126 w 331788"/>
                  <a:gd name="connsiteY2" fmla="*/ 315118 h 331787"/>
                  <a:gd name="connsiteX3" fmla="*/ 166018 w 331788"/>
                  <a:gd name="connsiteY3" fmla="*/ 331787 h 331787"/>
                  <a:gd name="connsiteX4" fmla="*/ 122238 w 331788"/>
                  <a:gd name="connsiteY4" fmla="*/ 325376 h 331787"/>
                  <a:gd name="connsiteX5" fmla="*/ 199497 w 331788"/>
                  <a:gd name="connsiteY5" fmla="*/ 265112 h 331787"/>
                  <a:gd name="connsiteX6" fmla="*/ 190500 w 331788"/>
                  <a:gd name="connsiteY6" fmla="*/ 228600 h 331787"/>
                  <a:gd name="connsiteX7" fmla="*/ 201490 w 331788"/>
                  <a:gd name="connsiteY7" fmla="*/ 228600 h 331787"/>
                  <a:gd name="connsiteX8" fmla="*/ 206375 w 331788"/>
                  <a:gd name="connsiteY8" fmla="*/ 236394 h 331787"/>
                  <a:gd name="connsiteX9" fmla="*/ 200269 w 331788"/>
                  <a:gd name="connsiteY9" fmla="*/ 242888 h 331787"/>
                  <a:gd name="connsiteX10" fmla="*/ 190500 w 331788"/>
                  <a:gd name="connsiteY10" fmla="*/ 228600 h 331787"/>
                  <a:gd name="connsiteX11" fmla="*/ 146452 w 331788"/>
                  <a:gd name="connsiteY11" fmla="*/ 228600 h 331787"/>
                  <a:gd name="connsiteX12" fmla="*/ 164590 w 331788"/>
                  <a:gd name="connsiteY12" fmla="*/ 229897 h 331787"/>
                  <a:gd name="connsiteX13" fmla="*/ 165885 w 331788"/>
                  <a:gd name="connsiteY13" fmla="*/ 229897 h 331787"/>
                  <a:gd name="connsiteX14" fmla="*/ 173659 w 331788"/>
                  <a:gd name="connsiteY14" fmla="*/ 229897 h 331787"/>
                  <a:gd name="connsiteX15" fmla="*/ 190501 w 331788"/>
                  <a:gd name="connsiteY15" fmla="*/ 253240 h 331787"/>
                  <a:gd name="connsiteX16" fmla="*/ 103699 w 331788"/>
                  <a:gd name="connsiteY16" fmla="*/ 320675 h 331787"/>
                  <a:gd name="connsiteX17" fmla="*/ 77788 w 331788"/>
                  <a:gd name="connsiteY17" fmla="*/ 306410 h 331787"/>
                  <a:gd name="connsiteX18" fmla="*/ 112768 w 331788"/>
                  <a:gd name="connsiteY18" fmla="*/ 244162 h 331787"/>
                  <a:gd name="connsiteX19" fmla="*/ 121837 w 331788"/>
                  <a:gd name="connsiteY19" fmla="*/ 245459 h 331787"/>
                  <a:gd name="connsiteX20" fmla="*/ 146452 w 331788"/>
                  <a:gd name="connsiteY20" fmla="*/ 228600 h 331787"/>
                  <a:gd name="connsiteX21" fmla="*/ 323851 w 331788"/>
                  <a:gd name="connsiteY21" fmla="*/ 217487 h 331787"/>
                  <a:gd name="connsiteX22" fmla="*/ 249631 w 331788"/>
                  <a:gd name="connsiteY22" fmla="*/ 307975 h 331787"/>
                  <a:gd name="connsiteX23" fmla="*/ 207963 w 331788"/>
                  <a:gd name="connsiteY23" fmla="*/ 253682 h 331787"/>
                  <a:gd name="connsiteX24" fmla="*/ 218380 w 331788"/>
                  <a:gd name="connsiteY24" fmla="*/ 243341 h 331787"/>
                  <a:gd name="connsiteX25" fmla="*/ 227495 w 331788"/>
                  <a:gd name="connsiteY25" fmla="*/ 244634 h 331787"/>
                  <a:gd name="connsiteX26" fmla="*/ 253537 w 331788"/>
                  <a:gd name="connsiteY26" fmla="*/ 225243 h 331787"/>
                  <a:gd name="connsiteX27" fmla="*/ 323851 w 331788"/>
                  <a:gd name="connsiteY27" fmla="*/ 217487 h 331787"/>
                  <a:gd name="connsiteX28" fmla="*/ 3175 w 331788"/>
                  <a:gd name="connsiteY28" fmla="*/ 196850 h 331787"/>
                  <a:gd name="connsiteX29" fmla="*/ 93642 w 331788"/>
                  <a:gd name="connsiteY29" fmla="*/ 222902 h 331787"/>
                  <a:gd name="connsiteX30" fmla="*/ 100013 w 331788"/>
                  <a:gd name="connsiteY30" fmla="*/ 235927 h 331787"/>
                  <a:gd name="connsiteX31" fmla="*/ 65610 w 331788"/>
                  <a:gd name="connsiteY31" fmla="*/ 298450 h 331787"/>
                  <a:gd name="connsiteX32" fmla="*/ 3175 w 331788"/>
                  <a:gd name="connsiteY32" fmla="*/ 196850 h 331787"/>
                  <a:gd name="connsiteX33" fmla="*/ 146517 w 331788"/>
                  <a:gd name="connsiteY33" fmla="*/ 192087 h 331787"/>
                  <a:gd name="connsiteX34" fmla="*/ 163513 w 331788"/>
                  <a:gd name="connsiteY34" fmla="*/ 215900 h 331787"/>
                  <a:gd name="connsiteX35" fmla="*/ 147825 w 331788"/>
                  <a:gd name="connsiteY35" fmla="*/ 214577 h 331787"/>
                  <a:gd name="connsiteX36" fmla="*/ 141288 w 331788"/>
                  <a:gd name="connsiteY36" fmla="*/ 200025 h 331787"/>
                  <a:gd name="connsiteX37" fmla="*/ 146517 w 331788"/>
                  <a:gd name="connsiteY37" fmla="*/ 192087 h 331787"/>
                  <a:gd name="connsiteX38" fmla="*/ 277877 w 331788"/>
                  <a:gd name="connsiteY38" fmla="*/ 160337 h 331787"/>
                  <a:gd name="connsiteX39" fmla="*/ 314326 w 331788"/>
                  <a:gd name="connsiteY39" fmla="*/ 204624 h 331787"/>
                  <a:gd name="connsiteX40" fmla="*/ 253143 w 331788"/>
                  <a:gd name="connsiteY40" fmla="*/ 211137 h 331787"/>
                  <a:gd name="connsiteX41" fmla="*/ 249238 w 331788"/>
                  <a:gd name="connsiteY41" fmla="*/ 203322 h 331787"/>
                  <a:gd name="connsiteX42" fmla="*/ 277877 w 331788"/>
                  <a:gd name="connsiteY42" fmla="*/ 160337 h 331787"/>
                  <a:gd name="connsiteX43" fmla="*/ 290513 w 331788"/>
                  <a:gd name="connsiteY43" fmla="*/ 153987 h 331787"/>
                  <a:gd name="connsiteX44" fmla="*/ 331788 w 331788"/>
                  <a:gd name="connsiteY44" fmla="*/ 167061 h 331787"/>
                  <a:gd name="connsiteX45" fmla="*/ 329125 w 331788"/>
                  <a:gd name="connsiteY45" fmla="*/ 198437 h 331787"/>
                  <a:gd name="connsiteX46" fmla="*/ 290513 w 331788"/>
                  <a:gd name="connsiteY46" fmla="*/ 153987 h 331787"/>
                  <a:gd name="connsiteX47" fmla="*/ 113341 w 331788"/>
                  <a:gd name="connsiteY47" fmla="*/ 139700 h 331787"/>
                  <a:gd name="connsiteX48" fmla="*/ 130085 w 331788"/>
                  <a:gd name="connsiteY48" fmla="*/ 169324 h 331787"/>
                  <a:gd name="connsiteX49" fmla="*/ 136525 w 331788"/>
                  <a:gd name="connsiteY49" fmla="*/ 178340 h 331787"/>
                  <a:gd name="connsiteX50" fmla="*/ 128797 w 331788"/>
                  <a:gd name="connsiteY50" fmla="*/ 191219 h 331787"/>
                  <a:gd name="connsiteX51" fmla="*/ 121069 w 331788"/>
                  <a:gd name="connsiteY51" fmla="*/ 189932 h 331787"/>
                  <a:gd name="connsiteX52" fmla="*/ 95310 w 331788"/>
                  <a:gd name="connsiteY52" fmla="*/ 207963 h 331787"/>
                  <a:gd name="connsiteX53" fmla="*/ 1288 w 331788"/>
                  <a:gd name="connsiteY53" fmla="*/ 179628 h 331787"/>
                  <a:gd name="connsiteX54" fmla="*/ 0 w 331788"/>
                  <a:gd name="connsiteY54" fmla="*/ 165460 h 331787"/>
                  <a:gd name="connsiteX55" fmla="*/ 1288 w 331788"/>
                  <a:gd name="connsiteY55" fmla="*/ 151292 h 331787"/>
                  <a:gd name="connsiteX56" fmla="*/ 113341 w 331788"/>
                  <a:gd name="connsiteY56" fmla="*/ 139700 h 331787"/>
                  <a:gd name="connsiteX57" fmla="*/ 186315 w 331788"/>
                  <a:gd name="connsiteY57" fmla="*/ 138112 h 331787"/>
                  <a:gd name="connsiteX58" fmla="*/ 268288 w 331788"/>
                  <a:gd name="connsiteY58" fmla="*/ 149780 h 331787"/>
                  <a:gd name="connsiteX59" fmla="*/ 238829 w 331788"/>
                  <a:gd name="connsiteY59" fmla="*/ 193860 h 331787"/>
                  <a:gd name="connsiteX60" fmla="*/ 227301 w 331788"/>
                  <a:gd name="connsiteY60" fmla="*/ 191267 h 331787"/>
                  <a:gd name="connsiteX61" fmla="*/ 200404 w 331788"/>
                  <a:gd name="connsiteY61" fmla="*/ 214604 h 331787"/>
                  <a:gd name="connsiteX62" fmla="*/ 179911 w 331788"/>
                  <a:gd name="connsiteY62" fmla="*/ 215900 h 331787"/>
                  <a:gd name="connsiteX63" fmla="*/ 155575 w 331788"/>
                  <a:gd name="connsiteY63" fmla="*/ 179599 h 331787"/>
                  <a:gd name="connsiteX64" fmla="*/ 173507 w 331788"/>
                  <a:gd name="connsiteY64" fmla="*/ 154966 h 331787"/>
                  <a:gd name="connsiteX65" fmla="*/ 186315 w 331788"/>
                  <a:gd name="connsiteY65" fmla="*/ 138112 h 331787"/>
                  <a:gd name="connsiteX66" fmla="*/ 168276 w 331788"/>
                  <a:gd name="connsiteY66" fmla="*/ 138112 h 331787"/>
                  <a:gd name="connsiteX67" fmla="*/ 161661 w 331788"/>
                  <a:gd name="connsiteY67" fmla="*/ 145566 h 331787"/>
                  <a:gd name="connsiteX68" fmla="*/ 145786 w 331788"/>
                  <a:gd name="connsiteY68" fmla="*/ 166687 h 331787"/>
                  <a:gd name="connsiteX69" fmla="*/ 141817 w 331788"/>
                  <a:gd name="connsiteY69" fmla="*/ 161718 h 331787"/>
                  <a:gd name="connsiteX70" fmla="*/ 128588 w 331788"/>
                  <a:gd name="connsiteY70" fmla="*/ 139354 h 331787"/>
                  <a:gd name="connsiteX71" fmla="*/ 168276 w 331788"/>
                  <a:gd name="connsiteY71" fmla="*/ 138112 h 331787"/>
                  <a:gd name="connsiteX72" fmla="*/ 220028 w 331788"/>
                  <a:gd name="connsiteY72" fmla="*/ 103187 h 331787"/>
                  <a:gd name="connsiteX73" fmla="*/ 232728 w 331788"/>
                  <a:gd name="connsiteY73" fmla="*/ 105784 h 331787"/>
                  <a:gd name="connsiteX74" fmla="*/ 237808 w 331788"/>
                  <a:gd name="connsiteY74" fmla="*/ 105784 h 331787"/>
                  <a:gd name="connsiteX75" fmla="*/ 246698 w 331788"/>
                  <a:gd name="connsiteY75" fmla="*/ 118773 h 331787"/>
                  <a:gd name="connsiteX76" fmla="*/ 255588 w 331788"/>
                  <a:gd name="connsiteY76" fmla="*/ 131762 h 331787"/>
                  <a:gd name="connsiteX77" fmla="*/ 198438 w 331788"/>
                  <a:gd name="connsiteY77" fmla="*/ 125267 h 331787"/>
                  <a:gd name="connsiteX78" fmla="*/ 220028 w 331788"/>
                  <a:gd name="connsiteY78" fmla="*/ 103187 h 331787"/>
                  <a:gd name="connsiteX79" fmla="*/ 317236 w 331788"/>
                  <a:gd name="connsiteY79" fmla="*/ 98425 h 331787"/>
                  <a:gd name="connsiteX80" fmla="*/ 331788 w 331788"/>
                  <a:gd name="connsiteY80" fmla="*/ 152400 h 331787"/>
                  <a:gd name="connsiteX81" fmla="*/ 292100 w 331788"/>
                  <a:gd name="connsiteY81" fmla="*/ 140552 h 331787"/>
                  <a:gd name="connsiteX82" fmla="*/ 317236 w 331788"/>
                  <a:gd name="connsiteY82" fmla="*/ 98425 h 331787"/>
                  <a:gd name="connsiteX83" fmla="*/ 286068 w 331788"/>
                  <a:gd name="connsiteY83" fmla="*/ 52387 h 331787"/>
                  <a:gd name="connsiteX84" fmla="*/ 309563 w 331788"/>
                  <a:gd name="connsiteY84" fmla="*/ 84748 h 331787"/>
                  <a:gd name="connsiteX85" fmla="*/ 278236 w 331788"/>
                  <a:gd name="connsiteY85" fmla="*/ 136525 h 331787"/>
                  <a:gd name="connsiteX86" fmla="*/ 276931 w 331788"/>
                  <a:gd name="connsiteY86" fmla="*/ 136525 h 331787"/>
                  <a:gd name="connsiteX87" fmla="*/ 258657 w 331788"/>
                  <a:gd name="connsiteY87" fmla="*/ 110636 h 331787"/>
                  <a:gd name="connsiteX88" fmla="*/ 250825 w 331788"/>
                  <a:gd name="connsiteY88" fmla="*/ 98986 h 331787"/>
                  <a:gd name="connsiteX89" fmla="*/ 259962 w 331788"/>
                  <a:gd name="connsiteY89" fmla="*/ 78275 h 331787"/>
                  <a:gd name="connsiteX90" fmla="*/ 258657 w 331788"/>
                  <a:gd name="connsiteY90" fmla="*/ 70509 h 331787"/>
                  <a:gd name="connsiteX91" fmla="*/ 286068 w 331788"/>
                  <a:gd name="connsiteY91" fmla="*/ 52387 h 331787"/>
                  <a:gd name="connsiteX92" fmla="*/ 73025 w 331788"/>
                  <a:gd name="connsiteY92" fmla="*/ 28575 h 331787"/>
                  <a:gd name="connsiteX93" fmla="*/ 107950 w 331788"/>
                  <a:gd name="connsiteY93" fmla="*/ 126377 h 331787"/>
                  <a:gd name="connsiteX94" fmla="*/ 3175 w 331788"/>
                  <a:gd name="connsiteY94" fmla="*/ 138113 h 331787"/>
                  <a:gd name="connsiteX95" fmla="*/ 73025 w 331788"/>
                  <a:gd name="connsiteY95" fmla="*/ 28575 h 331787"/>
                  <a:gd name="connsiteX96" fmla="*/ 203200 w 331788"/>
                  <a:gd name="connsiteY96" fmla="*/ 4762 h 331787"/>
                  <a:gd name="connsiteX97" fmla="*/ 274638 w 331788"/>
                  <a:gd name="connsiteY97" fmla="*/ 41817 h 331787"/>
                  <a:gd name="connsiteX98" fmla="*/ 251258 w 331788"/>
                  <a:gd name="connsiteY98" fmla="*/ 57150 h 331787"/>
                  <a:gd name="connsiteX99" fmla="*/ 233074 w 331788"/>
                  <a:gd name="connsiteY99" fmla="*/ 50761 h 331787"/>
                  <a:gd name="connsiteX100" fmla="*/ 225281 w 331788"/>
                  <a:gd name="connsiteY100" fmla="*/ 52039 h 331787"/>
                  <a:gd name="connsiteX101" fmla="*/ 203200 w 331788"/>
                  <a:gd name="connsiteY101" fmla="*/ 4762 h 331787"/>
                  <a:gd name="connsiteX102" fmla="*/ 165260 w 331788"/>
                  <a:gd name="connsiteY102" fmla="*/ 0 h 331787"/>
                  <a:gd name="connsiteX103" fmla="*/ 185786 w 331788"/>
                  <a:gd name="connsiteY103" fmla="*/ 1290 h 331787"/>
                  <a:gd name="connsiteX104" fmla="*/ 212725 w 331788"/>
                  <a:gd name="connsiteY104" fmla="*/ 59333 h 331787"/>
                  <a:gd name="connsiteX105" fmla="*/ 205028 w 331788"/>
                  <a:gd name="connsiteY105" fmla="*/ 77390 h 331787"/>
                  <a:gd name="connsiteX106" fmla="*/ 208876 w 331788"/>
                  <a:gd name="connsiteY106" fmla="*/ 91579 h 331787"/>
                  <a:gd name="connsiteX107" fmla="*/ 179371 w 331788"/>
                  <a:gd name="connsiteY107" fmla="*/ 122535 h 331787"/>
                  <a:gd name="connsiteX108" fmla="*/ 176806 w 331788"/>
                  <a:gd name="connsiteY108" fmla="*/ 122535 h 331787"/>
                  <a:gd name="connsiteX109" fmla="*/ 122927 w 331788"/>
                  <a:gd name="connsiteY109" fmla="*/ 123825 h 331787"/>
                  <a:gd name="connsiteX110" fmla="*/ 85725 w 331788"/>
                  <a:gd name="connsiteY110" fmla="*/ 20637 h 331787"/>
                  <a:gd name="connsiteX111" fmla="*/ 165260 w 331788"/>
                  <a:gd name="connsiteY111" fmla="*/ 0 h 331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331788" h="331787">
                    <a:moveTo>
                      <a:pt x="199497" y="265112"/>
                    </a:moveTo>
                    <a:cubicBezTo>
                      <a:pt x="203360" y="270241"/>
                      <a:pt x="205935" y="274088"/>
                      <a:pt x="209798" y="279217"/>
                    </a:cubicBezTo>
                    <a:cubicBezTo>
                      <a:pt x="222674" y="295885"/>
                      <a:pt x="231688" y="307425"/>
                      <a:pt x="238126" y="315118"/>
                    </a:cubicBezTo>
                    <a:cubicBezTo>
                      <a:pt x="216236" y="325376"/>
                      <a:pt x="191771" y="331787"/>
                      <a:pt x="166018" y="331787"/>
                    </a:cubicBezTo>
                    <a:cubicBezTo>
                      <a:pt x="150566" y="331787"/>
                      <a:pt x="136402" y="329223"/>
                      <a:pt x="122238" y="325376"/>
                    </a:cubicBezTo>
                    <a:cubicBezTo>
                      <a:pt x="141553" y="312554"/>
                      <a:pt x="169881" y="293321"/>
                      <a:pt x="199497" y="265112"/>
                    </a:cubicBezTo>
                    <a:close/>
                    <a:moveTo>
                      <a:pt x="190500" y="228600"/>
                    </a:moveTo>
                    <a:cubicBezTo>
                      <a:pt x="194163" y="228600"/>
                      <a:pt x="197827" y="228600"/>
                      <a:pt x="201490" y="228600"/>
                    </a:cubicBezTo>
                    <a:cubicBezTo>
                      <a:pt x="202712" y="231198"/>
                      <a:pt x="203933" y="233796"/>
                      <a:pt x="206375" y="236394"/>
                    </a:cubicBezTo>
                    <a:cubicBezTo>
                      <a:pt x="203933" y="237693"/>
                      <a:pt x="201490" y="240290"/>
                      <a:pt x="200269" y="242888"/>
                    </a:cubicBezTo>
                    <a:cubicBezTo>
                      <a:pt x="196606" y="237693"/>
                      <a:pt x="194163" y="233796"/>
                      <a:pt x="190500" y="228600"/>
                    </a:cubicBezTo>
                    <a:close/>
                    <a:moveTo>
                      <a:pt x="146452" y="228600"/>
                    </a:moveTo>
                    <a:cubicBezTo>
                      <a:pt x="152930" y="228600"/>
                      <a:pt x="159408" y="229897"/>
                      <a:pt x="164590" y="229897"/>
                    </a:cubicBezTo>
                    <a:cubicBezTo>
                      <a:pt x="164590" y="229897"/>
                      <a:pt x="164590" y="229897"/>
                      <a:pt x="165885" y="229897"/>
                    </a:cubicBezTo>
                    <a:cubicBezTo>
                      <a:pt x="168477" y="229897"/>
                      <a:pt x="171068" y="229897"/>
                      <a:pt x="173659" y="229897"/>
                    </a:cubicBezTo>
                    <a:cubicBezTo>
                      <a:pt x="178841" y="237678"/>
                      <a:pt x="185319" y="245459"/>
                      <a:pt x="190501" y="253240"/>
                    </a:cubicBezTo>
                    <a:cubicBezTo>
                      <a:pt x="156817" y="286958"/>
                      <a:pt x="123132" y="309004"/>
                      <a:pt x="103699" y="320675"/>
                    </a:cubicBezTo>
                    <a:cubicBezTo>
                      <a:pt x="94630" y="316785"/>
                      <a:pt x="85561" y="311597"/>
                      <a:pt x="77788" y="306410"/>
                    </a:cubicBezTo>
                    <a:cubicBezTo>
                      <a:pt x="84266" y="293442"/>
                      <a:pt x="97221" y="271396"/>
                      <a:pt x="112768" y="244162"/>
                    </a:cubicBezTo>
                    <a:cubicBezTo>
                      <a:pt x="115359" y="245459"/>
                      <a:pt x="117950" y="245459"/>
                      <a:pt x="121837" y="245459"/>
                    </a:cubicBezTo>
                    <a:cubicBezTo>
                      <a:pt x="132201" y="245459"/>
                      <a:pt x="142566" y="238975"/>
                      <a:pt x="146452" y="228600"/>
                    </a:cubicBezTo>
                    <a:close/>
                    <a:moveTo>
                      <a:pt x="323851" y="217487"/>
                    </a:moveTo>
                    <a:cubicBezTo>
                      <a:pt x="310830" y="256268"/>
                      <a:pt x="284788" y="287292"/>
                      <a:pt x="249631" y="307975"/>
                    </a:cubicBezTo>
                    <a:cubicBezTo>
                      <a:pt x="240516" y="295048"/>
                      <a:pt x="224890" y="275658"/>
                      <a:pt x="207963" y="253682"/>
                    </a:cubicBezTo>
                    <a:cubicBezTo>
                      <a:pt x="211869" y="249804"/>
                      <a:pt x="214474" y="247219"/>
                      <a:pt x="218380" y="243341"/>
                    </a:cubicBezTo>
                    <a:cubicBezTo>
                      <a:pt x="220984" y="244634"/>
                      <a:pt x="223588" y="244634"/>
                      <a:pt x="227495" y="244634"/>
                    </a:cubicBezTo>
                    <a:cubicBezTo>
                      <a:pt x="239214" y="244634"/>
                      <a:pt x="250933" y="236878"/>
                      <a:pt x="253537" y="225243"/>
                    </a:cubicBezTo>
                    <a:cubicBezTo>
                      <a:pt x="280881" y="222658"/>
                      <a:pt x="304319" y="220073"/>
                      <a:pt x="323851" y="217487"/>
                    </a:cubicBezTo>
                    <a:close/>
                    <a:moveTo>
                      <a:pt x="3175" y="196850"/>
                    </a:moveTo>
                    <a:cubicBezTo>
                      <a:pt x="23562" y="204666"/>
                      <a:pt x="55417" y="215086"/>
                      <a:pt x="93642" y="222902"/>
                    </a:cubicBezTo>
                    <a:cubicBezTo>
                      <a:pt x="94916" y="228112"/>
                      <a:pt x="96190" y="232019"/>
                      <a:pt x="100013" y="235927"/>
                    </a:cubicBezTo>
                    <a:cubicBezTo>
                      <a:pt x="84723" y="261978"/>
                      <a:pt x="71981" y="284122"/>
                      <a:pt x="65610" y="298450"/>
                    </a:cubicBezTo>
                    <a:cubicBezTo>
                      <a:pt x="33755" y="273702"/>
                      <a:pt x="10820" y="237230"/>
                      <a:pt x="3175" y="196850"/>
                    </a:cubicBezTo>
                    <a:close/>
                    <a:moveTo>
                      <a:pt x="146517" y="192087"/>
                    </a:moveTo>
                    <a:cubicBezTo>
                      <a:pt x="151747" y="200025"/>
                      <a:pt x="156976" y="207963"/>
                      <a:pt x="163513" y="215900"/>
                    </a:cubicBezTo>
                    <a:cubicBezTo>
                      <a:pt x="158284" y="215900"/>
                      <a:pt x="153054" y="214577"/>
                      <a:pt x="147825" y="214577"/>
                    </a:cubicBezTo>
                    <a:cubicBezTo>
                      <a:pt x="147825" y="209286"/>
                      <a:pt x="145210" y="203994"/>
                      <a:pt x="141288" y="200025"/>
                    </a:cubicBezTo>
                    <a:cubicBezTo>
                      <a:pt x="142595" y="197379"/>
                      <a:pt x="145210" y="194733"/>
                      <a:pt x="146517" y="192087"/>
                    </a:cubicBezTo>
                    <a:close/>
                    <a:moveTo>
                      <a:pt x="277877" y="160337"/>
                    </a:moveTo>
                    <a:cubicBezTo>
                      <a:pt x="290894" y="175968"/>
                      <a:pt x="302610" y="190296"/>
                      <a:pt x="314326" y="204624"/>
                    </a:cubicBezTo>
                    <a:cubicBezTo>
                      <a:pt x="297403" y="205927"/>
                      <a:pt x="276575" y="208532"/>
                      <a:pt x="253143" y="211137"/>
                    </a:cubicBezTo>
                    <a:cubicBezTo>
                      <a:pt x="251842" y="207230"/>
                      <a:pt x="251842" y="204624"/>
                      <a:pt x="249238" y="203322"/>
                    </a:cubicBezTo>
                    <a:cubicBezTo>
                      <a:pt x="259652" y="188994"/>
                      <a:pt x="270066" y="174665"/>
                      <a:pt x="277877" y="160337"/>
                    </a:cubicBezTo>
                    <a:close/>
                    <a:moveTo>
                      <a:pt x="290513" y="153987"/>
                    </a:moveTo>
                    <a:cubicBezTo>
                      <a:pt x="306490" y="159216"/>
                      <a:pt x="321136" y="163139"/>
                      <a:pt x="331788" y="167061"/>
                    </a:cubicBezTo>
                    <a:cubicBezTo>
                      <a:pt x="331788" y="178827"/>
                      <a:pt x="330457" y="187978"/>
                      <a:pt x="329125" y="198437"/>
                    </a:cubicBezTo>
                    <a:cubicBezTo>
                      <a:pt x="317142" y="185364"/>
                      <a:pt x="303828" y="170983"/>
                      <a:pt x="290513" y="153987"/>
                    </a:cubicBezTo>
                    <a:close/>
                    <a:moveTo>
                      <a:pt x="113341" y="139700"/>
                    </a:moveTo>
                    <a:cubicBezTo>
                      <a:pt x="118493" y="150004"/>
                      <a:pt x="124933" y="160307"/>
                      <a:pt x="130085" y="169324"/>
                    </a:cubicBezTo>
                    <a:cubicBezTo>
                      <a:pt x="132661" y="171900"/>
                      <a:pt x="135237" y="175764"/>
                      <a:pt x="136525" y="178340"/>
                    </a:cubicBezTo>
                    <a:cubicBezTo>
                      <a:pt x="133949" y="183492"/>
                      <a:pt x="131373" y="187356"/>
                      <a:pt x="128797" y="191219"/>
                    </a:cubicBezTo>
                    <a:cubicBezTo>
                      <a:pt x="126221" y="189932"/>
                      <a:pt x="123645" y="189932"/>
                      <a:pt x="121069" y="189932"/>
                    </a:cubicBezTo>
                    <a:cubicBezTo>
                      <a:pt x="109478" y="189932"/>
                      <a:pt x="99174" y="197659"/>
                      <a:pt x="95310" y="207963"/>
                    </a:cubicBezTo>
                    <a:cubicBezTo>
                      <a:pt x="52807" y="200235"/>
                      <a:pt x="19320" y="187356"/>
                      <a:pt x="1288" y="179628"/>
                    </a:cubicBezTo>
                    <a:cubicBezTo>
                      <a:pt x="0" y="174476"/>
                      <a:pt x="0" y="170612"/>
                      <a:pt x="0" y="165460"/>
                    </a:cubicBezTo>
                    <a:cubicBezTo>
                      <a:pt x="0" y="160307"/>
                      <a:pt x="0" y="156444"/>
                      <a:pt x="1288" y="151292"/>
                    </a:cubicBezTo>
                    <a:cubicBezTo>
                      <a:pt x="23183" y="147428"/>
                      <a:pt x="64399" y="142276"/>
                      <a:pt x="113341" y="139700"/>
                    </a:cubicBezTo>
                    <a:close/>
                    <a:moveTo>
                      <a:pt x="186315" y="138112"/>
                    </a:moveTo>
                    <a:cubicBezTo>
                      <a:pt x="215774" y="139408"/>
                      <a:pt x="243952" y="143298"/>
                      <a:pt x="268288" y="149780"/>
                    </a:cubicBezTo>
                    <a:cubicBezTo>
                      <a:pt x="259322" y="164042"/>
                      <a:pt x="249076" y="179599"/>
                      <a:pt x="238829" y="193860"/>
                    </a:cubicBezTo>
                    <a:cubicBezTo>
                      <a:pt x="234986" y="192564"/>
                      <a:pt x="231144" y="191267"/>
                      <a:pt x="227301" y="191267"/>
                    </a:cubicBezTo>
                    <a:cubicBezTo>
                      <a:pt x="213212" y="191267"/>
                      <a:pt x="201685" y="201639"/>
                      <a:pt x="200404" y="214604"/>
                    </a:cubicBezTo>
                    <a:cubicBezTo>
                      <a:pt x="194000" y="214604"/>
                      <a:pt x="186315" y="214604"/>
                      <a:pt x="179911" y="215900"/>
                    </a:cubicBezTo>
                    <a:cubicBezTo>
                      <a:pt x="170945" y="202936"/>
                      <a:pt x="163260" y="191267"/>
                      <a:pt x="155575" y="179599"/>
                    </a:cubicBezTo>
                    <a:cubicBezTo>
                      <a:pt x="160698" y="171820"/>
                      <a:pt x="167102" y="162745"/>
                      <a:pt x="173507" y="154966"/>
                    </a:cubicBezTo>
                    <a:cubicBezTo>
                      <a:pt x="177349" y="148483"/>
                      <a:pt x="182472" y="143298"/>
                      <a:pt x="186315" y="138112"/>
                    </a:cubicBezTo>
                    <a:close/>
                    <a:moveTo>
                      <a:pt x="168276" y="138112"/>
                    </a:moveTo>
                    <a:cubicBezTo>
                      <a:pt x="165630" y="140597"/>
                      <a:pt x="164307" y="143081"/>
                      <a:pt x="161661" y="145566"/>
                    </a:cubicBezTo>
                    <a:cubicBezTo>
                      <a:pt x="156370" y="153020"/>
                      <a:pt x="151078" y="159232"/>
                      <a:pt x="145786" y="166687"/>
                    </a:cubicBezTo>
                    <a:cubicBezTo>
                      <a:pt x="144463" y="165445"/>
                      <a:pt x="143140" y="162960"/>
                      <a:pt x="141817" y="161718"/>
                    </a:cubicBezTo>
                    <a:cubicBezTo>
                      <a:pt x="137849" y="154263"/>
                      <a:pt x="132557" y="146808"/>
                      <a:pt x="128588" y="139354"/>
                    </a:cubicBezTo>
                    <a:cubicBezTo>
                      <a:pt x="141817" y="139354"/>
                      <a:pt x="155047" y="138112"/>
                      <a:pt x="168276" y="138112"/>
                    </a:cubicBezTo>
                    <a:close/>
                    <a:moveTo>
                      <a:pt x="220028" y="103187"/>
                    </a:moveTo>
                    <a:cubicBezTo>
                      <a:pt x="223838" y="104486"/>
                      <a:pt x="227648" y="105784"/>
                      <a:pt x="232728" y="105784"/>
                    </a:cubicBezTo>
                    <a:cubicBezTo>
                      <a:pt x="233998" y="105784"/>
                      <a:pt x="236538" y="105784"/>
                      <a:pt x="237808" y="105784"/>
                    </a:cubicBezTo>
                    <a:cubicBezTo>
                      <a:pt x="241618" y="109681"/>
                      <a:pt x="244158" y="114877"/>
                      <a:pt x="246698" y="118773"/>
                    </a:cubicBezTo>
                    <a:cubicBezTo>
                      <a:pt x="249238" y="122670"/>
                      <a:pt x="253048" y="127865"/>
                      <a:pt x="255588" y="131762"/>
                    </a:cubicBezTo>
                    <a:cubicBezTo>
                      <a:pt x="237808" y="129164"/>
                      <a:pt x="218758" y="126566"/>
                      <a:pt x="198438" y="125267"/>
                    </a:cubicBezTo>
                    <a:cubicBezTo>
                      <a:pt x="206058" y="117474"/>
                      <a:pt x="213678" y="109681"/>
                      <a:pt x="220028" y="103187"/>
                    </a:cubicBezTo>
                    <a:close/>
                    <a:moveTo>
                      <a:pt x="317236" y="98425"/>
                    </a:moveTo>
                    <a:cubicBezTo>
                      <a:pt x="325173" y="115539"/>
                      <a:pt x="329142" y="133969"/>
                      <a:pt x="331788" y="152400"/>
                    </a:cubicBezTo>
                    <a:cubicBezTo>
                      <a:pt x="319882" y="148450"/>
                      <a:pt x="306652" y="144501"/>
                      <a:pt x="292100" y="140552"/>
                    </a:cubicBezTo>
                    <a:cubicBezTo>
                      <a:pt x="301361" y="124754"/>
                      <a:pt x="310621" y="111589"/>
                      <a:pt x="317236" y="98425"/>
                    </a:cubicBezTo>
                    <a:close/>
                    <a:moveTo>
                      <a:pt x="286068" y="52387"/>
                    </a:moveTo>
                    <a:cubicBezTo>
                      <a:pt x="295205" y="61448"/>
                      <a:pt x="303037" y="71803"/>
                      <a:pt x="309563" y="84748"/>
                    </a:cubicBezTo>
                    <a:cubicBezTo>
                      <a:pt x="301731" y="98986"/>
                      <a:pt x="289984" y="117108"/>
                      <a:pt x="278236" y="136525"/>
                    </a:cubicBezTo>
                    <a:cubicBezTo>
                      <a:pt x="278236" y="136525"/>
                      <a:pt x="276931" y="136525"/>
                      <a:pt x="276931" y="136525"/>
                    </a:cubicBezTo>
                    <a:cubicBezTo>
                      <a:pt x="270404" y="127464"/>
                      <a:pt x="265183" y="119697"/>
                      <a:pt x="258657" y="110636"/>
                    </a:cubicBezTo>
                    <a:cubicBezTo>
                      <a:pt x="256046" y="106753"/>
                      <a:pt x="253436" y="102870"/>
                      <a:pt x="250825" y="98986"/>
                    </a:cubicBezTo>
                    <a:cubicBezTo>
                      <a:pt x="256046" y="93809"/>
                      <a:pt x="259962" y="86042"/>
                      <a:pt x="259962" y="78275"/>
                    </a:cubicBezTo>
                    <a:cubicBezTo>
                      <a:pt x="259962" y="75687"/>
                      <a:pt x="259962" y="73098"/>
                      <a:pt x="258657" y="70509"/>
                    </a:cubicBezTo>
                    <a:cubicBezTo>
                      <a:pt x="269099" y="62742"/>
                      <a:pt x="278236" y="57564"/>
                      <a:pt x="286068" y="52387"/>
                    </a:cubicBezTo>
                    <a:close/>
                    <a:moveTo>
                      <a:pt x="73025" y="28575"/>
                    </a:moveTo>
                    <a:cubicBezTo>
                      <a:pt x="79493" y="54655"/>
                      <a:pt x="92428" y="92472"/>
                      <a:pt x="107950" y="126377"/>
                    </a:cubicBezTo>
                    <a:cubicBezTo>
                      <a:pt x="63970" y="128985"/>
                      <a:pt x="25165" y="134201"/>
                      <a:pt x="3175" y="138113"/>
                    </a:cubicBezTo>
                    <a:cubicBezTo>
                      <a:pt x="10936" y="92472"/>
                      <a:pt x="36806" y="53351"/>
                      <a:pt x="73025" y="28575"/>
                    </a:cubicBezTo>
                    <a:close/>
                    <a:moveTo>
                      <a:pt x="203200" y="4762"/>
                    </a:moveTo>
                    <a:cubicBezTo>
                      <a:pt x="230476" y="11151"/>
                      <a:pt x="255155" y="23928"/>
                      <a:pt x="274638" y="41817"/>
                    </a:cubicBezTo>
                    <a:cubicBezTo>
                      <a:pt x="268144" y="45650"/>
                      <a:pt x="260350" y="52039"/>
                      <a:pt x="251258" y="57150"/>
                    </a:cubicBezTo>
                    <a:cubicBezTo>
                      <a:pt x="246063" y="53316"/>
                      <a:pt x="239568" y="50761"/>
                      <a:pt x="233074" y="50761"/>
                    </a:cubicBezTo>
                    <a:cubicBezTo>
                      <a:pt x="230476" y="50761"/>
                      <a:pt x="227879" y="50761"/>
                      <a:pt x="225281" y="52039"/>
                    </a:cubicBezTo>
                    <a:cubicBezTo>
                      <a:pt x="216189" y="34150"/>
                      <a:pt x="208395" y="17539"/>
                      <a:pt x="203200" y="4762"/>
                    </a:cubicBezTo>
                    <a:close/>
                    <a:moveTo>
                      <a:pt x="165260" y="0"/>
                    </a:moveTo>
                    <a:cubicBezTo>
                      <a:pt x="172957" y="0"/>
                      <a:pt x="179371" y="0"/>
                      <a:pt x="185786" y="1290"/>
                    </a:cubicBezTo>
                    <a:cubicBezTo>
                      <a:pt x="192200" y="15478"/>
                      <a:pt x="199897" y="36115"/>
                      <a:pt x="212725" y="59333"/>
                    </a:cubicBezTo>
                    <a:cubicBezTo>
                      <a:pt x="207594" y="63202"/>
                      <a:pt x="205028" y="69651"/>
                      <a:pt x="205028" y="77390"/>
                    </a:cubicBezTo>
                    <a:cubicBezTo>
                      <a:pt x="205028" y="82550"/>
                      <a:pt x="206311" y="87709"/>
                      <a:pt x="208876" y="91579"/>
                    </a:cubicBezTo>
                    <a:cubicBezTo>
                      <a:pt x="198614" y="100608"/>
                      <a:pt x="188351" y="110926"/>
                      <a:pt x="179371" y="122535"/>
                    </a:cubicBezTo>
                    <a:cubicBezTo>
                      <a:pt x="178089" y="122535"/>
                      <a:pt x="178089" y="122535"/>
                      <a:pt x="176806" y="122535"/>
                    </a:cubicBezTo>
                    <a:cubicBezTo>
                      <a:pt x="158846" y="122535"/>
                      <a:pt x="139604" y="123825"/>
                      <a:pt x="122927" y="123825"/>
                    </a:cubicBezTo>
                    <a:cubicBezTo>
                      <a:pt x="104967" y="87709"/>
                      <a:pt x="92139" y="45144"/>
                      <a:pt x="85725" y="20637"/>
                    </a:cubicBezTo>
                    <a:cubicBezTo>
                      <a:pt x="108816" y="7739"/>
                      <a:pt x="135755" y="0"/>
                      <a:pt x="1652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30" name="文本框 29"/>
            <p:cNvSpPr txBox="1"/>
            <p:nvPr/>
          </p:nvSpPr>
          <p:spPr>
            <a:xfrm>
              <a:off x="4871127" y="2882213"/>
              <a:ext cx="25262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4695370" y="4122057"/>
            <a:ext cx="2834143" cy="1756228"/>
            <a:chOff x="4695370" y="4122057"/>
            <a:chExt cx="2834143" cy="1756228"/>
          </a:xfrm>
        </p:grpSpPr>
        <p:sp>
          <p:nvSpPr>
            <p:cNvPr id="18" name="矩形 17"/>
            <p:cNvSpPr/>
            <p:nvPr/>
          </p:nvSpPr>
          <p:spPr>
            <a:xfrm>
              <a:off x="4695370" y="4122057"/>
              <a:ext cx="2834143" cy="17562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4876074" y="4307678"/>
              <a:ext cx="435428" cy="435428"/>
              <a:chOff x="8533674" y="5262836"/>
              <a:chExt cx="435428" cy="435428"/>
            </a:xfrm>
          </p:grpSpPr>
          <p:sp>
            <p:nvSpPr>
              <p:cNvPr id="46" name="矩形: 圆角 45"/>
              <p:cNvSpPr/>
              <p:nvPr/>
            </p:nvSpPr>
            <p:spPr>
              <a:xfrm>
                <a:off x="8533674" y="5262836"/>
                <a:ext cx="435428" cy="435428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47" name="椭圆 21"/>
              <p:cNvSpPr/>
              <p:nvPr/>
            </p:nvSpPr>
            <p:spPr>
              <a:xfrm>
                <a:off x="8644739" y="5362849"/>
                <a:ext cx="213298" cy="235402"/>
              </a:xfrm>
              <a:custGeom>
                <a:avLst/>
                <a:gdLst>
                  <a:gd name="connsiteX0" fmla="*/ 89804 w 306388"/>
                  <a:gd name="connsiteY0" fmla="*/ 211138 h 338138"/>
                  <a:gd name="connsiteX1" fmla="*/ 125461 w 306388"/>
                  <a:gd name="connsiteY1" fmla="*/ 283898 h 338138"/>
                  <a:gd name="connsiteX2" fmla="*/ 142629 w 306388"/>
                  <a:gd name="connsiteY2" fmla="*/ 234951 h 338138"/>
                  <a:gd name="connsiteX3" fmla="*/ 153194 w 306388"/>
                  <a:gd name="connsiteY3" fmla="*/ 236273 h 338138"/>
                  <a:gd name="connsiteX4" fmla="*/ 163759 w 306388"/>
                  <a:gd name="connsiteY4" fmla="*/ 234951 h 338138"/>
                  <a:gd name="connsiteX5" fmla="*/ 180928 w 306388"/>
                  <a:gd name="connsiteY5" fmla="*/ 281253 h 338138"/>
                  <a:gd name="connsiteX6" fmla="*/ 213944 w 306388"/>
                  <a:gd name="connsiteY6" fmla="*/ 211138 h 338138"/>
                  <a:gd name="connsiteX7" fmla="*/ 265448 w 306388"/>
                  <a:gd name="connsiteY7" fmla="*/ 234951 h 338138"/>
                  <a:gd name="connsiteX8" fmla="*/ 306388 w 306388"/>
                  <a:gd name="connsiteY8" fmla="*/ 293159 h 338138"/>
                  <a:gd name="connsiteX9" fmla="*/ 306388 w 306388"/>
                  <a:gd name="connsiteY9" fmla="*/ 338138 h 338138"/>
                  <a:gd name="connsiteX10" fmla="*/ 0 w 306388"/>
                  <a:gd name="connsiteY10" fmla="*/ 338138 h 338138"/>
                  <a:gd name="connsiteX11" fmla="*/ 0 w 306388"/>
                  <a:gd name="connsiteY11" fmla="*/ 293159 h 338138"/>
                  <a:gd name="connsiteX12" fmla="*/ 40940 w 306388"/>
                  <a:gd name="connsiteY12" fmla="*/ 234951 h 338138"/>
                  <a:gd name="connsiteX13" fmla="*/ 89804 w 306388"/>
                  <a:gd name="connsiteY13" fmla="*/ 211138 h 338138"/>
                  <a:gd name="connsiteX14" fmla="*/ 153194 w 306388"/>
                  <a:gd name="connsiteY14" fmla="*/ 11113 h 338138"/>
                  <a:gd name="connsiteX15" fmla="*/ 63500 w 306388"/>
                  <a:gd name="connsiteY15" fmla="*/ 86287 h 338138"/>
                  <a:gd name="connsiteX16" fmla="*/ 64819 w 306388"/>
                  <a:gd name="connsiteY16" fmla="*/ 87606 h 338138"/>
                  <a:gd name="connsiteX17" fmla="*/ 67457 w 306388"/>
                  <a:gd name="connsiteY17" fmla="*/ 88925 h 338138"/>
                  <a:gd name="connsiteX18" fmla="*/ 74052 w 306388"/>
                  <a:gd name="connsiteY18" fmla="*/ 96838 h 338138"/>
                  <a:gd name="connsiteX19" fmla="*/ 153194 w 306388"/>
                  <a:gd name="connsiteY19" fmla="*/ 30896 h 338138"/>
                  <a:gd name="connsiteX20" fmla="*/ 231017 w 306388"/>
                  <a:gd name="connsiteY20" fmla="*/ 96838 h 338138"/>
                  <a:gd name="connsiteX21" fmla="*/ 242888 w 306388"/>
                  <a:gd name="connsiteY21" fmla="*/ 87606 h 338138"/>
                  <a:gd name="connsiteX22" fmla="*/ 153194 w 306388"/>
                  <a:gd name="connsiteY22" fmla="*/ 11113 h 338138"/>
                  <a:gd name="connsiteX23" fmla="*/ 153987 w 306388"/>
                  <a:gd name="connsiteY23" fmla="*/ 0 h 338138"/>
                  <a:gd name="connsiteX24" fmla="*/ 254038 w 306388"/>
                  <a:gd name="connsiteY24" fmla="*/ 89535 h 338138"/>
                  <a:gd name="connsiteX25" fmla="*/ 261937 w 306388"/>
                  <a:gd name="connsiteY25" fmla="*/ 102702 h 338138"/>
                  <a:gd name="connsiteX26" fmla="*/ 261937 w 306388"/>
                  <a:gd name="connsiteY26" fmla="*/ 135620 h 338138"/>
                  <a:gd name="connsiteX27" fmla="*/ 246140 w 306388"/>
                  <a:gd name="connsiteY27" fmla="*/ 150103 h 338138"/>
                  <a:gd name="connsiteX28" fmla="*/ 230342 w 306388"/>
                  <a:gd name="connsiteY28" fmla="*/ 135620 h 338138"/>
                  <a:gd name="connsiteX29" fmla="*/ 230342 w 306388"/>
                  <a:gd name="connsiteY29" fmla="*/ 127719 h 338138"/>
                  <a:gd name="connsiteX30" fmla="*/ 153987 w 306388"/>
                  <a:gd name="connsiteY30" fmla="*/ 210671 h 338138"/>
                  <a:gd name="connsiteX31" fmla="*/ 77632 w 306388"/>
                  <a:gd name="connsiteY31" fmla="*/ 127719 h 338138"/>
                  <a:gd name="connsiteX32" fmla="*/ 77632 w 306388"/>
                  <a:gd name="connsiteY32" fmla="*/ 135620 h 338138"/>
                  <a:gd name="connsiteX33" fmla="*/ 65784 w 306388"/>
                  <a:gd name="connsiteY33" fmla="*/ 150103 h 338138"/>
                  <a:gd name="connsiteX34" fmla="*/ 105278 w 306388"/>
                  <a:gd name="connsiteY34" fmla="*/ 201454 h 338138"/>
                  <a:gd name="connsiteX35" fmla="*/ 117126 w 306388"/>
                  <a:gd name="connsiteY35" fmla="*/ 202771 h 338138"/>
                  <a:gd name="connsiteX36" fmla="*/ 125025 w 306388"/>
                  <a:gd name="connsiteY36" fmla="*/ 218571 h 338138"/>
                  <a:gd name="connsiteX37" fmla="*/ 107911 w 306388"/>
                  <a:gd name="connsiteY37" fmla="*/ 219888 h 338138"/>
                  <a:gd name="connsiteX38" fmla="*/ 100012 w 306388"/>
                  <a:gd name="connsiteY38" fmla="*/ 209354 h 338138"/>
                  <a:gd name="connsiteX39" fmla="*/ 56568 w 306388"/>
                  <a:gd name="connsiteY39" fmla="*/ 150103 h 338138"/>
                  <a:gd name="connsiteX40" fmla="*/ 46037 w 306388"/>
                  <a:gd name="connsiteY40" fmla="*/ 135620 h 338138"/>
                  <a:gd name="connsiteX41" fmla="*/ 46037 w 306388"/>
                  <a:gd name="connsiteY41" fmla="*/ 102702 h 338138"/>
                  <a:gd name="connsiteX42" fmla="*/ 53936 w 306388"/>
                  <a:gd name="connsiteY42" fmla="*/ 89535 h 338138"/>
                  <a:gd name="connsiteX43" fmla="*/ 153987 w 306388"/>
                  <a:gd name="connsiteY43" fmla="*/ 0 h 338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06388" h="338138">
                    <a:moveTo>
                      <a:pt x="89804" y="211138"/>
                    </a:moveTo>
                    <a:cubicBezTo>
                      <a:pt x="125461" y="283898"/>
                      <a:pt x="125461" y="283898"/>
                      <a:pt x="125461" y="283898"/>
                    </a:cubicBezTo>
                    <a:cubicBezTo>
                      <a:pt x="142629" y="234951"/>
                      <a:pt x="142629" y="234951"/>
                      <a:pt x="142629" y="234951"/>
                    </a:cubicBezTo>
                    <a:cubicBezTo>
                      <a:pt x="146591" y="236273"/>
                      <a:pt x="149232" y="236273"/>
                      <a:pt x="153194" y="236273"/>
                    </a:cubicBezTo>
                    <a:cubicBezTo>
                      <a:pt x="157156" y="236273"/>
                      <a:pt x="159797" y="236273"/>
                      <a:pt x="163759" y="234951"/>
                    </a:cubicBezTo>
                    <a:cubicBezTo>
                      <a:pt x="180928" y="281253"/>
                      <a:pt x="180928" y="281253"/>
                      <a:pt x="180928" y="281253"/>
                    </a:cubicBezTo>
                    <a:cubicBezTo>
                      <a:pt x="213944" y="211138"/>
                      <a:pt x="213944" y="211138"/>
                      <a:pt x="213944" y="211138"/>
                    </a:cubicBezTo>
                    <a:cubicBezTo>
                      <a:pt x="265448" y="234951"/>
                      <a:pt x="265448" y="234951"/>
                      <a:pt x="265448" y="234951"/>
                    </a:cubicBezTo>
                    <a:cubicBezTo>
                      <a:pt x="287899" y="245534"/>
                      <a:pt x="306388" y="271992"/>
                      <a:pt x="306388" y="293159"/>
                    </a:cubicBezTo>
                    <a:cubicBezTo>
                      <a:pt x="306388" y="338138"/>
                      <a:pt x="306388" y="338138"/>
                      <a:pt x="306388" y="338138"/>
                    </a:cubicBezTo>
                    <a:cubicBezTo>
                      <a:pt x="0" y="338138"/>
                      <a:pt x="0" y="338138"/>
                      <a:pt x="0" y="338138"/>
                    </a:cubicBezTo>
                    <a:cubicBezTo>
                      <a:pt x="0" y="293159"/>
                      <a:pt x="0" y="293159"/>
                      <a:pt x="0" y="293159"/>
                    </a:cubicBezTo>
                    <a:cubicBezTo>
                      <a:pt x="0" y="271992"/>
                      <a:pt x="18489" y="245534"/>
                      <a:pt x="40940" y="234951"/>
                    </a:cubicBezTo>
                    <a:cubicBezTo>
                      <a:pt x="89804" y="211138"/>
                      <a:pt x="89804" y="211138"/>
                      <a:pt x="89804" y="211138"/>
                    </a:cubicBezTo>
                    <a:close/>
                    <a:moveTo>
                      <a:pt x="153194" y="11113"/>
                    </a:moveTo>
                    <a:cubicBezTo>
                      <a:pt x="108347" y="11113"/>
                      <a:pt x="70095" y="44084"/>
                      <a:pt x="63500" y="86287"/>
                    </a:cubicBezTo>
                    <a:cubicBezTo>
                      <a:pt x="63500" y="86287"/>
                      <a:pt x="63500" y="86287"/>
                      <a:pt x="64819" y="87606"/>
                    </a:cubicBezTo>
                    <a:cubicBezTo>
                      <a:pt x="66138" y="87606"/>
                      <a:pt x="66138" y="87606"/>
                      <a:pt x="67457" y="88925"/>
                    </a:cubicBezTo>
                    <a:cubicBezTo>
                      <a:pt x="70095" y="90244"/>
                      <a:pt x="72733" y="92881"/>
                      <a:pt x="74052" y="96838"/>
                    </a:cubicBezTo>
                    <a:cubicBezTo>
                      <a:pt x="79329" y="53316"/>
                      <a:pt x="112304" y="30896"/>
                      <a:pt x="153194" y="30896"/>
                    </a:cubicBezTo>
                    <a:cubicBezTo>
                      <a:pt x="194084" y="30896"/>
                      <a:pt x="227060" y="53316"/>
                      <a:pt x="231017" y="96838"/>
                    </a:cubicBezTo>
                    <a:cubicBezTo>
                      <a:pt x="233655" y="91563"/>
                      <a:pt x="238931" y="88925"/>
                      <a:pt x="242888" y="87606"/>
                    </a:cubicBezTo>
                    <a:cubicBezTo>
                      <a:pt x="236293" y="44084"/>
                      <a:pt x="199360" y="11113"/>
                      <a:pt x="153194" y="11113"/>
                    </a:cubicBezTo>
                    <a:close/>
                    <a:moveTo>
                      <a:pt x="153987" y="0"/>
                    </a:moveTo>
                    <a:cubicBezTo>
                      <a:pt x="205329" y="0"/>
                      <a:pt x="248773" y="39501"/>
                      <a:pt x="254038" y="89535"/>
                    </a:cubicBezTo>
                    <a:cubicBezTo>
                      <a:pt x="259304" y="92169"/>
                      <a:pt x="261937" y="97435"/>
                      <a:pt x="261937" y="102702"/>
                    </a:cubicBezTo>
                    <a:cubicBezTo>
                      <a:pt x="261937" y="135620"/>
                      <a:pt x="261937" y="135620"/>
                      <a:pt x="261937" y="135620"/>
                    </a:cubicBezTo>
                    <a:cubicBezTo>
                      <a:pt x="261937" y="143520"/>
                      <a:pt x="255355" y="150103"/>
                      <a:pt x="246140" y="150103"/>
                    </a:cubicBezTo>
                    <a:cubicBezTo>
                      <a:pt x="236924" y="150103"/>
                      <a:pt x="230342" y="143520"/>
                      <a:pt x="230342" y="135620"/>
                    </a:cubicBezTo>
                    <a:cubicBezTo>
                      <a:pt x="230342" y="127719"/>
                      <a:pt x="230342" y="127719"/>
                      <a:pt x="230342" y="127719"/>
                    </a:cubicBezTo>
                    <a:cubicBezTo>
                      <a:pt x="222443" y="171170"/>
                      <a:pt x="190848" y="210671"/>
                      <a:pt x="153987" y="210671"/>
                    </a:cubicBezTo>
                    <a:cubicBezTo>
                      <a:pt x="117126" y="210671"/>
                      <a:pt x="85531" y="171170"/>
                      <a:pt x="77632" y="127719"/>
                    </a:cubicBezTo>
                    <a:cubicBezTo>
                      <a:pt x="77632" y="135620"/>
                      <a:pt x="77632" y="135620"/>
                      <a:pt x="77632" y="135620"/>
                    </a:cubicBezTo>
                    <a:cubicBezTo>
                      <a:pt x="77632" y="142203"/>
                      <a:pt x="72367" y="147470"/>
                      <a:pt x="65784" y="150103"/>
                    </a:cubicBezTo>
                    <a:cubicBezTo>
                      <a:pt x="72367" y="171170"/>
                      <a:pt x="86848" y="189604"/>
                      <a:pt x="105278" y="201454"/>
                    </a:cubicBezTo>
                    <a:cubicBezTo>
                      <a:pt x="109227" y="200138"/>
                      <a:pt x="113177" y="200138"/>
                      <a:pt x="117126" y="202771"/>
                    </a:cubicBezTo>
                    <a:cubicBezTo>
                      <a:pt x="125025" y="206721"/>
                      <a:pt x="127658" y="213304"/>
                      <a:pt x="125025" y="218571"/>
                    </a:cubicBezTo>
                    <a:cubicBezTo>
                      <a:pt x="122392" y="222521"/>
                      <a:pt x="114493" y="223838"/>
                      <a:pt x="107911" y="219888"/>
                    </a:cubicBezTo>
                    <a:cubicBezTo>
                      <a:pt x="102645" y="217255"/>
                      <a:pt x="100012" y="213304"/>
                      <a:pt x="100012" y="209354"/>
                    </a:cubicBezTo>
                    <a:cubicBezTo>
                      <a:pt x="77632" y="194871"/>
                      <a:pt x="61834" y="173804"/>
                      <a:pt x="56568" y="150103"/>
                    </a:cubicBezTo>
                    <a:cubicBezTo>
                      <a:pt x="49986" y="147470"/>
                      <a:pt x="46037" y="142203"/>
                      <a:pt x="46037" y="135620"/>
                    </a:cubicBezTo>
                    <a:cubicBezTo>
                      <a:pt x="46037" y="102702"/>
                      <a:pt x="46037" y="102702"/>
                      <a:pt x="46037" y="102702"/>
                    </a:cubicBezTo>
                    <a:cubicBezTo>
                      <a:pt x="46037" y="97435"/>
                      <a:pt x="48670" y="92169"/>
                      <a:pt x="53936" y="89535"/>
                    </a:cubicBezTo>
                    <a:cubicBezTo>
                      <a:pt x="59201" y="39501"/>
                      <a:pt x="102645" y="0"/>
                      <a:pt x="153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31" name="文本框 30"/>
            <p:cNvSpPr txBox="1"/>
            <p:nvPr/>
          </p:nvSpPr>
          <p:spPr>
            <a:xfrm>
              <a:off x="4871127" y="4922597"/>
              <a:ext cx="25262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8157027" y="2075543"/>
            <a:ext cx="2834143" cy="1756228"/>
            <a:chOff x="8157027" y="2075543"/>
            <a:chExt cx="2834143" cy="1756228"/>
          </a:xfrm>
        </p:grpSpPr>
        <p:sp>
          <p:nvSpPr>
            <p:cNvPr id="7" name="矩形 6"/>
            <p:cNvSpPr/>
            <p:nvPr/>
          </p:nvSpPr>
          <p:spPr>
            <a:xfrm>
              <a:off x="8157027" y="2075543"/>
              <a:ext cx="2834143" cy="17562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48" name="组合 47"/>
            <p:cNvGrpSpPr/>
            <p:nvPr/>
          </p:nvGrpSpPr>
          <p:grpSpPr>
            <a:xfrm>
              <a:off x="8344988" y="2261164"/>
              <a:ext cx="435428" cy="435428"/>
              <a:chOff x="8533674" y="5262836"/>
              <a:chExt cx="435428" cy="435428"/>
            </a:xfrm>
          </p:grpSpPr>
          <p:sp>
            <p:nvSpPr>
              <p:cNvPr id="49" name="矩形: 圆角 48"/>
              <p:cNvSpPr/>
              <p:nvPr/>
            </p:nvSpPr>
            <p:spPr>
              <a:xfrm>
                <a:off x="8533674" y="5262836"/>
                <a:ext cx="435428" cy="435428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50" name="椭圆 12"/>
              <p:cNvSpPr/>
              <p:nvPr/>
            </p:nvSpPr>
            <p:spPr>
              <a:xfrm>
                <a:off x="8652834" y="5362849"/>
                <a:ext cx="197107" cy="235402"/>
              </a:xfrm>
              <a:custGeom>
                <a:avLst/>
                <a:gdLst>
                  <a:gd name="connsiteX0" fmla="*/ 132196 w 277813"/>
                  <a:gd name="connsiteY0" fmla="*/ 133350 h 331788"/>
                  <a:gd name="connsiteX1" fmla="*/ 132196 w 277813"/>
                  <a:gd name="connsiteY1" fmla="*/ 152673 h 331788"/>
                  <a:gd name="connsiteX2" fmla="*/ 99724 w 277813"/>
                  <a:gd name="connsiteY2" fmla="*/ 186167 h 331788"/>
                  <a:gd name="connsiteX3" fmla="*/ 134793 w 277813"/>
                  <a:gd name="connsiteY3" fmla="*/ 220949 h 331788"/>
                  <a:gd name="connsiteX4" fmla="*/ 154276 w 277813"/>
                  <a:gd name="connsiteY4" fmla="*/ 237696 h 331788"/>
                  <a:gd name="connsiteX5" fmla="*/ 136092 w 277813"/>
                  <a:gd name="connsiteY5" fmla="*/ 249290 h 331788"/>
                  <a:gd name="connsiteX6" fmla="*/ 104920 w 277813"/>
                  <a:gd name="connsiteY6" fmla="*/ 241561 h 331788"/>
                  <a:gd name="connsiteX7" fmla="*/ 98425 w 277813"/>
                  <a:gd name="connsiteY7" fmla="*/ 263460 h 331788"/>
                  <a:gd name="connsiteX8" fmla="*/ 130897 w 277813"/>
                  <a:gd name="connsiteY8" fmla="*/ 272478 h 331788"/>
                  <a:gd name="connsiteX9" fmla="*/ 130897 w 277813"/>
                  <a:gd name="connsiteY9" fmla="*/ 290513 h 331788"/>
                  <a:gd name="connsiteX10" fmla="*/ 150380 w 277813"/>
                  <a:gd name="connsiteY10" fmla="*/ 290513 h 331788"/>
                  <a:gd name="connsiteX11" fmla="*/ 150380 w 277813"/>
                  <a:gd name="connsiteY11" fmla="*/ 271190 h 331788"/>
                  <a:gd name="connsiteX12" fmla="*/ 184150 w 277813"/>
                  <a:gd name="connsiteY12" fmla="*/ 235120 h 331788"/>
                  <a:gd name="connsiteX13" fmla="*/ 152978 w 277813"/>
                  <a:gd name="connsiteY13" fmla="*/ 199049 h 331788"/>
                  <a:gd name="connsiteX14" fmla="*/ 129598 w 277813"/>
                  <a:gd name="connsiteY14" fmla="*/ 182303 h 331788"/>
                  <a:gd name="connsiteX15" fmla="*/ 146483 w 277813"/>
                  <a:gd name="connsiteY15" fmla="*/ 171997 h 331788"/>
                  <a:gd name="connsiteX16" fmla="*/ 173759 w 277813"/>
                  <a:gd name="connsiteY16" fmla="*/ 178438 h 331788"/>
                  <a:gd name="connsiteX17" fmla="*/ 178955 w 277813"/>
                  <a:gd name="connsiteY17" fmla="*/ 156538 h 331788"/>
                  <a:gd name="connsiteX18" fmla="*/ 151679 w 277813"/>
                  <a:gd name="connsiteY18" fmla="*/ 151385 h 331788"/>
                  <a:gd name="connsiteX19" fmla="*/ 151679 w 277813"/>
                  <a:gd name="connsiteY19" fmla="*/ 133350 h 331788"/>
                  <a:gd name="connsiteX20" fmla="*/ 132196 w 277813"/>
                  <a:gd name="connsiteY20" fmla="*/ 133350 h 331788"/>
                  <a:gd name="connsiteX21" fmla="*/ 136310 w 277813"/>
                  <a:gd name="connsiteY21" fmla="*/ 0 h 331788"/>
                  <a:gd name="connsiteX22" fmla="*/ 167467 w 277813"/>
                  <a:gd name="connsiteY22" fmla="*/ 3888 h 331788"/>
                  <a:gd name="connsiteX23" fmla="*/ 158380 w 277813"/>
                  <a:gd name="connsiteY23" fmla="*/ 25921 h 331788"/>
                  <a:gd name="connsiteX24" fmla="*/ 184343 w 277813"/>
                  <a:gd name="connsiteY24" fmla="*/ 6480 h 331788"/>
                  <a:gd name="connsiteX25" fmla="*/ 214202 w 277813"/>
                  <a:gd name="connsiteY25" fmla="*/ 9072 h 331788"/>
                  <a:gd name="connsiteX26" fmla="*/ 188238 w 277813"/>
                  <a:gd name="connsiteY26" fmla="*/ 62210 h 331788"/>
                  <a:gd name="connsiteX27" fmla="*/ 215500 w 277813"/>
                  <a:gd name="connsiteY27" fmla="*/ 62210 h 331788"/>
                  <a:gd name="connsiteX28" fmla="*/ 215500 w 277813"/>
                  <a:gd name="connsiteY28" fmla="*/ 81651 h 331788"/>
                  <a:gd name="connsiteX29" fmla="*/ 183045 w 277813"/>
                  <a:gd name="connsiteY29" fmla="*/ 81651 h 331788"/>
                  <a:gd name="connsiteX30" fmla="*/ 277813 w 277813"/>
                  <a:gd name="connsiteY30" fmla="*/ 243657 h 331788"/>
                  <a:gd name="connsiteX31" fmla="*/ 138907 w 277813"/>
                  <a:gd name="connsiteY31" fmla="*/ 331788 h 331788"/>
                  <a:gd name="connsiteX32" fmla="*/ 0 w 277813"/>
                  <a:gd name="connsiteY32" fmla="*/ 243657 h 331788"/>
                  <a:gd name="connsiteX33" fmla="*/ 94768 w 277813"/>
                  <a:gd name="connsiteY33" fmla="*/ 81651 h 331788"/>
                  <a:gd name="connsiteX34" fmla="*/ 68804 w 277813"/>
                  <a:gd name="connsiteY34" fmla="*/ 81651 h 331788"/>
                  <a:gd name="connsiteX35" fmla="*/ 68804 w 277813"/>
                  <a:gd name="connsiteY35" fmla="*/ 60914 h 331788"/>
                  <a:gd name="connsiteX36" fmla="*/ 96066 w 277813"/>
                  <a:gd name="connsiteY36" fmla="*/ 62210 h 331788"/>
                  <a:gd name="connsiteX37" fmla="*/ 66208 w 277813"/>
                  <a:gd name="connsiteY37" fmla="*/ 5184 h 331788"/>
                  <a:gd name="connsiteX38" fmla="*/ 110347 w 277813"/>
                  <a:gd name="connsiteY38" fmla="*/ 6480 h 331788"/>
                  <a:gd name="connsiteX39" fmla="*/ 127223 w 277813"/>
                  <a:gd name="connsiteY39" fmla="*/ 28513 h 331788"/>
                  <a:gd name="connsiteX40" fmla="*/ 136310 w 277813"/>
                  <a:gd name="connsiteY40" fmla="*/ 0 h 331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77813" h="331788">
                    <a:moveTo>
                      <a:pt x="132196" y="133350"/>
                    </a:moveTo>
                    <a:cubicBezTo>
                      <a:pt x="132196" y="133350"/>
                      <a:pt x="132196" y="133350"/>
                      <a:pt x="132196" y="152673"/>
                    </a:cubicBezTo>
                    <a:cubicBezTo>
                      <a:pt x="111414" y="156538"/>
                      <a:pt x="99724" y="169420"/>
                      <a:pt x="99724" y="186167"/>
                    </a:cubicBezTo>
                    <a:cubicBezTo>
                      <a:pt x="99724" y="204202"/>
                      <a:pt x="114012" y="214508"/>
                      <a:pt x="134793" y="220949"/>
                    </a:cubicBezTo>
                    <a:cubicBezTo>
                      <a:pt x="149081" y="226102"/>
                      <a:pt x="154276" y="231255"/>
                      <a:pt x="154276" y="237696"/>
                    </a:cubicBezTo>
                    <a:cubicBezTo>
                      <a:pt x="154276" y="245425"/>
                      <a:pt x="147782" y="249290"/>
                      <a:pt x="136092" y="249290"/>
                    </a:cubicBezTo>
                    <a:cubicBezTo>
                      <a:pt x="124403" y="249290"/>
                      <a:pt x="112713" y="245425"/>
                      <a:pt x="104920" y="241561"/>
                    </a:cubicBezTo>
                    <a:cubicBezTo>
                      <a:pt x="104920" y="241561"/>
                      <a:pt x="104920" y="241561"/>
                      <a:pt x="98425" y="263460"/>
                    </a:cubicBezTo>
                    <a:cubicBezTo>
                      <a:pt x="106218" y="267325"/>
                      <a:pt x="117908" y="271190"/>
                      <a:pt x="130897" y="272478"/>
                    </a:cubicBezTo>
                    <a:cubicBezTo>
                      <a:pt x="130897" y="272478"/>
                      <a:pt x="130897" y="272478"/>
                      <a:pt x="130897" y="290513"/>
                    </a:cubicBezTo>
                    <a:cubicBezTo>
                      <a:pt x="130897" y="290513"/>
                      <a:pt x="130897" y="290513"/>
                      <a:pt x="150380" y="290513"/>
                    </a:cubicBezTo>
                    <a:cubicBezTo>
                      <a:pt x="150380" y="290513"/>
                      <a:pt x="150380" y="290513"/>
                      <a:pt x="150380" y="271190"/>
                    </a:cubicBezTo>
                    <a:cubicBezTo>
                      <a:pt x="172460" y="267325"/>
                      <a:pt x="184150" y="251866"/>
                      <a:pt x="184150" y="235120"/>
                    </a:cubicBezTo>
                    <a:cubicBezTo>
                      <a:pt x="184150" y="218373"/>
                      <a:pt x="175058" y="208067"/>
                      <a:pt x="152978" y="199049"/>
                    </a:cubicBezTo>
                    <a:cubicBezTo>
                      <a:pt x="136092" y="193897"/>
                      <a:pt x="129598" y="188744"/>
                      <a:pt x="129598" y="182303"/>
                    </a:cubicBezTo>
                    <a:cubicBezTo>
                      <a:pt x="129598" y="177150"/>
                      <a:pt x="133495" y="171997"/>
                      <a:pt x="146483" y="171997"/>
                    </a:cubicBezTo>
                    <a:cubicBezTo>
                      <a:pt x="159472" y="171997"/>
                      <a:pt x="168564" y="177150"/>
                      <a:pt x="173759" y="178438"/>
                    </a:cubicBezTo>
                    <a:cubicBezTo>
                      <a:pt x="173759" y="178438"/>
                      <a:pt x="173759" y="178438"/>
                      <a:pt x="178955" y="156538"/>
                    </a:cubicBezTo>
                    <a:cubicBezTo>
                      <a:pt x="172460" y="153962"/>
                      <a:pt x="164667" y="151385"/>
                      <a:pt x="151679" y="151385"/>
                    </a:cubicBezTo>
                    <a:cubicBezTo>
                      <a:pt x="151679" y="151385"/>
                      <a:pt x="151679" y="151385"/>
                      <a:pt x="151679" y="133350"/>
                    </a:cubicBezTo>
                    <a:cubicBezTo>
                      <a:pt x="151679" y="133350"/>
                      <a:pt x="151679" y="133350"/>
                      <a:pt x="132196" y="133350"/>
                    </a:cubicBezTo>
                    <a:close/>
                    <a:moveTo>
                      <a:pt x="136310" y="0"/>
                    </a:moveTo>
                    <a:cubicBezTo>
                      <a:pt x="136310" y="0"/>
                      <a:pt x="136310" y="0"/>
                      <a:pt x="167467" y="3888"/>
                    </a:cubicBezTo>
                    <a:cubicBezTo>
                      <a:pt x="167467" y="3888"/>
                      <a:pt x="167467" y="3888"/>
                      <a:pt x="158380" y="25921"/>
                    </a:cubicBezTo>
                    <a:cubicBezTo>
                      <a:pt x="158380" y="25921"/>
                      <a:pt x="158380" y="25921"/>
                      <a:pt x="184343" y="6480"/>
                    </a:cubicBezTo>
                    <a:cubicBezTo>
                      <a:pt x="184343" y="6480"/>
                      <a:pt x="184343" y="6480"/>
                      <a:pt x="214202" y="9072"/>
                    </a:cubicBezTo>
                    <a:cubicBezTo>
                      <a:pt x="214202" y="9072"/>
                      <a:pt x="214202" y="9072"/>
                      <a:pt x="188238" y="62210"/>
                    </a:cubicBezTo>
                    <a:cubicBezTo>
                      <a:pt x="188238" y="62210"/>
                      <a:pt x="188238" y="62210"/>
                      <a:pt x="215500" y="62210"/>
                    </a:cubicBezTo>
                    <a:cubicBezTo>
                      <a:pt x="215500" y="62210"/>
                      <a:pt x="215500" y="62210"/>
                      <a:pt x="215500" y="81651"/>
                    </a:cubicBezTo>
                    <a:cubicBezTo>
                      <a:pt x="215500" y="81651"/>
                      <a:pt x="215500" y="81651"/>
                      <a:pt x="183045" y="81651"/>
                    </a:cubicBezTo>
                    <a:cubicBezTo>
                      <a:pt x="237569" y="114052"/>
                      <a:pt x="277813" y="198295"/>
                      <a:pt x="277813" y="243657"/>
                    </a:cubicBezTo>
                    <a:cubicBezTo>
                      <a:pt x="277813" y="299387"/>
                      <a:pt x="215500" y="331788"/>
                      <a:pt x="138907" y="331788"/>
                    </a:cubicBezTo>
                    <a:cubicBezTo>
                      <a:pt x="62313" y="331788"/>
                      <a:pt x="0" y="299387"/>
                      <a:pt x="0" y="243657"/>
                    </a:cubicBezTo>
                    <a:cubicBezTo>
                      <a:pt x="0" y="198295"/>
                      <a:pt x="40244" y="114052"/>
                      <a:pt x="94768" y="81651"/>
                    </a:cubicBezTo>
                    <a:cubicBezTo>
                      <a:pt x="94768" y="81651"/>
                      <a:pt x="94768" y="81651"/>
                      <a:pt x="68804" y="81651"/>
                    </a:cubicBezTo>
                    <a:cubicBezTo>
                      <a:pt x="68804" y="81651"/>
                      <a:pt x="68804" y="81651"/>
                      <a:pt x="68804" y="60914"/>
                    </a:cubicBezTo>
                    <a:cubicBezTo>
                      <a:pt x="68804" y="60914"/>
                      <a:pt x="68804" y="60914"/>
                      <a:pt x="96066" y="62210"/>
                    </a:cubicBezTo>
                    <a:cubicBezTo>
                      <a:pt x="96066" y="62210"/>
                      <a:pt x="96066" y="62210"/>
                      <a:pt x="66208" y="5184"/>
                    </a:cubicBezTo>
                    <a:cubicBezTo>
                      <a:pt x="66208" y="5184"/>
                      <a:pt x="66208" y="5184"/>
                      <a:pt x="110347" y="6480"/>
                    </a:cubicBezTo>
                    <a:cubicBezTo>
                      <a:pt x="110347" y="6480"/>
                      <a:pt x="110347" y="6480"/>
                      <a:pt x="127223" y="28513"/>
                    </a:cubicBezTo>
                    <a:cubicBezTo>
                      <a:pt x="127223" y="28513"/>
                      <a:pt x="127223" y="28513"/>
                      <a:pt x="13631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32" name="文本框 31"/>
            <p:cNvSpPr txBox="1"/>
            <p:nvPr/>
          </p:nvSpPr>
          <p:spPr>
            <a:xfrm>
              <a:off x="8344988" y="2882213"/>
              <a:ext cx="25262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8157027" y="4122057"/>
            <a:ext cx="2834143" cy="1756228"/>
            <a:chOff x="8157027" y="4122057"/>
            <a:chExt cx="2834143" cy="1756228"/>
          </a:xfrm>
        </p:grpSpPr>
        <p:sp>
          <p:nvSpPr>
            <p:cNvPr id="19" name="矩形 18"/>
            <p:cNvSpPr/>
            <p:nvPr/>
          </p:nvSpPr>
          <p:spPr>
            <a:xfrm>
              <a:off x="8157027" y="4122057"/>
              <a:ext cx="2834143" cy="17562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51" name="组合 50"/>
            <p:cNvGrpSpPr/>
            <p:nvPr/>
          </p:nvGrpSpPr>
          <p:grpSpPr>
            <a:xfrm>
              <a:off x="8344988" y="4307678"/>
              <a:ext cx="435428" cy="435428"/>
              <a:chOff x="8533674" y="5262836"/>
              <a:chExt cx="435428" cy="435428"/>
            </a:xfrm>
          </p:grpSpPr>
          <p:sp>
            <p:nvSpPr>
              <p:cNvPr id="52" name="矩形: 圆角 51"/>
              <p:cNvSpPr/>
              <p:nvPr/>
            </p:nvSpPr>
            <p:spPr>
              <a:xfrm>
                <a:off x="8533674" y="5262836"/>
                <a:ext cx="435428" cy="435428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53" name="椭圆 24"/>
              <p:cNvSpPr/>
              <p:nvPr/>
            </p:nvSpPr>
            <p:spPr>
              <a:xfrm>
                <a:off x="8633687" y="5366497"/>
                <a:ext cx="235402" cy="228105"/>
              </a:xfrm>
              <a:custGeom>
                <a:avLst/>
                <a:gdLst>
                  <a:gd name="connsiteX0" fmla="*/ 58918 w 323554"/>
                  <a:gd name="connsiteY0" fmla="*/ 189699 h 313525"/>
                  <a:gd name="connsiteX1" fmla="*/ 101421 w 323554"/>
                  <a:gd name="connsiteY1" fmla="*/ 189699 h 313525"/>
                  <a:gd name="connsiteX2" fmla="*/ 103997 w 323554"/>
                  <a:gd name="connsiteY2" fmla="*/ 189699 h 313525"/>
                  <a:gd name="connsiteX3" fmla="*/ 114301 w 323554"/>
                  <a:gd name="connsiteY3" fmla="*/ 201731 h 313525"/>
                  <a:gd name="connsiteX4" fmla="*/ 113013 w 323554"/>
                  <a:gd name="connsiteY4" fmla="*/ 205741 h 313525"/>
                  <a:gd name="connsiteX5" fmla="*/ 101421 w 323554"/>
                  <a:gd name="connsiteY5" fmla="*/ 215099 h 313525"/>
                  <a:gd name="connsiteX6" fmla="*/ 58918 w 323554"/>
                  <a:gd name="connsiteY6" fmla="*/ 215099 h 313525"/>
                  <a:gd name="connsiteX7" fmla="*/ 46038 w 323554"/>
                  <a:gd name="connsiteY7" fmla="*/ 201731 h 313525"/>
                  <a:gd name="connsiteX8" fmla="*/ 58918 w 323554"/>
                  <a:gd name="connsiteY8" fmla="*/ 189699 h 313525"/>
                  <a:gd name="connsiteX9" fmla="*/ 149225 w 323554"/>
                  <a:gd name="connsiteY9" fmla="*/ 165887 h 313525"/>
                  <a:gd name="connsiteX10" fmla="*/ 142875 w 323554"/>
                  <a:gd name="connsiteY10" fmla="*/ 186525 h 313525"/>
                  <a:gd name="connsiteX11" fmla="*/ 153988 w 323554"/>
                  <a:gd name="connsiteY11" fmla="*/ 196050 h 313525"/>
                  <a:gd name="connsiteX12" fmla="*/ 173038 w 323554"/>
                  <a:gd name="connsiteY12" fmla="*/ 188112 h 313525"/>
                  <a:gd name="connsiteX13" fmla="*/ 145188 w 323554"/>
                  <a:gd name="connsiteY13" fmla="*/ 151599 h 313525"/>
                  <a:gd name="connsiteX14" fmla="*/ 187326 w 323554"/>
                  <a:gd name="connsiteY14" fmla="*/ 190104 h 313525"/>
                  <a:gd name="connsiteX15" fmla="*/ 138803 w 323554"/>
                  <a:gd name="connsiteY15" fmla="*/ 210640 h 313525"/>
                  <a:gd name="connsiteX16" fmla="*/ 131142 w 323554"/>
                  <a:gd name="connsiteY16" fmla="*/ 210640 h 313525"/>
                  <a:gd name="connsiteX17" fmla="*/ 129865 w 323554"/>
                  <a:gd name="connsiteY17" fmla="*/ 202939 h 313525"/>
                  <a:gd name="connsiteX18" fmla="*/ 145188 w 323554"/>
                  <a:gd name="connsiteY18" fmla="*/ 151599 h 313525"/>
                  <a:gd name="connsiteX19" fmla="*/ 58982 w 323554"/>
                  <a:gd name="connsiteY19" fmla="*/ 146837 h 313525"/>
                  <a:gd name="connsiteX20" fmla="*/ 130176 w 323554"/>
                  <a:gd name="connsiteY20" fmla="*/ 146837 h 313525"/>
                  <a:gd name="connsiteX21" fmla="*/ 130176 w 323554"/>
                  <a:gd name="connsiteY21" fmla="*/ 148186 h 313525"/>
                  <a:gd name="connsiteX22" fmla="*/ 122409 w 323554"/>
                  <a:gd name="connsiteY22" fmla="*/ 173825 h 313525"/>
                  <a:gd name="connsiteX23" fmla="*/ 58982 w 323554"/>
                  <a:gd name="connsiteY23" fmla="*/ 173825 h 313525"/>
                  <a:gd name="connsiteX24" fmla="*/ 46038 w 323554"/>
                  <a:gd name="connsiteY24" fmla="*/ 160331 h 313525"/>
                  <a:gd name="connsiteX25" fmla="*/ 58982 w 323554"/>
                  <a:gd name="connsiteY25" fmla="*/ 146837 h 313525"/>
                  <a:gd name="connsiteX26" fmla="*/ 59011 w 323554"/>
                  <a:gd name="connsiteY26" fmla="*/ 105562 h 313525"/>
                  <a:gd name="connsiteX27" fmla="*/ 166688 w 323554"/>
                  <a:gd name="connsiteY27" fmla="*/ 105562 h 313525"/>
                  <a:gd name="connsiteX28" fmla="*/ 144634 w 323554"/>
                  <a:gd name="connsiteY28" fmla="*/ 130962 h 313525"/>
                  <a:gd name="connsiteX29" fmla="*/ 59011 w 323554"/>
                  <a:gd name="connsiteY29" fmla="*/ 130962 h 313525"/>
                  <a:gd name="connsiteX30" fmla="*/ 46038 w 323554"/>
                  <a:gd name="connsiteY30" fmla="*/ 118930 h 313525"/>
                  <a:gd name="connsiteX31" fmla="*/ 59011 w 323554"/>
                  <a:gd name="connsiteY31" fmla="*/ 105562 h 313525"/>
                  <a:gd name="connsiteX32" fmla="*/ 226883 w 323554"/>
                  <a:gd name="connsiteY32" fmla="*/ 81749 h 313525"/>
                  <a:gd name="connsiteX33" fmla="*/ 224292 w 323554"/>
                  <a:gd name="connsiteY33" fmla="*/ 83037 h 313525"/>
                  <a:gd name="connsiteX34" fmla="*/ 171159 w 323554"/>
                  <a:gd name="connsiteY34" fmla="*/ 140996 h 313525"/>
                  <a:gd name="connsiteX35" fmla="*/ 172455 w 323554"/>
                  <a:gd name="connsiteY35" fmla="*/ 146148 h 313525"/>
                  <a:gd name="connsiteX36" fmla="*/ 175047 w 323554"/>
                  <a:gd name="connsiteY36" fmla="*/ 148724 h 313525"/>
                  <a:gd name="connsiteX37" fmla="*/ 177639 w 323554"/>
                  <a:gd name="connsiteY37" fmla="*/ 150012 h 313525"/>
                  <a:gd name="connsiteX38" fmla="*/ 180230 w 323554"/>
                  <a:gd name="connsiteY38" fmla="*/ 148724 h 313525"/>
                  <a:gd name="connsiteX39" fmla="*/ 232067 w 323554"/>
                  <a:gd name="connsiteY39" fmla="*/ 90765 h 313525"/>
                  <a:gd name="connsiteX40" fmla="*/ 232067 w 323554"/>
                  <a:gd name="connsiteY40" fmla="*/ 85613 h 313525"/>
                  <a:gd name="connsiteX41" fmla="*/ 229475 w 323554"/>
                  <a:gd name="connsiteY41" fmla="*/ 83037 h 313525"/>
                  <a:gd name="connsiteX42" fmla="*/ 226883 w 323554"/>
                  <a:gd name="connsiteY42" fmla="*/ 81749 h 313525"/>
                  <a:gd name="connsiteX43" fmla="*/ 247254 w 323554"/>
                  <a:gd name="connsiteY43" fmla="*/ 62303 h 313525"/>
                  <a:gd name="connsiteX44" fmla="*/ 242491 w 323554"/>
                  <a:gd name="connsiteY44" fmla="*/ 63493 h 313525"/>
                  <a:gd name="connsiteX45" fmla="*/ 237729 w 323554"/>
                  <a:gd name="connsiteY45" fmla="*/ 68256 h 313525"/>
                  <a:gd name="connsiteX46" fmla="*/ 236538 w 323554"/>
                  <a:gd name="connsiteY46" fmla="*/ 70637 h 313525"/>
                  <a:gd name="connsiteX47" fmla="*/ 237729 w 323554"/>
                  <a:gd name="connsiteY47" fmla="*/ 73019 h 313525"/>
                  <a:gd name="connsiteX48" fmla="*/ 240110 w 323554"/>
                  <a:gd name="connsiteY48" fmla="*/ 74209 h 313525"/>
                  <a:gd name="connsiteX49" fmla="*/ 242491 w 323554"/>
                  <a:gd name="connsiteY49" fmla="*/ 75400 h 313525"/>
                  <a:gd name="connsiteX50" fmla="*/ 244873 w 323554"/>
                  <a:gd name="connsiteY50" fmla="*/ 75400 h 313525"/>
                  <a:gd name="connsiteX51" fmla="*/ 244873 w 323554"/>
                  <a:gd name="connsiteY51" fmla="*/ 74209 h 313525"/>
                  <a:gd name="connsiteX52" fmla="*/ 249635 w 323554"/>
                  <a:gd name="connsiteY52" fmla="*/ 69447 h 313525"/>
                  <a:gd name="connsiteX53" fmla="*/ 249635 w 323554"/>
                  <a:gd name="connsiteY53" fmla="*/ 64684 h 313525"/>
                  <a:gd name="connsiteX54" fmla="*/ 247254 w 323554"/>
                  <a:gd name="connsiteY54" fmla="*/ 62303 h 313525"/>
                  <a:gd name="connsiteX55" fmla="*/ 24647 w 323554"/>
                  <a:gd name="connsiteY55" fmla="*/ 48412 h 313525"/>
                  <a:gd name="connsiteX56" fmla="*/ 201069 w 323554"/>
                  <a:gd name="connsiteY56" fmla="*/ 48412 h 313525"/>
                  <a:gd name="connsiteX57" fmla="*/ 214041 w 323554"/>
                  <a:gd name="connsiteY57" fmla="*/ 52292 h 313525"/>
                  <a:gd name="connsiteX58" fmla="*/ 193285 w 323554"/>
                  <a:gd name="connsiteY58" fmla="*/ 76863 h 313525"/>
                  <a:gd name="connsiteX59" fmla="*/ 181610 w 323554"/>
                  <a:gd name="connsiteY59" fmla="*/ 72983 h 313525"/>
                  <a:gd name="connsiteX60" fmla="*/ 45403 w 323554"/>
                  <a:gd name="connsiteY60" fmla="*/ 72983 h 313525"/>
                  <a:gd name="connsiteX61" fmla="*/ 24647 w 323554"/>
                  <a:gd name="connsiteY61" fmla="*/ 93675 h 313525"/>
                  <a:gd name="connsiteX62" fmla="*/ 24647 w 323554"/>
                  <a:gd name="connsiteY62" fmla="*/ 268262 h 313525"/>
                  <a:gd name="connsiteX63" fmla="*/ 45403 w 323554"/>
                  <a:gd name="connsiteY63" fmla="*/ 287660 h 313525"/>
                  <a:gd name="connsiteX64" fmla="*/ 181610 w 323554"/>
                  <a:gd name="connsiteY64" fmla="*/ 287660 h 313525"/>
                  <a:gd name="connsiteX65" fmla="*/ 202366 w 323554"/>
                  <a:gd name="connsiteY65" fmla="*/ 268262 h 313525"/>
                  <a:gd name="connsiteX66" fmla="*/ 202366 w 323554"/>
                  <a:gd name="connsiteY66" fmla="*/ 202307 h 313525"/>
                  <a:gd name="connsiteX67" fmla="*/ 203663 w 323554"/>
                  <a:gd name="connsiteY67" fmla="*/ 201014 h 313525"/>
                  <a:gd name="connsiteX68" fmla="*/ 206258 w 323554"/>
                  <a:gd name="connsiteY68" fmla="*/ 198427 h 313525"/>
                  <a:gd name="connsiteX69" fmla="*/ 227013 w 323554"/>
                  <a:gd name="connsiteY69" fmla="*/ 175149 h 313525"/>
                  <a:gd name="connsiteX70" fmla="*/ 227013 w 323554"/>
                  <a:gd name="connsiteY70" fmla="*/ 287660 h 313525"/>
                  <a:gd name="connsiteX71" fmla="*/ 201069 w 323554"/>
                  <a:gd name="connsiteY71" fmla="*/ 313525 h 313525"/>
                  <a:gd name="connsiteX72" fmla="*/ 25944 w 323554"/>
                  <a:gd name="connsiteY72" fmla="*/ 313525 h 313525"/>
                  <a:gd name="connsiteX73" fmla="*/ 0 w 323554"/>
                  <a:gd name="connsiteY73" fmla="*/ 287660 h 313525"/>
                  <a:gd name="connsiteX74" fmla="*/ 0 w 323554"/>
                  <a:gd name="connsiteY74" fmla="*/ 72983 h 313525"/>
                  <a:gd name="connsiteX75" fmla="*/ 24647 w 323554"/>
                  <a:gd name="connsiteY75" fmla="*/ 48412 h 313525"/>
                  <a:gd name="connsiteX76" fmla="*/ 242888 w 323554"/>
                  <a:gd name="connsiteY76" fmla="*/ 42062 h 313525"/>
                  <a:gd name="connsiteX77" fmla="*/ 285751 w 323554"/>
                  <a:gd name="connsiteY77" fmla="*/ 81750 h 313525"/>
                  <a:gd name="connsiteX78" fmla="*/ 279401 w 323554"/>
                  <a:gd name="connsiteY78" fmla="*/ 89687 h 313525"/>
                  <a:gd name="connsiteX79" fmla="*/ 200026 w 323554"/>
                  <a:gd name="connsiteY79" fmla="*/ 178587 h 313525"/>
                  <a:gd name="connsiteX80" fmla="*/ 193676 w 323554"/>
                  <a:gd name="connsiteY80" fmla="*/ 184937 h 313525"/>
                  <a:gd name="connsiteX81" fmla="*/ 150813 w 323554"/>
                  <a:gd name="connsiteY81" fmla="*/ 146837 h 313525"/>
                  <a:gd name="connsiteX82" fmla="*/ 155576 w 323554"/>
                  <a:gd name="connsiteY82" fmla="*/ 138899 h 313525"/>
                  <a:gd name="connsiteX83" fmla="*/ 236538 w 323554"/>
                  <a:gd name="connsiteY83" fmla="*/ 48412 h 313525"/>
                  <a:gd name="connsiteX84" fmla="*/ 257175 w 323554"/>
                  <a:gd name="connsiteY84" fmla="*/ 26187 h 313525"/>
                  <a:gd name="connsiteX85" fmla="*/ 301625 w 323554"/>
                  <a:gd name="connsiteY85" fmla="*/ 64287 h 313525"/>
                  <a:gd name="connsiteX86" fmla="*/ 295275 w 323554"/>
                  <a:gd name="connsiteY86" fmla="*/ 72225 h 313525"/>
                  <a:gd name="connsiteX87" fmla="*/ 290513 w 323554"/>
                  <a:gd name="connsiteY87" fmla="*/ 75400 h 313525"/>
                  <a:gd name="connsiteX88" fmla="*/ 247650 w 323554"/>
                  <a:gd name="connsiteY88" fmla="*/ 37300 h 313525"/>
                  <a:gd name="connsiteX89" fmla="*/ 250825 w 323554"/>
                  <a:gd name="connsiteY89" fmla="*/ 34125 h 313525"/>
                  <a:gd name="connsiteX90" fmla="*/ 285750 w 323554"/>
                  <a:gd name="connsiteY90" fmla="*/ 11899 h 313525"/>
                  <a:gd name="connsiteX91" fmla="*/ 279400 w 323554"/>
                  <a:gd name="connsiteY91" fmla="*/ 19837 h 313525"/>
                  <a:gd name="connsiteX92" fmla="*/ 304800 w 323554"/>
                  <a:gd name="connsiteY92" fmla="*/ 43649 h 313525"/>
                  <a:gd name="connsiteX93" fmla="*/ 312738 w 323554"/>
                  <a:gd name="connsiteY93" fmla="*/ 35712 h 313525"/>
                  <a:gd name="connsiteX94" fmla="*/ 285265 w 323554"/>
                  <a:gd name="connsiteY94" fmla="*/ 516 h 313525"/>
                  <a:gd name="connsiteX95" fmla="*/ 294336 w 323554"/>
                  <a:gd name="connsiteY95" fmla="*/ 3151 h 313525"/>
                  <a:gd name="connsiteX96" fmla="*/ 318958 w 323554"/>
                  <a:gd name="connsiteY96" fmla="*/ 25545 h 313525"/>
                  <a:gd name="connsiteX97" fmla="*/ 320254 w 323554"/>
                  <a:gd name="connsiteY97" fmla="*/ 43987 h 313525"/>
                  <a:gd name="connsiteX98" fmla="*/ 305999 w 323554"/>
                  <a:gd name="connsiteY98" fmla="*/ 61112 h 313525"/>
                  <a:gd name="connsiteX99" fmla="*/ 261938 w 323554"/>
                  <a:gd name="connsiteY99" fmla="*/ 20276 h 313525"/>
                  <a:gd name="connsiteX100" fmla="*/ 276193 w 323554"/>
                  <a:gd name="connsiteY100" fmla="*/ 4468 h 313525"/>
                  <a:gd name="connsiteX101" fmla="*/ 285265 w 323554"/>
                  <a:gd name="connsiteY101" fmla="*/ 516 h 31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</a:cxnLst>
                <a:rect l="l" t="t" r="r" b="b"/>
                <a:pathLst>
                  <a:path w="323554" h="313525">
                    <a:moveTo>
                      <a:pt x="58918" y="189699"/>
                    </a:moveTo>
                    <a:cubicBezTo>
                      <a:pt x="58918" y="189699"/>
                      <a:pt x="58918" y="189699"/>
                      <a:pt x="101421" y="189699"/>
                    </a:cubicBezTo>
                    <a:cubicBezTo>
                      <a:pt x="102709" y="189699"/>
                      <a:pt x="102709" y="189699"/>
                      <a:pt x="103997" y="189699"/>
                    </a:cubicBezTo>
                    <a:cubicBezTo>
                      <a:pt x="109149" y="189699"/>
                      <a:pt x="114301" y="195046"/>
                      <a:pt x="114301" y="201731"/>
                    </a:cubicBezTo>
                    <a:cubicBezTo>
                      <a:pt x="114301" y="203067"/>
                      <a:pt x="114301" y="204404"/>
                      <a:pt x="113013" y="205741"/>
                    </a:cubicBezTo>
                    <a:cubicBezTo>
                      <a:pt x="111725" y="211088"/>
                      <a:pt x="107861" y="215099"/>
                      <a:pt x="101421" y="215099"/>
                    </a:cubicBezTo>
                    <a:cubicBezTo>
                      <a:pt x="101421" y="215099"/>
                      <a:pt x="101421" y="215099"/>
                      <a:pt x="58918" y="215099"/>
                    </a:cubicBezTo>
                    <a:cubicBezTo>
                      <a:pt x="51190" y="215099"/>
                      <a:pt x="46038" y="209752"/>
                      <a:pt x="46038" y="201731"/>
                    </a:cubicBezTo>
                    <a:cubicBezTo>
                      <a:pt x="46038" y="195046"/>
                      <a:pt x="51190" y="189699"/>
                      <a:pt x="58918" y="189699"/>
                    </a:cubicBezTo>
                    <a:close/>
                    <a:moveTo>
                      <a:pt x="149225" y="165887"/>
                    </a:moveTo>
                    <a:lnTo>
                      <a:pt x="142875" y="186525"/>
                    </a:lnTo>
                    <a:lnTo>
                      <a:pt x="153988" y="196050"/>
                    </a:lnTo>
                    <a:lnTo>
                      <a:pt x="173038" y="188112"/>
                    </a:lnTo>
                    <a:close/>
                    <a:moveTo>
                      <a:pt x="145188" y="151599"/>
                    </a:moveTo>
                    <a:cubicBezTo>
                      <a:pt x="145188" y="151599"/>
                      <a:pt x="145188" y="151599"/>
                      <a:pt x="187326" y="190104"/>
                    </a:cubicBezTo>
                    <a:cubicBezTo>
                      <a:pt x="187326" y="190104"/>
                      <a:pt x="187326" y="190104"/>
                      <a:pt x="138803" y="210640"/>
                    </a:cubicBezTo>
                    <a:cubicBezTo>
                      <a:pt x="136249" y="211924"/>
                      <a:pt x="133696" y="211924"/>
                      <a:pt x="131142" y="210640"/>
                    </a:cubicBezTo>
                    <a:cubicBezTo>
                      <a:pt x="129865" y="208073"/>
                      <a:pt x="128588" y="205506"/>
                      <a:pt x="129865" y="202939"/>
                    </a:cubicBezTo>
                    <a:cubicBezTo>
                      <a:pt x="129865" y="202939"/>
                      <a:pt x="129865" y="202939"/>
                      <a:pt x="145188" y="151599"/>
                    </a:cubicBezTo>
                    <a:close/>
                    <a:moveTo>
                      <a:pt x="58982" y="146837"/>
                    </a:moveTo>
                    <a:cubicBezTo>
                      <a:pt x="58982" y="146837"/>
                      <a:pt x="58982" y="146837"/>
                      <a:pt x="130176" y="146837"/>
                    </a:cubicBezTo>
                    <a:cubicBezTo>
                      <a:pt x="130176" y="148186"/>
                      <a:pt x="130176" y="148186"/>
                      <a:pt x="130176" y="148186"/>
                    </a:cubicBezTo>
                    <a:lnTo>
                      <a:pt x="122409" y="173825"/>
                    </a:lnTo>
                    <a:cubicBezTo>
                      <a:pt x="122409" y="173825"/>
                      <a:pt x="122409" y="173825"/>
                      <a:pt x="58982" y="173825"/>
                    </a:cubicBezTo>
                    <a:cubicBezTo>
                      <a:pt x="51216" y="173825"/>
                      <a:pt x="46038" y="167078"/>
                      <a:pt x="46038" y="160331"/>
                    </a:cubicBezTo>
                    <a:cubicBezTo>
                      <a:pt x="46038" y="153584"/>
                      <a:pt x="51216" y="146837"/>
                      <a:pt x="58982" y="146837"/>
                    </a:cubicBezTo>
                    <a:close/>
                    <a:moveTo>
                      <a:pt x="59011" y="105562"/>
                    </a:moveTo>
                    <a:lnTo>
                      <a:pt x="166688" y="105562"/>
                    </a:lnTo>
                    <a:cubicBezTo>
                      <a:pt x="166688" y="105562"/>
                      <a:pt x="166688" y="105562"/>
                      <a:pt x="144634" y="130962"/>
                    </a:cubicBezTo>
                    <a:cubicBezTo>
                      <a:pt x="144634" y="130962"/>
                      <a:pt x="144634" y="130962"/>
                      <a:pt x="59011" y="130962"/>
                    </a:cubicBezTo>
                    <a:cubicBezTo>
                      <a:pt x="51227" y="130962"/>
                      <a:pt x="46038" y="125615"/>
                      <a:pt x="46038" y="118930"/>
                    </a:cubicBezTo>
                    <a:cubicBezTo>
                      <a:pt x="46038" y="110909"/>
                      <a:pt x="51227" y="105562"/>
                      <a:pt x="59011" y="105562"/>
                    </a:cubicBezTo>
                    <a:close/>
                    <a:moveTo>
                      <a:pt x="226883" y="81749"/>
                    </a:moveTo>
                    <a:cubicBezTo>
                      <a:pt x="225587" y="81749"/>
                      <a:pt x="224292" y="83037"/>
                      <a:pt x="224292" y="83037"/>
                    </a:cubicBezTo>
                    <a:cubicBezTo>
                      <a:pt x="224292" y="83037"/>
                      <a:pt x="224292" y="83037"/>
                      <a:pt x="171159" y="140996"/>
                    </a:cubicBezTo>
                    <a:cubicBezTo>
                      <a:pt x="169863" y="142284"/>
                      <a:pt x="169863" y="144860"/>
                      <a:pt x="172455" y="146148"/>
                    </a:cubicBezTo>
                    <a:cubicBezTo>
                      <a:pt x="172455" y="146148"/>
                      <a:pt x="172455" y="146148"/>
                      <a:pt x="175047" y="148724"/>
                    </a:cubicBezTo>
                    <a:cubicBezTo>
                      <a:pt x="175047" y="148724"/>
                      <a:pt x="176343" y="150012"/>
                      <a:pt x="177639" y="150012"/>
                    </a:cubicBezTo>
                    <a:cubicBezTo>
                      <a:pt x="177639" y="150012"/>
                      <a:pt x="178934" y="148724"/>
                      <a:pt x="180230" y="148724"/>
                    </a:cubicBezTo>
                    <a:cubicBezTo>
                      <a:pt x="180230" y="148724"/>
                      <a:pt x="180230" y="148724"/>
                      <a:pt x="232067" y="90765"/>
                    </a:cubicBezTo>
                    <a:cubicBezTo>
                      <a:pt x="233363" y="89477"/>
                      <a:pt x="233363" y="86901"/>
                      <a:pt x="232067" y="85613"/>
                    </a:cubicBezTo>
                    <a:cubicBezTo>
                      <a:pt x="232067" y="85613"/>
                      <a:pt x="232067" y="85613"/>
                      <a:pt x="229475" y="83037"/>
                    </a:cubicBezTo>
                    <a:cubicBezTo>
                      <a:pt x="228179" y="81749"/>
                      <a:pt x="226883" y="81749"/>
                      <a:pt x="226883" y="81749"/>
                    </a:cubicBezTo>
                    <a:close/>
                    <a:moveTo>
                      <a:pt x="247254" y="62303"/>
                    </a:moveTo>
                    <a:cubicBezTo>
                      <a:pt x="244873" y="61112"/>
                      <a:pt x="243682" y="62303"/>
                      <a:pt x="242491" y="63493"/>
                    </a:cubicBezTo>
                    <a:cubicBezTo>
                      <a:pt x="242491" y="63493"/>
                      <a:pt x="242491" y="63493"/>
                      <a:pt x="237729" y="68256"/>
                    </a:cubicBezTo>
                    <a:cubicBezTo>
                      <a:pt x="237729" y="68256"/>
                      <a:pt x="236538" y="69447"/>
                      <a:pt x="236538" y="70637"/>
                    </a:cubicBezTo>
                    <a:cubicBezTo>
                      <a:pt x="236538" y="70637"/>
                      <a:pt x="237729" y="71828"/>
                      <a:pt x="237729" y="73019"/>
                    </a:cubicBezTo>
                    <a:cubicBezTo>
                      <a:pt x="237729" y="73019"/>
                      <a:pt x="237729" y="73019"/>
                      <a:pt x="240110" y="74209"/>
                    </a:cubicBezTo>
                    <a:cubicBezTo>
                      <a:pt x="241301" y="75400"/>
                      <a:pt x="242491" y="75400"/>
                      <a:pt x="242491" y="75400"/>
                    </a:cubicBezTo>
                    <a:cubicBezTo>
                      <a:pt x="243682" y="75400"/>
                      <a:pt x="243682" y="75400"/>
                      <a:pt x="244873" y="75400"/>
                    </a:cubicBezTo>
                    <a:cubicBezTo>
                      <a:pt x="244873" y="74209"/>
                      <a:pt x="244873" y="74209"/>
                      <a:pt x="244873" y="74209"/>
                    </a:cubicBezTo>
                    <a:cubicBezTo>
                      <a:pt x="244873" y="74209"/>
                      <a:pt x="244873" y="74209"/>
                      <a:pt x="249635" y="69447"/>
                    </a:cubicBezTo>
                    <a:cubicBezTo>
                      <a:pt x="250826" y="68256"/>
                      <a:pt x="250826" y="65875"/>
                      <a:pt x="249635" y="64684"/>
                    </a:cubicBezTo>
                    <a:cubicBezTo>
                      <a:pt x="249635" y="64684"/>
                      <a:pt x="249635" y="64684"/>
                      <a:pt x="247254" y="62303"/>
                    </a:cubicBezTo>
                    <a:close/>
                    <a:moveTo>
                      <a:pt x="24647" y="48412"/>
                    </a:moveTo>
                    <a:cubicBezTo>
                      <a:pt x="24647" y="48412"/>
                      <a:pt x="24647" y="48412"/>
                      <a:pt x="201069" y="48412"/>
                    </a:cubicBezTo>
                    <a:cubicBezTo>
                      <a:pt x="206258" y="48412"/>
                      <a:pt x="210149" y="49705"/>
                      <a:pt x="214041" y="52292"/>
                    </a:cubicBezTo>
                    <a:cubicBezTo>
                      <a:pt x="214041" y="52292"/>
                      <a:pt x="214041" y="52292"/>
                      <a:pt x="193285" y="76863"/>
                    </a:cubicBezTo>
                    <a:cubicBezTo>
                      <a:pt x="189394" y="74277"/>
                      <a:pt x="185502" y="72983"/>
                      <a:pt x="181610" y="72983"/>
                    </a:cubicBezTo>
                    <a:cubicBezTo>
                      <a:pt x="181610" y="72983"/>
                      <a:pt x="181610" y="72983"/>
                      <a:pt x="45403" y="72983"/>
                    </a:cubicBezTo>
                    <a:cubicBezTo>
                      <a:pt x="33728" y="72983"/>
                      <a:pt x="24647" y="82036"/>
                      <a:pt x="24647" y="93675"/>
                    </a:cubicBezTo>
                    <a:cubicBezTo>
                      <a:pt x="24647" y="93675"/>
                      <a:pt x="24647" y="93675"/>
                      <a:pt x="24647" y="268262"/>
                    </a:cubicBezTo>
                    <a:cubicBezTo>
                      <a:pt x="24647" y="278608"/>
                      <a:pt x="33728" y="287660"/>
                      <a:pt x="45403" y="287660"/>
                    </a:cubicBezTo>
                    <a:cubicBezTo>
                      <a:pt x="45403" y="287660"/>
                      <a:pt x="45403" y="287660"/>
                      <a:pt x="181610" y="287660"/>
                    </a:cubicBezTo>
                    <a:cubicBezTo>
                      <a:pt x="193285" y="287660"/>
                      <a:pt x="202366" y="278608"/>
                      <a:pt x="202366" y="268262"/>
                    </a:cubicBezTo>
                    <a:cubicBezTo>
                      <a:pt x="202366" y="268262"/>
                      <a:pt x="202366" y="268262"/>
                      <a:pt x="202366" y="202307"/>
                    </a:cubicBezTo>
                    <a:cubicBezTo>
                      <a:pt x="202366" y="202307"/>
                      <a:pt x="202366" y="201014"/>
                      <a:pt x="203663" y="201014"/>
                    </a:cubicBezTo>
                    <a:cubicBezTo>
                      <a:pt x="203663" y="199720"/>
                      <a:pt x="204960" y="199720"/>
                      <a:pt x="206258" y="198427"/>
                    </a:cubicBezTo>
                    <a:cubicBezTo>
                      <a:pt x="206258" y="198427"/>
                      <a:pt x="206258" y="198427"/>
                      <a:pt x="227013" y="175149"/>
                    </a:cubicBezTo>
                    <a:cubicBezTo>
                      <a:pt x="227013" y="175149"/>
                      <a:pt x="227013" y="175149"/>
                      <a:pt x="227013" y="287660"/>
                    </a:cubicBezTo>
                    <a:cubicBezTo>
                      <a:pt x="227013" y="301886"/>
                      <a:pt x="215338" y="313525"/>
                      <a:pt x="201069" y="313525"/>
                    </a:cubicBezTo>
                    <a:cubicBezTo>
                      <a:pt x="201069" y="313525"/>
                      <a:pt x="201069" y="313525"/>
                      <a:pt x="25944" y="313525"/>
                    </a:cubicBezTo>
                    <a:cubicBezTo>
                      <a:pt x="11675" y="313525"/>
                      <a:pt x="0" y="301886"/>
                      <a:pt x="0" y="287660"/>
                    </a:cubicBezTo>
                    <a:cubicBezTo>
                      <a:pt x="0" y="287660"/>
                      <a:pt x="0" y="287660"/>
                      <a:pt x="0" y="72983"/>
                    </a:cubicBezTo>
                    <a:cubicBezTo>
                      <a:pt x="0" y="60051"/>
                      <a:pt x="10378" y="48412"/>
                      <a:pt x="24647" y="48412"/>
                    </a:cubicBezTo>
                    <a:close/>
                    <a:moveTo>
                      <a:pt x="242888" y="42062"/>
                    </a:moveTo>
                    <a:lnTo>
                      <a:pt x="285751" y="81750"/>
                    </a:lnTo>
                    <a:lnTo>
                      <a:pt x="279401" y="89687"/>
                    </a:lnTo>
                    <a:lnTo>
                      <a:pt x="200026" y="178587"/>
                    </a:lnTo>
                    <a:lnTo>
                      <a:pt x="193676" y="184937"/>
                    </a:lnTo>
                    <a:lnTo>
                      <a:pt x="150813" y="146837"/>
                    </a:lnTo>
                    <a:lnTo>
                      <a:pt x="155576" y="138899"/>
                    </a:lnTo>
                    <a:lnTo>
                      <a:pt x="236538" y="48412"/>
                    </a:lnTo>
                    <a:close/>
                    <a:moveTo>
                      <a:pt x="257175" y="26187"/>
                    </a:moveTo>
                    <a:lnTo>
                      <a:pt x="301625" y="64287"/>
                    </a:lnTo>
                    <a:lnTo>
                      <a:pt x="295275" y="72225"/>
                    </a:lnTo>
                    <a:lnTo>
                      <a:pt x="290513" y="75400"/>
                    </a:lnTo>
                    <a:lnTo>
                      <a:pt x="247650" y="37300"/>
                    </a:lnTo>
                    <a:lnTo>
                      <a:pt x="250825" y="34125"/>
                    </a:lnTo>
                    <a:close/>
                    <a:moveTo>
                      <a:pt x="285750" y="11899"/>
                    </a:moveTo>
                    <a:lnTo>
                      <a:pt x="279400" y="19837"/>
                    </a:lnTo>
                    <a:lnTo>
                      <a:pt x="304800" y="43649"/>
                    </a:lnTo>
                    <a:lnTo>
                      <a:pt x="312738" y="35712"/>
                    </a:lnTo>
                    <a:close/>
                    <a:moveTo>
                      <a:pt x="285265" y="516"/>
                    </a:moveTo>
                    <a:cubicBezTo>
                      <a:pt x="289152" y="-801"/>
                      <a:pt x="291744" y="516"/>
                      <a:pt x="294336" y="3151"/>
                    </a:cubicBezTo>
                    <a:cubicBezTo>
                      <a:pt x="294336" y="3151"/>
                      <a:pt x="294336" y="3151"/>
                      <a:pt x="318958" y="25545"/>
                    </a:cubicBezTo>
                    <a:cubicBezTo>
                      <a:pt x="324142" y="30814"/>
                      <a:pt x="325438" y="38718"/>
                      <a:pt x="320254" y="43987"/>
                    </a:cubicBezTo>
                    <a:cubicBezTo>
                      <a:pt x="320254" y="43987"/>
                      <a:pt x="320254" y="43987"/>
                      <a:pt x="305999" y="61112"/>
                    </a:cubicBezTo>
                    <a:cubicBezTo>
                      <a:pt x="305999" y="61112"/>
                      <a:pt x="305999" y="61112"/>
                      <a:pt x="261938" y="20276"/>
                    </a:cubicBezTo>
                    <a:cubicBezTo>
                      <a:pt x="261938" y="20276"/>
                      <a:pt x="261938" y="20276"/>
                      <a:pt x="276193" y="4468"/>
                    </a:cubicBezTo>
                    <a:cubicBezTo>
                      <a:pt x="278785" y="1834"/>
                      <a:pt x="281377" y="516"/>
                      <a:pt x="285265" y="51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33" name="文本框 32"/>
            <p:cNvSpPr txBox="1"/>
            <p:nvPr/>
          </p:nvSpPr>
          <p:spPr>
            <a:xfrm>
              <a:off x="8344988" y="4922597"/>
              <a:ext cx="25262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sp>
        <p:nvSpPr>
          <p:cNvPr id="34" name="TextBox 19"/>
          <p:cNvSpPr txBox="1"/>
          <p:nvPr/>
        </p:nvSpPr>
        <p:spPr>
          <a:xfrm>
            <a:off x="3614056" y="1012701"/>
            <a:ext cx="499291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3200" b="1" dirty="0">
                <a:latin typeface="+mn-ea"/>
              </a:rPr>
              <a:t>标题文字添加</a:t>
            </a:r>
            <a:endParaRPr lang="en-US" sz="3200" b="1" dirty="0">
              <a:latin typeface="+mn-ea"/>
            </a:endParaRPr>
          </a:p>
        </p:txBody>
      </p:sp>
      <p:sp>
        <p:nvSpPr>
          <p:cNvPr id="35" name="灯片编号占位符 3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E5B29A9-5820-46BE-83DA-BE1F926704E3}" type="slidenum">
              <a:rPr lang="zh-CN" altLang="en-US" smtClean="0"/>
              <a:pPr/>
              <a:t>23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681487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1153109" y="2309586"/>
            <a:ext cx="2736718" cy="3279442"/>
            <a:chOff x="5394700" y="1317507"/>
            <a:chExt cx="2444433" cy="3279442"/>
          </a:xfrm>
        </p:grpSpPr>
        <p:sp>
          <p:nvSpPr>
            <p:cNvPr id="19" name="TextBox 19"/>
            <p:cNvSpPr txBox="1"/>
            <p:nvPr/>
          </p:nvSpPr>
          <p:spPr>
            <a:xfrm>
              <a:off x="5394700" y="1317507"/>
              <a:ext cx="24444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2000" dirty="0">
                  <a:latin typeface="+mn-ea"/>
                </a:rPr>
                <a:t>标题文字添加</a:t>
              </a:r>
              <a:endParaRPr lang="en-US" sz="2000" dirty="0">
                <a:latin typeface="+mn-ea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5394701" y="1734627"/>
              <a:ext cx="2286776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computer, or print the presentation and make it into a film to be used in a wider </a:t>
              </a:r>
              <a:r>
                <a:rPr lang="en-US" altLang="zh-CN" sz="1200" dirty="0" err="1">
                  <a:solidFill>
                    <a:schemeClr val="bg1">
                      <a:lumMod val="50000"/>
                    </a:schemeClr>
                  </a:solidFill>
                </a:rPr>
                <a:t>fieldThe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 user can demonstrate on a projector or computer, or print the presentation and make it into a film to be used in a wider field</a:t>
              </a:r>
            </a:p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computer, or print the presentation and make it into a film to be used in a wider </a:t>
              </a:r>
              <a:r>
                <a:rPr lang="en-US" altLang="zh-CN" sz="1200" dirty="0" err="1">
                  <a:solidFill>
                    <a:schemeClr val="bg1">
                      <a:lumMod val="50000"/>
                    </a:schemeClr>
                  </a:solidFill>
                </a:rPr>
                <a:t>fiel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8432074" y="2234928"/>
            <a:ext cx="2776810" cy="461665"/>
            <a:chOff x="8432074" y="2234928"/>
            <a:chExt cx="2776810" cy="461665"/>
          </a:xfrm>
        </p:grpSpPr>
        <p:grpSp>
          <p:nvGrpSpPr>
            <p:cNvPr id="33" name="组合 32"/>
            <p:cNvGrpSpPr/>
            <p:nvPr/>
          </p:nvGrpSpPr>
          <p:grpSpPr>
            <a:xfrm>
              <a:off x="8432074" y="2261165"/>
              <a:ext cx="435428" cy="435428"/>
              <a:chOff x="8533674" y="5262836"/>
              <a:chExt cx="435428" cy="435428"/>
            </a:xfrm>
          </p:grpSpPr>
          <p:sp>
            <p:nvSpPr>
              <p:cNvPr id="34" name="矩形: 圆角 33"/>
              <p:cNvSpPr/>
              <p:nvPr/>
            </p:nvSpPr>
            <p:spPr>
              <a:xfrm>
                <a:off x="8533674" y="5262836"/>
                <a:ext cx="435428" cy="435428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35" name="椭圆 7"/>
              <p:cNvSpPr/>
              <p:nvPr/>
            </p:nvSpPr>
            <p:spPr>
              <a:xfrm>
                <a:off x="8652834" y="5362849"/>
                <a:ext cx="197107" cy="235402"/>
              </a:xfrm>
              <a:custGeom>
                <a:avLst/>
                <a:gdLst>
                  <a:gd name="connsiteX0" fmla="*/ 132196 w 277813"/>
                  <a:gd name="connsiteY0" fmla="*/ 133350 h 331788"/>
                  <a:gd name="connsiteX1" fmla="*/ 132196 w 277813"/>
                  <a:gd name="connsiteY1" fmla="*/ 152673 h 331788"/>
                  <a:gd name="connsiteX2" fmla="*/ 99724 w 277813"/>
                  <a:gd name="connsiteY2" fmla="*/ 186167 h 331788"/>
                  <a:gd name="connsiteX3" fmla="*/ 134793 w 277813"/>
                  <a:gd name="connsiteY3" fmla="*/ 220949 h 331788"/>
                  <a:gd name="connsiteX4" fmla="*/ 154276 w 277813"/>
                  <a:gd name="connsiteY4" fmla="*/ 237696 h 331788"/>
                  <a:gd name="connsiteX5" fmla="*/ 136092 w 277813"/>
                  <a:gd name="connsiteY5" fmla="*/ 249290 h 331788"/>
                  <a:gd name="connsiteX6" fmla="*/ 104920 w 277813"/>
                  <a:gd name="connsiteY6" fmla="*/ 241561 h 331788"/>
                  <a:gd name="connsiteX7" fmla="*/ 98425 w 277813"/>
                  <a:gd name="connsiteY7" fmla="*/ 263460 h 331788"/>
                  <a:gd name="connsiteX8" fmla="*/ 130897 w 277813"/>
                  <a:gd name="connsiteY8" fmla="*/ 272478 h 331788"/>
                  <a:gd name="connsiteX9" fmla="*/ 130897 w 277813"/>
                  <a:gd name="connsiteY9" fmla="*/ 290513 h 331788"/>
                  <a:gd name="connsiteX10" fmla="*/ 150380 w 277813"/>
                  <a:gd name="connsiteY10" fmla="*/ 290513 h 331788"/>
                  <a:gd name="connsiteX11" fmla="*/ 150380 w 277813"/>
                  <a:gd name="connsiteY11" fmla="*/ 271190 h 331788"/>
                  <a:gd name="connsiteX12" fmla="*/ 184150 w 277813"/>
                  <a:gd name="connsiteY12" fmla="*/ 235120 h 331788"/>
                  <a:gd name="connsiteX13" fmla="*/ 152978 w 277813"/>
                  <a:gd name="connsiteY13" fmla="*/ 199049 h 331788"/>
                  <a:gd name="connsiteX14" fmla="*/ 129598 w 277813"/>
                  <a:gd name="connsiteY14" fmla="*/ 182303 h 331788"/>
                  <a:gd name="connsiteX15" fmla="*/ 146483 w 277813"/>
                  <a:gd name="connsiteY15" fmla="*/ 171997 h 331788"/>
                  <a:gd name="connsiteX16" fmla="*/ 173759 w 277813"/>
                  <a:gd name="connsiteY16" fmla="*/ 178438 h 331788"/>
                  <a:gd name="connsiteX17" fmla="*/ 178955 w 277813"/>
                  <a:gd name="connsiteY17" fmla="*/ 156538 h 331788"/>
                  <a:gd name="connsiteX18" fmla="*/ 151679 w 277813"/>
                  <a:gd name="connsiteY18" fmla="*/ 151385 h 331788"/>
                  <a:gd name="connsiteX19" fmla="*/ 151679 w 277813"/>
                  <a:gd name="connsiteY19" fmla="*/ 133350 h 331788"/>
                  <a:gd name="connsiteX20" fmla="*/ 132196 w 277813"/>
                  <a:gd name="connsiteY20" fmla="*/ 133350 h 331788"/>
                  <a:gd name="connsiteX21" fmla="*/ 136310 w 277813"/>
                  <a:gd name="connsiteY21" fmla="*/ 0 h 331788"/>
                  <a:gd name="connsiteX22" fmla="*/ 167467 w 277813"/>
                  <a:gd name="connsiteY22" fmla="*/ 3888 h 331788"/>
                  <a:gd name="connsiteX23" fmla="*/ 158380 w 277813"/>
                  <a:gd name="connsiteY23" fmla="*/ 25921 h 331788"/>
                  <a:gd name="connsiteX24" fmla="*/ 184343 w 277813"/>
                  <a:gd name="connsiteY24" fmla="*/ 6480 h 331788"/>
                  <a:gd name="connsiteX25" fmla="*/ 214202 w 277813"/>
                  <a:gd name="connsiteY25" fmla="*/ 9072 h 331788"/>
                  <a:gd name="connsiteX26" fmla="*/ 188238 w 277813"/>
                  <a:gd name="connsiteY26" fmla="*/ 62210 h 331788"/>
                  <a:gd name="connsiteX27" fmla="*/ 215500 w 277813"/>
                  <a:gd name="connsiteY27" fmla="*/ 62210 h 331788"/>
                  <a:gd name="connsiteX28" fmla="*/ 215500 w 277813"/>
                  <a:gd name="connsiteY28" fmla="*/ 81651 h 331788"/>
                  <a:gd name="connsiteX29" fmla="*/ 183045 w 277813"/>
                  <a:gd name="connsiteY29" fmla="*/ 81651 h 331788"/>
                  <a:gd name="connsiteX30" fmla="*/ 277813 w 277813"/>
                  <a:gd name="connsiteY30" fmla="*/ 243657 h 331788"/>
                  <a:gd name="connsiteX31" fmla="*/ 138907 w 277813"/>
                  <a:gd name="connsiteY31" fmla="*/ 331788 h 331788"/>
                  <a:gd name="connsiteX32" fmla="*/ 0 w 277813"/>
                  <a:gd name="connsiteY32" fmla="*/ 243657 h 331788"/>
                  <a:gd name="connsiteX33" fmla="*/ 94768 w 277813"/>
                  <a:gd name="connsiteY33" fmla="*/ 81651 h 331788"/>
                  <a:gd name="connsiteX34" fmla="*/ 68804 w 277813"/>
                  <a:gd name="connsiteY34" fmla="*/ 81651 h 331788"/>
                  <a:gd name="connsiteX35" fmla="*/ 68804 w 277813"/>
                  <a:gd name="connsiteY35" fmla="*/ 60914 h 331788"/>
                  <a:gd name="connsiteX36" fmla="*/ 96066 w 277813"/>
                  <a:gd name="connsiteY36" fmla="*/ 62210 h 331788"/>
                  <a:gd name="connsiteX37" fmla="*/ 66208 w 277813"/>
                  <a:gd name="connsiteY37" fmla="*/ 5184 h 331788"/>
                  <a:gd name="connsiteX38" fmla="*/ 110347 w 277813"/>
                  <a:gd name="connsiteY38" fmla="*/ 6480 h 331788"/>
                  <a:gd name="connsiteX39" fmla="*/ 127223 w 277813"/>
                  <a:gd name="connsiteY39" fmla="*/ 28513 h 331788"/>
                  <a:gd name="connsiteX40" fmla="*/ 136310 w 277813"/>
                  <a:gd name="connsiteY40" fmla="*/ 0 h 331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77813" h="331788">
                    <a:moveTo>
                      <a:pt x="132196" y="133350"/>
                    </a:moveTo>
                    <a:cubicBezTo>
                      <a:pt x="132196" y="133350"/>
                      <a:pt x="132196" y="133350"/>
                      <a:pt x="132196" y="152673"/>
                    </a:cubicBezTo>
                    <a:cubicBezTo>
                      <a:pt x="111414" y="156538"/>
                      <a:pt x="99724" y="169420"/>
                      <a:pt x="99724" y="186167"/>
                    </a:cubicBezTo>
                    <a:cubicBezTo>
                      <a:pt x="99724" y="204202"/>
                      <a:pt x="114012" y="214508"/>
                      <a:pt x="134793" y="220949"/>
                    </a:cubicBezTo>
                    <a:cubicBezTo>
                      <a:pt x="149081" y="226102"/>
                      <a:pt x="154276" y="231255"/>
                      <a:pt x="154276" y="237696"/>
                    </a:cubicBezTo>
                    <a:cubicBezTo>
                      <a:pt x="154276" y="245425"/>
                      <a:pt x="147782" y="249290"/>
                      <a:pt x="136092" y="249290"/>
                    </a:cubicBezTo>
                    <a:cubicBezTo>
                      <a:pt x="124403" y="249290"/>
                      <a:pt x="112713" y="245425"/>
                      <a:pt x="104920" y="241561"/>
                    </a:cubicBezTo>
                    <a:cubicBezTo>
                      <a:pt x="104920" y="241561"/>
                      <a:pt x="104920" y="241561"/>
                      <a:pt x="98425" y="263460"/>
                    </a:cubicBezTo>
                    <a:cubicBezTo>
                      <a:pt x="106218" y="267325"/>
                      <a:pt x="117908" y="271190"/>
                      <a:pt x="130897" y="272478"/>
                    </a:cubicBezTo>
                    <a:cubicBezTo>
                      <a:pt x="130897" y="272478"/>
                      <a:pt x="130897" y="272478"/>
                      <a:pt x="130897" y="290513"/>
                    </a:cubicBezTo>
                    <a:cubicBezTo>
                      <a:pt x="130897" y="290513"/>
                      <a:pt x="130897" y="290513"/>
                      <a:pt x="150380" y="290513"/>
                    </a:cubicBezTo>
                    <a:cubicBezTo>
                      <a:pt x="150380" y="290513"/>
                      <a:pt x="150380" y="290513"/>
                      <a:pt x="150380" y="271190"/>
                    </a:cubicBezTo>
                    <a:cubicBezTo>
                      <a:pt x="172460" y="267325"/>
                      <a:pt x="184150" y="251866"/>
                      <a:pt x="184150" y="235120"/>
                    </a:cubicBezTo>
                    <a:cubicBezTo>
                      <a:pt x="184150" y="218373"/>
                      <a:pt x="175058" y="208067"/>
                      <a:pt x="152978" y="199049"/>
                    </a:cubicBezTo>
                    <a:cubicBezTo>
                      <a:pt x="136092" y="193897"/>
                      <a:pt x="129598" y="188744"/>
                      <a:pt x="129598" y="182303"/>
                    </a:cubicBezTo>
                    <a:cubicBezTo>
                      <a:pt x="129598" y="177150"/>
                      <a:pt x="133495" y="171997"/>
                      <a:pt x="146483" y="171997"/>
                    </a:cubicBezTo>
                    <a:cubicBezTo>
                      <a:pt x="159472" y="171997"/>
                      <a:pt x="168564" y="177150"/>
                      <a:pt x="173759" y="178438"/>
                    </a:cubicBezTo>
                    <a:cubicBezTo>
                      <a:pt x="173759" y="178438"/>
                      <a:pt x="173759" y="178438"/>
                      <a:pt x="178955" y="156538"/>
                    </a:cubicBezTo>
                    <a:cubicBezTo>
                      <a:pt x="172460" y="153962"/>
                      <a:pt x="164667" y="151385"/>
                      <a:pt x="151679" y="151385"/>
                    </a:cubicBezTo>
                    <a:cubicBezTo>
                      <a:pt x="151679" y="151385"/>
                      <a:pt x="151679" y="151385"/>
                      <a:pt x="151679" y="133350"/>
                    </a:cubicBezTo>
                    <a:cubicBezTo>
                      <a:pt x="151679" y="133350"/>
                      <a:pt x="151679" y="133350"/>
                      <a:pt x="132196" y="133350"/>
                    </a:cubicBezTo>
                    <a:close/>
                    <a:moveTo>
                      <a:pt x="136310" y="0"/>
                    </a:moveTo>
                    <a:cubicBezTo>
                      <a:pt x="136310" y="0"/>
                      <a:pt x="136310" y="0"/>
                      <a:pt x="167467" y="3888"/>
                    </a:cubicBezTo>
                    <a:cubicBezTo>
                      <a:pt x="167467" y="3888"/>
                      <a:pt x="167467" y="3888"/>
                      <a:pt x="158380" y="25921"/>
                    </a:cubicBezTo>
                    <a:cubicBezTo>
                      <a:pt x="158380" y="25921"/>
                      <a:pt x="158380" y="25921"/>
                      <a:pt x="184343" y="6480"/>
                    </a:cubicBezTo>
                    <a:cubicBezTo>
                      <a:pt x="184343" y="6480"/>
                      <a:pt x="184343" y="6480"/>
                      <a:pt x="214202" y="9072"/>
                    </a:cubicBezTo>
                    <a:cubicBezTo>
                      <a:pt x="214202" y="9072"/>
                      <a:pt x="214202" y="9072"/>
                      <a:pt x="188238" y="62210"/>
                    </a:cubicBezTo>
                    <a:cubicBezTo>
                      <a:pt x="188238" y="62210"/>
                      <a:pt x="188238" y="62210"/>
                      <a:pt x="215500" y="62210"/>
                    </a:cubicBezTo>
                    <a:cubicBezTo>
                      <a:pt x="215500" y="62210"/>
                      <a:pt x="215500" y="62210"/>
                      <a:pt x="215500" y="81651"/>
                    </a:cubicBezTo>
                    <a:cubicBezTo>
                      <a:pt x="215500" y="81651"/>
                      <a:pt x="215500" y="81651"/>
                      <a:pt x="183045" y="81651"/>
                    </a:cubicBezTo>
                    <a:cubicBezTo>
                      <a:pt x="237569" y="114052"/>
                      <a:pt x="277813" y="198295"/>
                      <a:pt x="277813" y="243657"/>
                    </a:cubicBezTo>
                    <a:cubicBezTo>
                      <a:pt x="277813" y="299387"/>
                      <a:pt x="215500" y="331788"/>
                      <a:pt x="138907" y="331788"/>
                    </a:cubicBezTo>
                    <a:cubicBezTo>
                      <a:pt x="62313" y="331788"/>
                      <a:pt x="0" y="299387"/>
                      <a:pt x="0" y="243657"/>
                    </a:cubicBezTo>
                    <a:cubicBezTo>
                      <a:pt x="0" y="198295"/>
                      <a:pt x="40244" y="114052"/>
                      <a:pt x="94768" y="81651"/>
                    </a:cubicBezTo>
                    <a:cubicBezTo>
                      <a:pt x="94768" y="81651"/>
                      <a:pt x="94768" y="81651"/>
                      <a:pt x="68804" y="81651"/>
                    </a:cubicBezTo>
                    <a:cubicBezTo>
                      <a:pt x="68804" y="81651"/>
                      <a:pt x="68804" y="81651"/>
                      <a:pt x="68804" y="60914"/>
                    </a:cubicBezTo>
                    <a:cubicBezTo>
                      <a:pt x="68804" y="60914"/>
                      <a:pt x="68804" y="60914"/>
                      <a:pt x="96066" y="62210"/>
                    </a:cubicBezTo>
                    <a:cubicBezTo>
                      <a:pt x="96066" y="62210"/>
                      <a:pt x="96066" y="62210"/>
                      <a:pt x="66208" y="5184"/>
                    </a:cubicBezTo>
                    <a:cubicBezTo>
                      <a:pt x="66208" y="5184"/>
                      <a:pt x="66208" y="5184"/>
                      <a:pt x="110347" y="6480"/>
                    </a:cubicBezTo>
                    <a:cubicBezTo>
                      <a:pt x="110347" y="6480"/>
                      <a:pt x="110347" y="6480"/>
                      <a:pt x="127223" y="28513"/>
                    </a:cubicBezTo>
                    <a:cubicBezTo>
                      <a:pt x="127223" y="28513"/>
                      <a:pt x="127223" y="28513"/>
                      <a:pt x="13631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21" name="文本框 20"/>
            <p:cNvSpPr txBox="1"/>
            <p:nvPr/>
          </p:nvSpPr>
          <p:spPr>
            <a:xfrm>
              <a:off x="9040086" y="2234928"/>
              <a:ext cx="21687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8432074" y="3226811"/>
            <a:ext cx="2776810" cy="461665"/>
            <a:chOff x="8432074" y="3226811"/>
            <a:chExt cx="2776810" cy="461665"/>
          </a:xfrm>
        </p:grpSpPr>
        <p:grpSp>
          <p:nvGrpSpPr>
            <p:cNvPr id="36" name="组合 35"/>
            <p:cNvGrpSpPr/>
            <p:nvPr/>
          </p:nvGrpSpPr>
          <p:grpSpPr>
            <a:xfrm>
              <a:off x="8432074" y="3241598"/>
              <a:ext cx="435428" cy="435428"/>
              <a:chOff x="8533674" y="5262836"/>
              <a:chExt cx="435428" cy="435428"/>
            </a:xfrm>
          </p:grpSpPr>
          <p:sp>
            <p:nvSpPr>
              <p:cNvPr id="37" name="矩形: 圆角 36"/>
              <p:cNvSpPr/>
              <p:nvPr/>
            </p:nvSpPr>
            <p:spPr>
              <a:xfrm>
                <a:off x="8533674" y="5262836"/>
                <a:ext cx="435428" cy="435428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38" name="椭圆 10"/>
              <p:cNvSpPr/>
              <p:nvPr/>
            </p:nvSpPr>
            <p:spPr>
              <a:xfrm>
                <a:off x="8637634" y="5362849"/>
                <a:ext cx="227507" cy="235402"/>
              </a:xfrm>
              <a:custGeom>
                <a:avLst/>
                <a:gdLst>
                  <a:gd name="connsiteX0" fmla="*/ 94055 w 317452"/>
                  <a:gd name="connsiteY0" fmla="*/ 135965 h 328468"/>
                  <a:gd name="connsiteX1" fmla="*/ 94407 w 317452"/>
                  <a:gd name="connsiteY1" fmla="*/ 136055 h 328468"/>
                  <a:gd name="connsiteX2" fmla="*/ 104825 w 317452"/>
                  <a:gd name="connsiteY2" fmla="*/ 158537 h 328468"/>
                  <a:gd name="connsiteX3" fmla="*/ 106109 w 317452"/>
                  <a:gd name="connsiteY3" fmla="*/ 161308 h 328468"/>
                  <a:gd name="connsiteX4" fmla="*/ 98162 w 317452"/>
                  <a:gd name="connsiteY4" fmla="*/ 160053 h 328468"/>
                  <a:gd name="connsiteX5" fmla="*/ 96849 w 317452"/>
                  <a:gd name="connsiteY5" fmla="*/ 160053 h 328468"/>
                  <a:gd name="connsiteX6" fmla="*/ 92911 w 317452"/>
                  <a:gd name="connsiteY6" fmla="*/ 137630 h 328468"/>
                  <a:gd name="connsiteX7" fmla="*/ 93506 w 317452"/>
                  <a:gd name="connsiteY7" fmla="*/ 136765 h 328468"/>
                  <a:gd name="connsiteX8" fmla="*/ 39496 w 317452"/>
                  <a:gd name="connsiteY8" fmla="*/ 115887 h 328468"/>
                  <a:gd name="connsiteX9" fmla="*/ 51437 w 317452"/>
                  <a:gd name="connsiteY9" fmla="*/ 165488 h 328468"/>
                  <a:gd name="connsiteX10" fmla="*/ 48784 w 317452"/>
                  <a:gd name="connsiteY10" fmla="*/ 166793 h 328468"/>
                  <a:gd name="connsiteX11" fmla="*/ 47457 w 317452"/>
                  <a:gd name="connsiteY11" fmla="*/ 170709 h 328468"/>
                  <a:gd name="connsiteX12" fmla="*/ 48784 w 317452"/>
                  <a:gd name="connsiteY12" fmla="*/ 173319 h 328468"/>
                  <a:gd name="connsiteX13" fmla="*/ 52764 w 317452"/>
                  <a:gd name="connsiteY13" fmla="*/ 175930 h 328468"/>
                  <a:gd name="connsiteX14" fmla="*/ 55418 w 317452"/>
                  <a:gd name="connsiteY14" fmla="*/ 174625 h 328468"/>
                  <a:gd name="connsiteX15" fmla="*/ 87263 w 317452"/>
                  <a:gd name="connsiteY15" fmla="*/ 216393 h 328468"/>
                  <a:gd name="connsiteX16" fmla="*/ 55418 w 317452"/>
                  <a:gd name="connsiteY16" fmla="*/ 230752 h 328468"/>
                  <a:gd name="connsiteX17" fmla="*/ 38169 w 317452"/>
                  <a:gd name="connsiteY17" fmla="*/ 224225 h 328468"/>
                  <a:gd name="connsiteX18" fmla="*/ 1017 w 317452"/>
                  <a:gd name="connsiteY18" fmla="*/ 147214 h 328468"/>
                  <a:gd name="connsiteX19" fmla="*/ 7651 w 317452"/>
                  <a:gd name="connsiteY19" fmla="*/ 128940 h 328468"/>
                  <a:gd name="connsiteX20" fmla="*/ 39496 w 317452"/>
                  <a:gd name="connsiteY20" fmla="*/ 115887 h 328468"/>
                  <a:gd name="connsiteX21" fmla="*/ 63900 w 317452"/>
                  <a:gd name="connsiteY21" fmla="*/ 106627 h 328468"/>
                  <a:gd name="connsiteX22" fmla="*/ 71807 w 317452"/>
                  <a:gd name="connsiteY22" fmla="*/ 114982 h 328468"/>
                  <a:gd name="connsiteX23" fmla="*/ 81033 w 317452"/>
                  <a:gd name="connsiteY23" fmla="*/ 133331 h 328468"/>
                  <a:gd name="connsiteX24" fmla="*/ 87623 w 317452"/>
                  <a:gd name="connsiteY24" fmla="*/ 130710 h 328468"/>
                  <a:gd name="connsiteX25" fmla="*/ 95803 w 317452"/>
                  <a:gd name="connsiteY25" fmla="*/ 133422 h 328468"/>
                  <a:gd name="connsiteX26" fmla="*/ 94055 w 317452"/>
                  <a:gd name="connsiteY26" fmla="*/ 135965 h 328468"/>
                  <a:gd name="connsiteX27" fmla="*/ 89115 w 317452"/>
                  <a:gd name="connsiteY27" fmla="*/ 134702 h 328468"/>
                  <a:gd name="connsiteX28" fmla="*/ 83823 w 317452"/>
                  <a:gd name="connsiteY28" fmla="*/ 137407 h 328468"/>
                  <a:gd name="connsiteX29" fmla="*/ 82500 w 317452"/>
                  <a:gd name="connsiteY29" fmla="*/ 137407 h 328468"/>
                  <a:gd name="connsiteX30" fmla="*/ 97053 w 317452"/>
                  <a:gd name="connsiteY30" fmla="*/ 169863 h 328468"/>
                  <a:gd name="connsiteX31" fmla="*/ 98375 w 317452"/>
                  <a:gd name="connsiteY31" fmla="*/ 169863 h 328468"/>
                  <a:gd name="connsiteX32" fmla="*/ 103667 w 317452"/>
                  <a:gd name="connsiteY32" fmla="*/ 167158 h 328468"/>
                  <a:gd name="connsiteX33" fmla="*/ 106313 w 317452"/>
                  <a:gd name="connsiteY33" fmla="*/ 161749 h 328468"/>
                  <a:gd name="connsiteX34" fmla="*/ 106109 w 317452"/>
                  <a:gd name="connsiteY34" fmla="*/ 161308 h 328468"/>
                  <a:gd name="connsiteX35" fmla="*/ 109648 w 317452"/>
                  <a:gd name="connsiteY35" fmla="*/ 161866 h 328468"/>
                  <a:gd name="connsiteX36" fmla="*/ 110272 w 317452"/>
                  <a:gd name="connsiteY36" fmla="*/ 161402 h 328468"/>
                  <a:gd name="connsiteX37" fmla="*/ 110522 w 317452"/>
                  <a:gd name="connsiteY37" fmla="*/ 164622 h 328468"/>
                  <a:gd name="connsiteX38" fmla="*/ 106074 w 317452"/>
                  <a:gd name="connsiteY38" fmla="*/ 170028 h 328468"/>
                  <a:gd name="connsiteX39" fmla="*/ 99484 w 317452"/>
                  <a:gd name="connsiteY39" fmla="*/ 172650 h 328468"/>
                  <a:gd name="connsiteX40" fmla="*/ 107391 w 317452"/>
                  <a:gd name="connsiteY40" fmla="*/ 192309 h 328468"/>
                  <a:gd name="connsiteX41" fmla="*/ 100802 w 317452"/>
                  <a:gd name="connsiteY41" fmla="*/ 211968 h 328468"/>
                  <a:gd name="connsiteX42" fmla="*/ 91576 w 317452"/>
                  <a:gd name="connsiteY42" fmla="*/ 215900 h 328468"/>
                  <a:gd name="connsiteX43" fmla="*/ 59946 w 317452"/>
                  <a:gd name="connsiteY43" fmla="*/ 172650 h 328468"/>
                  <a:gd name="connsiteX44" fmla="*/ 62582 w 317452"/>
                  <a:gd name="connsiteY44" fmla="*/ 171339 h 328468"/>
                  <a:gd name="connsiteX45" fmla="*/ 63900 w 317452"/>
                  <a:gd name="connsiteY45" fmla="*/ 166097 h 328468"/>
                  <a:gd name="connsiteX46" fmla="*/ 62582 w 317452"/>
                  <a:gd name="connsiteY46" fmla="*/ 163475 h 328468"/>
                  <a:gd name="connsiteX47" fmla="*/ 58628 w 317452"/>
                  <a:gd name="connsiteY47" fmla="*/ 162165 h 328468"/>
                  <a:gd name="connsiteX48" fmla="*/ 54674 w 317452"/>
                  <a:gd name="connsiteY48" fmla="*/ 163475 h 328468"/>
                  <a:gd name="connsiteX49" fmla="*/ 42813 w 317452"/>
                  <a:gd name="connsiteY49" fmla="*/ 111051 h 328468"/>
                  <a:gd name="connsiteX50" fmla="*/ 52038 w 317452"/>
                  <a:gd name="connsiteY50" fmla="*/ 107119 h 328468"/>
                  <a:gd name="connsiteX51" fmla="*/ 63900 w 317452"/>
                  <a:gd name="connsiteY51" fmla="*/ 106627 h 328468"/>
                  <a:gd name="connsiteX52" fmla="*/ 221560 w 317452"/>
                  <a:gd name="connsiteY52" fmla="*/ 67725 h 328468"/>
                  <a:gd name="connsiteX53" fmla="*/ 239938 w 317452"/>
                  <a:gd name="connsiteY53" fmla="*/ 67725 h 328468"/>
                  <a:gd name="connsiteX54" fmla="*/ 249127 w 317452"/>
                  <a:gd name="connsiteY54" fmla="*/ 90147 h 328468"/>
                  <a:gd name="connsiteX55" fmla="*/ 249127 w 317452"/>
                  <a:gd name="connsiteY55" fmla="*/ 99380 h 328468"/>
                  <a:gd name="connsiteX56" fmla="*/ 259629 w 317452"/>
                  <a:gd name="connsiteY56" fmla="*/ 162691 h 328468"/>
                  <a:gd name="connsiteX57" fmla="*/ 300324 w 317452"/>
                  <a:gd name="connsiteY57" fmla="*/ 193027 h 328468"/>
                  <a:gd name="connsiteX58" fmla="*/ 304262 w 317452"/>
                  <a:gd name="connsiteY58" fmla="*/ 215450 h 328468"/>
                  <a:gd name="connsiteX59" fmla="*/ 283258 w 317452"/>
                  <a:gd name="connsiteY59" fmla="*/ 219407 h 328468"/>
                  <a:gd name="connsiteX60" fmla="*/ 281946 w 317452"/>
                  <a:gd name="connsiteY60" fmla="*/ 218088 h 328468"/>
                  <a:gd name="connsiteX61" fmla="*/ 236000 w 317452"/>
                  <a:gd name="connsiteY61" fmla="*/ 185113 h 328468"/>
                  <a:gd name="connsiteX62" fmla="*/ 229436 w 317452"/>
                  <a:gd name="connsiteY62" fmla="*/ 174562 h 328468"/>
                  <a:gd name="connsiteX63" fmla="*/ 224185 w 317452"/>
                  <a:gd name="connsiteY63" fmla="*/ 145544 h 328468"/>
                  <a:gd name="connsiteX64" fmla="*/ 196617 w 317452"/>
                  <a:gd name="connsiteY64" fmla="*/ 194346 h 328468"/>
                  <a:gd name="connsiteX65" fmla="*/ 229436 w 317452"/>
                  <a:gd name="connsiteY65" fmla="*/ 243148 h 328468"/>
                  <a:gd name="connsiteX66" fmla="*/ 230749 w 317452"/>
                  <a:gd name="connsiteY66" fmla="*/ 265571 h 328468"/>
                  <a:gd name="connsiteX67" fmla="*/ 195305 w 317452"/>
                  <a:gd name="connsiteY67" fmla="*/ 318329 h 328468"/>
                  <a:gd name="connsiteX68" fmla="*/ 169050 w 317452"/>
                  <a:gd name="connsiteY68" fmla="*/ 323605 h 328468"/>
                  <a:gd name="connsiteX69" fmla="*/ 167737 w 317452"/>
                  <a:gd name="connsiteY69" fmla="*/ 323605 h 328468"/>
                  <a:gd name="connsiteX70" fmla="*/ 162486 w 317452"/>
                  <a:gd name="connsiteY70" fmla="*/ 297226 h 328468"/>
                  <a:gd name="connsiteX71" fmla="*/ 191366 w 317452"/>
                  <a:gd name="connsiteY71" fmla="*/ 255019 h 328468"/>
                  <a:gd name="connsiteX72" fmla="*/ 167737 w 317452"/>
                  <a:gd name="connsiteY72" fmla="*/ 220726 h 328468"/>
                  <a:gd name="connsiteX73" fmla="*/ 70594 w 317452"/>
                  <a:gd name="connsiteY73" fmla="*/ 322286 h 328468"/>
                  <a:gd name="connsiteX74" fmla="*/ 46965 w 317452"/>
                  <a:gd name="connsiteY74" fmla="*/ 326243 h 328468"/>
                  <a:gd name="connsiteX75" fmla="*/ 44339 w 317452"/>
                  <a:gd name="connsiteY75" fmla="*/ 322286 h 328468"/>
                  <a:gd name="connsiteX76" fmla="*/ 43027 w 317452"/>
                  <a:gd name="connsiteY76" fmla="*/ 295907 h 328468"/>
                  <a:gd name="connsiteX77" fmla="*/ 144108 w 317452"/>
                  <a:gd name="connsiteY77" fmla="*/ 189070 h 328468"/>
                  <a:gd name="connsiteX78" fmla="*/ 148046 w 317452"/>
                  <a:gd name="connsiteY78" fmla="*/ 177200 h 328468"/>
                  <a:gd name="connsiteX79" fmla="*/ 190054 w 317452"/>
                  <a:gd name="connsiteY79" fmla="*/ 103337 h 328468"/>
                  <a:gd name="connsiteX80" fmla="*/ 151984 w 317452"/>
                  <a:gd name="connsiteY80" fmla="*/ 107294 h 328468"/>
                  <a:gd name="connsiteX81" fmla="*/ 119166 w 317452"/>
                  <a:gd name="connsiteY81" fmla="*/ 154777 h 328468"/>
                  <a:gd name="connsiteX82" fmla="*/ 110272 w 317452"/>
                  <a:gd name="connsiteY82" fmla="*/ 161402 h 328468"/>
                  <a:gd name="connsiteX83" fmla="*/ 110027 w 317452"/>
                  <a:gd name="connsiteY83" fmla="*/ 158233 h 328468"/>
                  <a:gd name="connsiteX84" fmla="*/ 99484 w 317452"/>
                  <a:gd name="connsiteY84" fmla="*/ 134642 h 328468"/>
                  <a:gd name="connsiteX85" fmla="*/ 95803 w 317452"/>
                  <a:gd name="connsiteY85" fmla="*/ 133422 h 328468"/>
                  <a:gd name="connsiteX86" fmla="*/ 97670 w 317452"/>
                  <a:gd name="connsiteY86" fmla="*/ 130706 h 328468"/>
                  <a:gd name="connsiteX87" fmla="*/ 130980 w 317452"/>
                  <a:gd name="connsiteY87" fmla="*/ 82234 h 328468"/>
                  <a:gd name="connsiteX88" fmla="*/ 141482 w 317452"/>
                  <a:gd name="connsiteY88" fmla="*/ 75639 h 328468"/>
                  <a:gd name="connsiteX89" fmla="*/ 221560 w 317452"/>
                  <a:gd name="connsiteY89" fmla="*/ 67725 h 328468"/>
                  <a:gd name="connsiteX90" fmla="*/ 276970 w 317452"/>
                  <a:gd name="connsiteY90" fmla="*/ 0 h 328468"/>
                  <a:gd name="connsiteX91" fmla="*/ 317452 w 317452"/>
                  <a:gd name="connsiteY91" fmla="*/ 39688 h 328468"/>
                  <a:gd name="connsiteX92" fmla="*/ 276970 w 317452"/>
                  <a:gd name="connsiteY92" fmla="*/ 79376 h 328468"/>
                  <a:gd name="connsiteX93" fmla="*/ 236488 w 317452"/>
                  <a:gd name="connsiteY93" fmla="*/ 39688 h 328468"/>
                  <a:gd name="connsiteX94" fmla="*/ 276970 w 317452"/>
                  <a:gd name="connsiteY94" fmla="*/ 0 h 328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</a:cxnLst>
                <a:rect l="l" t="t" r="r" b="b"/>
                <a:pathLst>
                  <a:path w="317452" h="328468">
                    <a:moveTo>
                      <a:pt x="94055" y="135965"/>
                    </a:moveTo>
                    <a:lnTo>
                      <a:pt x="94407" y="136055"/>
                    </a:lnTo>
                    <a:cubicBezTo>
                      <a:pt x="100360" y="148902"/>
                      <a:pt x="103337" y="155325"/>
                      <a:pt x="104825" y="158537"/>
                    </a:cubicBezTo>
                    <a:lnTo>
                      <a:pt x="106109" y="161308"/>
                    </a:lnTo>
                    <a:lnTo>
                      <a:pt x="98162" y="160053"/>
                    </a:lnTo>
                    <a:cubicBezTo>
                      <a:pt x="98162" y="160053"/>
                      <a:pt x="96849" y="160053"/>
                      <a:pt x="96849" y="160053"/>
                    </a:cubicBezTo>
                    <a:cubicBezTo>
                      <a:pt x="90285" y="154777"/>
                      <a:pt x="87660" y="144225"/>
                      <a:pt x="92911" y="137630"/>
                    </a:cubicBezTo>
                    <a:cubicBezTo>
                      <a:pt x="92911" y="137630"/>
                      <a:pt x="92911" y="137630"/>
                      <a:pt x="93506" y="136765"/>
                    </a:cubicBezTo>
                    <a:close/>
                    <a:moveTo>
                      <a:pt x="39496" y="115887"/>
                    </a:moveTo>
                    <a:cubicBezTo>
                      <a:pt x="39496" y="115887"/>
                      <a:pt x="39496" y="115887"/>
                      <a:pt x="51437" y="165488"/>
                    </a:cubicBezTo>
                    <a:cubicBezTo>
                      <a:pt x="51437" y="165488"/>
                      <a:pt x="51437" y="165488"/>
                      <a:pt x="48784" y="166793"/>
                    </a:cubicBezTo>
                    <a:cubicBezTo>
                      <a:pt x="47457" y="166793"/>
                      <a:pt x="47457" y="169403"/>
                      <a:pt x="47457" y="170709"/>
                    </a:cubicBezTo>
                    <a:cubicBezTo>
                      <a:pt x="47457" y="170709"/>
                      <a:pt x="47457" y="170709"/>
                      <a:pt x="48784" y="173319"/>
                    </a:cubicBezTo>
                    <a:cubicBezTo>
                      <a:pt x="50111" y="175930"/>
                      <a:pt x="51437" y="175930"/>
                      <a:pt x="52764" y="175930"/>
                    </a:cubicBezTo>
                    <a:lnTo>
                      <a:pt x="55418" y="174625"/>
                    </a:lnTo>
                    <a:cubicBezTo>
                      <a:pt x="55418" y="174625"/>
                      <a:pt x="55418" y="174625"/>
                      <a:pt x="87263" y="216393"/>
                    </a:cubicBezTo>
                    <a:cubicBezTo>
                      <a:pt x="87263" y="216393"/>
                      <a:pt x="87263" y="216393"/>
                      <a:pt x="55418" y="230752"/>
                    </a:cubicBezTo>
                    <a:cubicBezTo>
                      <a:pt x="48784" y="233362"/>
                      <a:pt x="40823" y="230752"/>
                      <a:pt x="38169" y="224225"/>
                    </a:cubicBezTo>
                    <a:cubicBezTo>
                      <a:pt x="38169" y="224225"/>
                      <a:pt x="38169" y="224225"/>
                      <a:pt x="1017" y="147214"/>
                    </a:cubicBezTo>
                    <a:cubicBezTo>
                      <a:pt x="-1637" y="140687"/>
                      <a:pt x="1017" y="132856"/>
                      <a:pt x="7651" y="128940"/>
                    </a:cubicBezTo>
                    <a:cubicBezTo>
                      <a:pt x="7651" y="128940"/>
                      <a:pt x="7651" y="128940"/>
                      <a:pt x="39496" y="115887"/>
                    </a:cubicBezTo>
                    <a:close/>
                    <a:moveTo>
                      <a:pt x="63900" y="106627"/>
                    </a:moveTo>
                    <a:cubicBezTo>
                      <a:pt x="67524" y="108102"/>
                      <a:pt x="70489" y="111051"/>
                      <a:pt x="71807" y="114982"/>
                    </a:cubicBezTo>
                    <a:cubicBezTo>
                      <a:pt x="71807" y="114982"/>
                      <a:pt x="71807" y="114982"/>
                      <a:pt x="81033" y="133331"/>
                    </a:cubicBezTo>
                    <a:cubicBezTo>
                      <a:pt x="81033" y="133331"/>
                      <a:pt x="81033" y="133331"/>
                      <a:pt x="87623" y="130710"/>
                    </a:cubicBezTo>
                    <a:lnTo>
                      <a:pt x="95803" y="133422"/>
                    </a:lnTo>
                    <a:lnTo>
                      <a:pt x="94055" y="135965"/>
                    </a:lnTo>
                    <a:lnTo>
                      <a:pt x="89115" y="134702"/>
                    </a:lnTo>
                    <a:cubicBezTo>
                      <a:pt x="89115" y="134702"/>
                      <a:pt x="89115" y="134702"/>
                      <a:pt x="83823" y="137407"/>
                    </a:cubicBezTo>
                    <a:cubicBezTo>
                      <a:pt x="83823" y="137407"/>
                      <a:pt x="82500" y="137407"/>
                      <a:pt x="82500" y="137407"/>
                    </a:cubicBezTo>
                    <a:cubicBezTo>
                      <a:pt x="82500" y="137407"/>
                      <a:pt x="82500" y="137407"/>
                      <a:pt x="97053" y="169863"/>
                    </a:cubicBezTo>
                    <a:cubicBezTo>
                      <a:pt x="97053" y="169863"/>
                      <a:pt x="97053" y="169863"/>
                      <a:pt x="98375" y="169863"/>
                    </a:cubicBezTo>
                    <a:lnTo>
                      <a:pt x="103667" y="167158"/>
                    </a:lnTo>
                    <a:cubicBezTo>
                      <a:pt x="106313" y="165806"/>
                      <a:pt x="106313" y="163101"/>
                      <a:pt x="106313" y="161749"/>
                    </a:cubicBezTo>
                    <a:lnTo>
                      <a:pt x="106109" y="161308"/>
                    </a:lnTo>
                    <a:lnTo>
                      <a:pt x="109648" y="161866"/>
                    </a:lnTo>
                    <a:lnTo>
                      <a:pt x="110272" y="161402"/>
                    </a:lnTo>
                    <a:lnTo>
                      <a:pt x="110522" y="164622"/>
                    </a:lnTo>
                    <a:cubicBezTo>
                      <a:pt x="109698" y="166752"/>
                      <a:pt x="108051" y="168718"/>
                      <a:pt x="106074" y="170028"/>
                    </a:cubicBezTo>
                    <a:cubicBezTo>
                      <a:pt x="106074" y="170028"/>
                      <a:pt x="106074" y="170028"/>
                      <a:pt x="99484" y="172650"/>
                    </a:cubicBezTo>
                    <a:cubicBezTo>
                      <a:pt x="99484" y="172650"/>
                      <a:pt x="99484" y="172650"/>
                      <a:pt x="107391" y="192309"/>
                    </a:cubicBezTo>
                    <a:cubicBezTo>
                      <a:pt x="111345" y="198862"/>
                      <a:pt x="107391" y="208036"/>
                      <a:pt x="100802" y="211968"/>
                    </a:cubicBezTo>
                    <a:cubicBezTo>
                      <a:pt x="100802" y="211968"/>
                      <a:pt x="100802" y="211968"/>
                      <a:pt x="91576" y="215900"/>
                    </a:cubicBezTo>
                    <a:cubicBezTo>
                      <a:pt x="91576" y="215900"/>
                      <a:pt x="91576" y="215900"/>
                      <a:pt x="59946" y="172650"/>
                    </a:cubicBezTo>
                    <a:cubicBezTo>
                      <a:pt x="59946" y="172650"/>
                      <a:pt x="59946" y="172650"/>
                      <a:pt x="62582" y="171339"/>
                    </a:cubicBezTo>
                    <a:cubicBezTo>
                      <a:pt x="65218" y="170028"/>
                      <a:pt x="65218" y="167407"/>
                      <a:pt x="63900" y="166097"/>
                    </a:cubicBezTo>
                    <a:cubicBezTo>
                      <a:pt x="63900" y="166097"/>
                      <a:pt x="63900" y="166097"/>
                      <a:pt x="62582" y="163475"/>
                    </a:cubicBezTo>
                    <a:cubicBezTo>
                      <a:pt x="62582" y="162165"/>
                      <a:pt x="59946" y="160854"/>
                      <a:pt x="58628" y="162165"/>
                    </a:cubicBezTo>
                    <a:cubicBezTo>
                      <a:pt x="58628" y="162165"/>
                      <a:pt x="58628" y="162165"/>
                      <a:pt x="54674" y="163475"/>
                    </a:cubicBezTo>
                    <a:cubicBezTo>
                      <a:pt x="54674" y="163475"/>
                      <a:pt x="54674" y="163475"/>
                      <a:pt x="42813" y="111051"/>
                    </a:cubicBezTo>
                    <a:cubicBezTo>
                      <a:pt x="42813" y="111051"/>
                      <a:pt x="42813" y="111051"/>
                      <a:pt x="52038" y="107119"/>
                    </a:cubicBezTo>
                    <a:cubicBezTo>
                      <a:pt x="55992" y="105153"/>
                      <a:pt x="60275" y="105153"/>
                      <a:pt x="63900" y="106627"/>
                    </a:cubicBezTo>
                    <a:close/>
                    <a:moveTo>
                      <a:pt x="221560" y="67725"/>
                    </a:moveTo>
                    <a:cubicBezTo>
                      <a:pt x="226810" y="65087"/>
                      <a:pt x="234687" y="65087"/>
                      <a:pt x="239938" y="67725"/>
                    </a:cubicBezTo>
                    <a:cubicBezTo>
                      <a:pt x="247814" y="73001"/>
                      <a:pt x="250440" y="80915"/>
                      <a:pt x="249127" y="90147"/>
                    </a:cubicBezTo>
                    <a:cubicBezTo>
                      <a:pt x="249127" y="92785"/>
                      <a:pt x="249127" y="96742"/>
                      <a:pt x="249127" y="99380"/>
                    </a:cubicBezTo>
                    <a:cubicBezTo>
                      <a:pt x="249127" y="99380"/>
                      <a:pt x="249127" y="99380"/>
                      <a:pt x="259629" y="162691"/>
                    </a:cubicBezTo>
                    <a:cubicBezTo>
                      <a:pt x="259629" y="162691"/>
                      <a:pt x="259629" y="162691"/>
                      <a:pt x="300324" y="193027"/>
                    </a:cubicBezTo>
                    <a:cubicBezTo>
                      <a:pt x="308200" y="198303"/>
                      <a:pt x="309513" y="207536"/>
                      <a:pt x="304262" y="215450"/>
                    </a:cubicBezTo>
                    <a:cubicBezTo>
                      <a:pt x="299011" y="222045"/>
                      <a:pt x="289822" y="223363"/>
                      <a:pt x="283258" y="219407"/>
                    </a:cubicBezTo>
                    <a:cubicBezTo>
                      <a:pt x="283258" y="219407"/>
                      <a:pt x="281946" y="219407"/>
                      <a:pt x="281946" y="218088"/>
                    </a:cubicBezTo>
                    <a:cubicBezTo>
                      <a:pt x="281946" y="218088"/>
                      <a:pt x="281946" y="218088"/>
                      <a:pt x="236000" y="185113"/>
                    </a:cubicBezTo>
                    <a:cubicBezTo>
                      <a:pt x="232061" y="182475"/>
                      <a:pt x="230749" y="178518"/>
                      <a:pt x="229436" y="174562"/>
                    </a:cubicBezTo>
                    <a:cubicBezTo>
                      <a:pt x="229436" y="174562"/>
                      <a:pt x="229436" y="174562"/>
                      <a:pt x="224185" y="145544"/>
                    </a:cubicBezTo>
                    <a:cubicBezTo>
                      <a:pt x="224185" y="145544"/>
                      <a:pt x="224185" y="145544"/>
                      <a:pt x="196617" y="194346"/>
                    </a:cubicBezTo>
                    <a:cubicBezTo>
                      <a:pt x="196617" y="194346"/>
                      <a:pt x="196617" y="194346"/>
                      <a:pt x="229436" y="243148"/>
                    </a:cubicBezTo>
                    <a:cubicBezTo>
                      <a:pt x="234687" y="249743"/>
                      <a:pt x="234687" y="258976"/>
                      <a:pt x="230749" y="265571"/>
                    </a:cubicBezTo>
                    <a:cubicBezTo>
                      <a:pt x="230749" y="265571"/>
                      <a:pt x="230749" y="265571"/>
                      <a:pt x="195305" y="318329"/>
                    </a:cubicBezTo>
                    <a:cubicBezTo>
                      <a:pt x="188741" y="326243"/>
                      <a:pt x="178239" y="328881"/>
                      <a:pt x="169050" y="323605"/>
                    </a:cubicBezTo>
                    <a:cubicBezTo>
                      <a:pt x="169050" y="323605"/>
                      <a:pt x="169050" y="323605"/>
                      <a:pt x="167737" y="323605"/>
                    </a:cubicBezTo>
                    <a:cubicBezTo>
                      <a:pt x="159861" y="318329"/>
                      <a:pt x="157235" y="305140"/>
                      <a:pt x="162486" y="297226"/>
                    </a:cubicBezTo>
                    <a:cubicBezTo>
                      <a:pt x="162486" y="297226"/>
                      <a:pt x="162486" y="297226"/>
                      <a:pt x="191366" y="255019"/>
                    </a:cubicBezTo>
                    <a:cubicBezTo>
                      <a:pt x="191366" y="255019"/>
                      <a:pt x="191366" y="255019"/>
                      <a:pt x="167737" y="220726"/>
                    </a:cubicBezTo>
                    <a:cubicBezTo>
                      <a:pt x="167737" y="220726"/>
                      <a:pt x="167737" y="220726"/>
                      <a:pt x="70594" y="322286"/>
                    </a:cubicBezTo>
                    <a:cubicBezTo>
                      <a:pt x="65343" y="328881"/>
                      <a:pt x="54841" y="330200"/>
                      <a:pt x="46965" y="326243"/>
                    </a:cubicBezTo>
                    <a:cubicBezTo>
                      <a:pt x="45652" y="324924"/>
                      <a:pt x="44339" y="323605"/>
                      <a:pt x="44339" y="322286"/>
                    </a:cubicBezTo>
                    <a:cubicBezTo>
                      <a:pt x="36463" y="315691"/>
                      <a:pt x="36463" y="303821"/>
                      <a:pt x="43027" y="295907"/>
                    </a:cubicBezTo>
                    <a:cubicBezTo>
                      <a:pt x="43027" y="295907"/>
                      <a:pt x="43027" y="295907"/>
                      <a:pt x="144108" y="189070"/>
                    </a:cubicBezTo>
                    <a:cubicBezTo>
                      <a:pt x="144108" y="185113"/>
                      <a:pt x="145421" y="181156"/>
                      <a:pt x="148046" y="177200"/>
                    </a:cubicBezTo>
                    <a:cubicBezTo>
                      <a:pt x="148046" y="177200"/>
                      <a:pt x="148046" y="177200"/>
                      <a:pt x="190054" y="103337"/>
                    </a:cubicBezTo>
                    <a:cubicBezTo>
                      <a:pt x="190054" y="103337"/>
                      <a:pt x="190054" y="103337"/>
                      <a:pt x="151984" y="107294"/>
                    </a:cubicBezTo>
                    <a:cubicBezTo>
                      <a:pt x="151984" y="107294"/>
                      <a:pt x="151984" y="107294"/>
                      <a:pt x="119166" y="154777"/>
                    </a:cubicBezTo>
                    <a:lnTo>
                      <a:pt x="110272" y="161402"/>
                    </a:lnTo>
                    <a:lnTo>
                      <a:pt x="110027" y="158233"/>
                    </a:lnTo>
                    <a:cubicBezTo>
                      <a:pt x="99484" y="134642"/>
                      <a:pt x="99484" y="134642"/>
                      <a:pt x="99484" y="134642"/>
                    </a:cubicBezTo>
                    <a:lnTo>
                      <a:pt x="95803" y="133422"/>
                    </a:lnTo>
                    <a:lnTo>
                      <a:pt x="97670" y="130706"/>
                    </a:lnTo>
                    <a:cubicBezTo>
                      <a:pt x="102428" y="123781"/>
                      <a:pt x="111946" y="109932"/>
                      <a:pt x="130980" y="82234"/>
                    </a:cubicBezTo>
                    <a:cubicBezTo>
                      <a:pt x="133606" y="78277"/>
                      <a:pt x="137544" y="75639"/>
                      <a:pt x="141482" y="75639"/>
                    </a:cubicBezTo>
                    <a:cubicBezTo>
                      <a:pt x="141482" y="75639"/>
                      <a:pt x="141482" y="75639"/>
                      <a:pt x="221560" y="67725"/>
                    </a:cubicBezTo>
                    <a:close/>
                    <a:moveTo>
                      <a:pt x="276970" y="0"/>
                    </a:moveTo>
                    <a:cubicBezTo>
                      <a:pt x="299328" y="0"/>
                      <a:pt x="317452" y="17769"/>
                      <a:pt x="317452" y="39688"/>
                    </a:cubicBezTo>
                    <a:cubicBezTo>
                      <a:pt x="317452" y="61607"/>
                      <a:pt x="299328" y="79376"/>
                      <a:pt x="276970" y="79376"/>
                    </a:cubicBezTo>
                    <a:cubicBezTo>
                      <a:pt x="254612" y="79376"/>
                      <a:pt x="236488" y="61607"/>
                      <a:pt x="236488" y="39688"/>
                    </a:cubicBezTo>
                    <a:cubicBezTo>
                      <a:pt x="236488" y="17769"/>
                      <a:pt x="254612" y="0"/>
                      <a:pt x="27697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22" name="文本框 21"/>
            <p:cNvSpPr txBox="1"/>
            <p:nvPr/>
          </p:nvSpPr>
          <p:spPr>
            <a:xfrm>
              <a:off x="9040086" y="3226811"/>
              <a:ext cx="21687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8432074" y="4213551"/>
            <a:ext cx="2776810" cy="461665"/>
            <a:chOff x="8432074" y="4213551"/>
            <a:chExt cx="2776810" cy="461665"/>
          </a:xfrm>
        </p:grpSpPr>
        <p:grpSp>
          <p:nvGrpSpPr>
            <p:cNvPr id="39" name="组合 38"/>
            <p:cNvGrpSpPr/>
            <p:nvPr/>
          </p:nvGrpSpPr>
          <p:grpSpPr>
            <a:xfrm>
              <a:off x="8432074" y="4222031"/>
              <a:ext cx="435428" cy="435428"/>
              <a:chOff x="8533674" y="5262836"/>
              <a:chExt cx="435428" cy="435428"/>
            </a:xfrm>
          </p:grpSpPr>
          <p:sp>
            <p:nvSpPr>
              <p:cNvPr id="40" name="矩形: 圆角 39"/>
              <p:cNvSpPr/>
              <p:nvPr/>
            </p:nvSpPr>
            <p:spPr>
              <a:xfrm>
                <a:off x="8533674" y="5262836"/>
                <a:ext cx="435428" cy="435428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41" name="椭圆 13"/>
              <p:cNvSpPr/>
              <p:nvPr/>
            </p:nvSpPr>
            <p:spPr>
              <a:xfrm>
                <a:off x="8649173" y="5362849"/>
                <a:ext cx="204430" cy="235402"/>
              </a:xfrm>
              <a:custGeom>
                <a:avLst/>
                <a:gdLst>
                  <a:gd name="connsiteX0" fmla="*/ 184010 w 292270"/>
                  <a:gd name="connsiteY0" fmla="*/ 131763 h 336550"/>
                  <a:gd name="connsiteX1" fmla="*/ 178567 w 292270"/>
                  <a:gd name="connsiteY1" fmla="*/ 141923 h 336550"/>
                  <a:gd name="connsiteX2" fmla="*/ 184010 w 292270"/>
                  <a:gd name="connsiteY2" fmla="*/ 150813 h 336550"/>
                  <a:gd name="connsiteX3" fmla="*/ 188092 w 292270"/>
                  <a:gd name="connsiteY3" fmla="*/ 141923 h 336550"/>
                  <a:gd name="connsiteX4" fmla="*/ 184010 w 292270"/>
                  <a:gd name="connsiteY4" fmla="*/ 131763 h 336550"/>
                  <a:gd name="connsiteX5" fmla="*/ 141147 w 292270"/>
                  <a:gd name="connsiteY5" fmla="*/ 131763 h 336550"/>
                  <a:gd name="connsiteX6" fmla="*/ 135704 w 292270"/>
                  <a:gd name="connsiteY6" fmla="*/ 141923 h 336550"/>
                  <a:gd name="connsiteX7" fmla="*/ 141147 w 292270"/>
                  <a:gd name="connsiteY7" fmla="*/ 150813 h 336550"/>
                  <a:gd name="connsiteX8" fmla="*/ 145229 w 292270"/>
                  <a:gd name="connsiteY8" fmla="*/ 141923 h 336550"/>
                  <a:gd name="connsiteX9" fmla="*/ 141147 w 292270"/>
                  <a:gd name="connsiteY9" fmla="*/ 131763 h 336550"/>
                  <a:gd name="connsiteX10" fmla="*/ 96811 w 292270"/>
                  <a:gd name="connsiteY10" fmla="*/ 131763 h 336550"/>
                  <a:gd name="connsiteX11" fmla="*/ 92842 w 292270"/>
                  <a:gd name="connsiteY11" fmla="*/ 134938 h 336550"/>
                  <a:gd name="connsiteX12" fmla="*/ 100780 w 292270"/>
                  <a:gd name="connsiteY12" fmla="*/ 134938 h 336550"/>
                  <a:gd name="connsiteX13" fmla="*/ 96811 w 292270"/>
                  <a:gd name="connsiteY13" fmla="*/ 131763 h 336550"/>
                  <a:gd name="connsiteX14" fmla="*/ 225310 w 292270"/>
                  <a:gd name="connsiteY14" fmla="*/ 127000 h 336550"/>
                  <a:gd name="connsiteX15" fmla="*/ 226721 w 292270"/>
                  <a:gd name="connsiteY15" fmla="*/ 127000 h 336550"/>
                  <a:gd name="connsiteX16" fmla="*/ 229543 w 292270"/>
                  <a:gd name="connsiteY16" fmla="*/ 127000 h 336550"/>
                  <a:gd name="connsiteX17" fmla="*/ 230954 w 292270"/>
                  <a:gd name="connsiteY17" fmla="*/ 127000 h 336550"/>
                  <a:gd name="connsiteX18" fmla="*/ 230954 w 292270"/>
                  <a:gd name="connsiteY18" fmla="*/ 155792 h 336550"/>
                  <a:gd name="connsiteX19" fmla="*/ 229543 w 292270"/>
                  <a:gd name="connsiteY19" fmla="*/ 157163 h 336550"/>
                  <a:gd name="connsiteX20" fmla="*/ 225310 w 292270"/>
                  <a:gd name="connsiteY20" fmla="*/ 157163 h 336550"/>
                  <a:gd name="connsiteX21" fmla="*/ 225310 w 292270"/>
                  <a:gd name="connsiteY21" fmla="*/ 155792 h 336550"/>
                  <a:gd name="connsiteX22" fmla="*/ 225310 w 292270"/>
                  <a:gd name="connsiteY22" fmla="*/ 132484 h 336550"/>
                  <a:gd name="connsiteX23" fmla="*/ 221076 w 292270"/>
                  <a:gd name="connsiteY23" fmla="*/ 133855 h 336550"/>
                  <a:gd name="connsiteX24" fmla="*/ 221076 w 292270"/>
                  <a:gd name="connsiteY24" fmla="*/ 135227 h 336550"/>
                  <a:gd name="connsiteX25" fmla="*/ 219665 w 292270"/>
                  <a:gd name="connsiteY25" fmla="*/ 133855 h 336550"/>
                  <a:gd name="connsiteX26" fmla="*/ 219665 w 292270"/>
                  <a:gd name="connsiteY26" fmla="*/ 131113 h 336550"/>
                  <a:gd name="connsiteX27" fmla="*/ 219665 w 292270"/>
                  <a:gd name="connsiteY27" fmla="*/ 129742 h 336550"/>
                  <a:gd name="connsiteX28" fmla="*/ 225310 w 292270"/>
                  <a:gd name="connsiteY28" fmla="*/ 127000 h 336550"/>
                  <a:gd name="connsiteX29" fmla="*/ 203791 w 292270"/>
                  <a:gd name="connsiteY29" fmla="*/ 127000 h 336550"/>
                  <a:gd name="connsiteX30" fmla="*/ 207495 w 292270"/>
                  <a:gd name="connsiteY30" fmla="*/ 127000 h 336550"/>
                  <a:gd name="connsiteX31" fmla="*/ 208730 w 292270"/>
                  <a:gd name="connsiteY31" fmla="*/ 127000 h 336550"/>
                  <a:gd name="connsiteX32" fmla="*/ 208730 w 292270"/>
                  <a:gd name="connsiteY32" fmla="*/ 155792 h 336550"/>
                  <a:gd name="connsiteX33" fmla="*/ 207495 w 292270"/>
                  <a:gd name="connsiteY33" fmla="*/ 157163 h 336550"/>
                  <a:gd name="connsiteX34" fmla="*/ 203791 w 292270"/>
                  <a:gd name="connsiteY34" fmla="*/ 157163 h 336550"/>
                  <a:gd name="connsiteX35" fmla="*/ 202556 w 292270"/>
                  <a:gd name="connsiteY35" fmla="*/ 155792 h 336550"/>
                  <a:gd name="connsiteX36" fmla="*/ 202556 w 292270"/>
                  <a:gd name="connsiteY36" fmla="*/ 132484 h 336550"/>
                  <a:gd name="connsiteX37" fmla="*/ 200086 w 292270"/>
                  <a:gd name="connsiteY37" fmla="*/ 133855 h 336550"/>
                  <a:gd name="connsiteX38" fmla="*/ 198852 w 292270"/>
                  <a:gd name="connsiteY38" fmla="*/ 135227 h 336550"/>
                  <a:gd name="connsiteX39" fmla="*/ 198852 w 292270"/>
                  <a:gd name="connsiteY39" fmla="*/ 133855 h 336550"/>
                  <a:gd name="connsiteX40" fmla="*/ 197617 w 292270"/>
                  <a:gd name="connsiteY40" fmla="*/ 131113 h 336550"/>
                  <a:gd name="connsiteX41" fmla="*/ 198852 w 292270"/>
                  <a:gd name="connsiteY41" fmla="*/ 129742 h 336550"/>
                  <a:gd name="connsiteX42" fmla="*/ 203791 w 292270"/>
                  <a:gd name="connsiteY42" fmla="*/ 127000 h 336550"/>
                  <a:gd name="connsiteX43" fmla="*/ 183964 w 292270"/>
                  <a:gd name="connsiteY43" fmla="*/ 127000 h 336550"/>
                  <a:gd name="connsiteX44" fmla="*/ 192854 w 292270"/>
                  <a:gd name="connsiteY44" fmla="*/ 141426 h 336550"/>
                  <a:gd name="connsiteX45" fmla="*/ 182694 w 292270"/>
                  <a:gd name="connsiteY45" fmla="*/ 157163 h 336550"/>
                  <a:gd name="connsiteX46" fmla="*/ 173804 w 292270"/>
                  <a:gd name="connsiteY46" fmla="*/ 142737 h 336550"/>
                  <a:gd name="connsiteX47" fmla="*/ 183964 w 292270"/>
                  <a:gd name="connsiteY47" fmla="*/ 127000 h 336550"/>
                  <a:gd name="connsiteX48" fmla="*/ 161699 w 292270"/>
                  <a:gd name="connsiteY48" fmla="*/ 127000 h 336550"/>
                  <a:gd name="connsiteX49" fmla="*/ 164478 w 292270"/>
                  <a:gd name="connsiteY49" fmla="*/ 127000 h 336550"/>
                  <a:gd name="connsiteX50" fmla="*/ 165867 w 292270"/>
                  <a:gd name="connsiteY50" fmla="*/ 127000 h 336550"/>
                  <a:gd name="connsiteX51" fmla="*/ 165867 w 292270"/>
                  <a:gd name="connsiteY51" fmla="*/ 155792 h 336550"/>
                  <a:gd name="connsiteX52" fmla="*/ 164478 w 292270"/>
                  <a:gd name="connsiteY52" fmla="*/ 157163 h 336550"/>
                  <a:gd name="connsiteX53" fmla="*/ 161699 w 292270"/>
                  <a:gd name="connsiteY53" fmla="*/ 157163 h 336550"/>
                  <a:gd name="connsiteX54" fmla="*/ 160310 w 292270"/>
                  <a:gd name="connsiteY54" fmla="*/ 155792 h 336550"/>
                  <a:gd name="connsiteX55" fmla="*/ 160310 w 292270"/>
                  <a:gd name="connsiteY55" fmla="*/ 132484 h 336550"/>
                  <a:gd name="connsiteX56" fmla="*/ 156143 w 292270"/>
                  <a:gd name="connsiteY56" fmla="*/ 133855 h 336550"/>
                  <a:gd name="connsiteX57" fmla="*/ 156143 w 292270"/>
                  <a:gd name="connsiteY57" fmla="*/ 135227 h 336550"/>
                  <a:gd name="connsiteX58" fmla="*/ 154754 w 292270"/>
                  <a:gd name="connsiteY58" fmla="*/ 133855 h 336550"/>
                  <a:gd name="connsiteX59" fmla="*/ 154754 w 292270"/>
                  <a:gd name="connsiteY59" fmla="*/ 131113 h 336550"/>
                  <a:gd name="connsiteX60" fmla="*/ 154754 w 292270"/>
                  <a:gd name="connsiteY60" fmla="*/ 129742 h 336550"/>
                  <a:gd name="connsiteX61" fmla="*/ 161699 w 292270"/>
                  <a:gd name="connsiteY61" fmla="*/ 127000 h 336550"/>
                  <a:gd name="connsiteX62" fmla="*/ 141261 w 292270"/>
                  <a:gd name="connsiteY62" fmla="*/ 127000 h 336550"/>
                  <a:gd name="connsiteX63" fmla="*/ 151580 w 292270"/>
                  <a:gd name="connsiteY63" fmla="*/ 141426 h 336550"/>
                  <a:gd name="connsiteX64" fmla="*/ 141261 w 292270"/>
                  <a:gd name="connsiteY64" fmla="*/ 157163 h 336550"/>
                  <a:gd name="connsiteX65" fmla="*/ 130942 w 292270"/>
                  <a:gd name="connsiteY65" fmla="*/ 142737 h 336550"/>
                  <a:gd name="connsiteX66" fmla="*/ 141261 w 292270"/>
                  <a:gd name="connsiteY66" fmla="*/ 127000 h 336550"/>
                  <a:gd name="connsiteX67" fmla="*/ 247736 w 292270"/>
                  <a:gd name="connsiteY67" fmla="*/ 80963 h 336550"/>
                  <a:gd name="connsiteX68" fmla="*/ 243654 w 292270"/>
                  <a:gd name="connsiteY68" fmla="*/ 91970 h 336550"/>
                  <a:gd name="connsiteX69" fmla="*/ 247736 w 292270"/>
                  <a:gd name="connsiteY69" fmla="*/ 101601 h 336550"/>
                  <a:gd name="connsiteX70" fmla="*/ 253179 w 292270"/>
                  <a:gd name="connsiteY70" fmla="*/ 90594 h 336550"/>
                  <a:gd name="connsiteX71" fmla="*/ 247736 w 292270"/>
                  <a:gd name="connsiteY71" fmla="*/ 80963 h 336550"/>
                  <a:gd name="connsiteX72" fmla="*/ 205328 w 292270"/>
                  <a:gd name="connsiteY72" fmla="*/ 80963 h 336550"/>
                  <a:gd name="connsiteX73" fmla="*/ 200792 w 292270"/>
                  <a:gd name="connsiteY73" fmla="*/ 91970 h 336550"/>
                  <a:gd name="connsiteX74" fmla="*/ 205328 w 292270"/>
                  <a:gd name="connsiteY74" fmla="*/ 101601 h 336550"/>
                  <a:gd name="connsiteX75" fmla="*/ 208730 w 292270"/>
                  <a:gd name="connsiteY75" fmla="*/ 90594 h 336550"/>
                  <a:gd name="connsiteX76" fmla="*/ 205328 w 292270"/>
                  <a:gd name="connsiteY76" fmla="*/ 80963 h 336550"/>
                  <a:gd name="connsiteX77" fmla="*/ 184010 w 292270"/>
                  <a:gd name="connsiteY77" fmla="*/ 80963 h 336550"/>
                  <a:gd name="connsiteX78" fmla="*/ 178567 w 292270"/>
                  <a:gd name="connsiteY78" fmla="*/ 91970 h 336550"/>
                  <a:gd name="connsiteX79" fmla="*/ 184010 w 292270"/>
                  <a:gd name="connsiteY79" fmla="*/ 101601 h 336550"/>
                  <a:gd name="connsiteX80" fmla="*/ 188092 w 292270"/>
                  <a:gd name="connsiteY80" fmla="*/ 90594 h 336550"/>
                  <a:gd name="connsiteX81" fmla="*/ 184010 w 292270"/>
                  <a:gd name="connsiteY81" fmla="*/ 80963 h 336550"/>
                  <a:gd name="connsiteX82" fmla="*/ 162011 w 292270"/>
                  <a:gd name="connsiteY82" fmla="*/ 80963 h 336550"/>
                  <a:gd name="connsiteX83" fmla="*/ 157929 w 292270"/>
                  <a:gd name="connsiteY83" fmla="*/ 91970 h 336550"/>
                  <a:gd name="connsiteX84" fmla="*/ 162011 w 292270"/>
                  <a:gd name="connsiteY84" fmla="*/ 101601 h 336550"/>
                  <a:gd name="connsiteX85" fmla="*/ 167454 w 292270"/>
                  <a:gd name="connsiteY85" fmla="*/ 90594 h 336550"/>
                  <a:gd name="connsiteX86" fmla="*/ 162011 w 292270"/>
                  <a:gd name="connsiteY86" fmla="*/ 80963 h 336550"/>
                  <a:gd name="connsiteX87" fmla="*/ 76173 w 292270"/>
                  <a:gd name="connsiteY87" fmla="*/ 80963 h 336550"/>
                  <a:gd name="connsiteX88" fmla="*/ 72204 w 292270"/>
                  <a:gd name="connsiteY88" fmla="*/ 91970 h 336550"/>
                  <a:gd name="connsiteX89" fmla="*/ 76173 w 292270"/>
                  <a:gd name="connsiteY89" fmla="*/ 101601 h 336550"/>
                  <a:gd name="connsiteX90" fmla="*/ 80142 w 292270"/>
                  <a:gd name="connsiteY90" fmla="*/ 90594 h 336550"/>
                  <a:gd name="connsiteX91" fmla="*/ 76173 w 292270"/>
                  <a:gd name="connsiteY91" fmla="*/ 80963 h 336550"/>
                  <a:gd name="connsiteX92" fmla="*/ 225310 w 292270"/>
                  <a:gd name="connsiteY92" fmla="*/ 76200 h 336550"/>
                  <a:gd name="connsiteX93" fmla="*/ 226721 w 292270"/>
                  <a:gd name="connsiteY93" fmla="*/ 76200 h 336550"/>
                  <a:gd name="connsiteX94" fmla="*/ 229543 w 292270"/>
                  <a:gd name="connsiteY94" fmla="*/ 76200 h 336550"/>
                  <a:gd name="connsiteX95" fmla="*/ 230954 w 292270"/>
                  <a:gd name="connsiteY95" fmla="*/ 77511 h 336550"/>
                  <a:gd name="connsiteX96" fmla="*/ 230954 w 292270"/>
                  <a:gd name="connsiteY96" fmla="*/ 105052 h 336550"/>
                  <a:gd name="connsiteX97" fmla="*/ 229543 w 292270"/>
                  <a:gd name="connsiteY97" fmla="*/ 106363 h 336550"/>
                  <a:gd name="connsiteX98" fmla="*/ 225310 w 292270"/>
                  <a:gd name="connsiteY98" fmla="*/ 106363 h 336550"/>
                  <a:gd name="connsiteX99" fmla="*/ 225310 w 292270"/>
                  <a:gd name="connsiteY99" fmla="*/ 105052 h 336550"/>
                  <a:gd name="connsiteX100" fmla="*/ 225310 w 292270"/>
                  <a:gd name="connsiteY100" fmla="*/ 82757 h 336550"/>
                  <a:gd name="connsiteX101" fmla="*/ 221076 w 292270"/>
                  <a:gd name="connsiteY101" fmla="*/ 84069 h 336550"/>
                  <a:gd name="connsiteX102" fmla="*/ 219665 w 292270"/>
                  <a:gd name="connsiteY102" fmla="*/ 84069 h 336550"/>
                  <a:gd name="connsiteX103" fmla="*/ 219665 w 292270"/>
                  <a:gd name="connsiteY103" fmla="*/ 81446 h 336550"/>
                  <a:gd name="connsiteX104" fmla="*/ 219665 w 292270"/>
                  <a:gd name="connsiteY104" fmla="*/ 80134 h 336550"/>
                  <a:gd name="connsiteX105" fmla="*/ 225310 w 292270"/>
                  <a:gd name="connsiteY105" fmla="*/ 76200 h 336550"/>
                  <a:gd name="connsiteX106" fmla="*/ 205555 w 292270"/>
                  <a:gd name="connsiteY106" fmla="*/ 76200 h 336550"/>
                  <a:gd name="connsiteX107" fmla="*/ 216667 w 292270"/>
                  <a:gd name="connsiteY107" fmla="*/ 90626 h 336550"/>
                  <a:gd name="connsiteX108" fmla="*/ 205555 w 292270"/>
                  <a:gd name="connsiteY108" fmla="*/ 106363 h 336550"/>
                  <a:gd name="connsiteX109" fmla="*/ 194442 w 292270"/>
                  <a:gd name="connsiteY109" fmla="*/ 91937 h 336550"/>
                  <a:gd name="connsiteX110" fmla="*/ 205555 w 292270"/>
                  <a:gd name="connsiteY110" fmla="*/ 76200 h 336550"/>
                  <a:gd name="connsiteX111" fmla="*/ 183964 w 292270"/>
                  <a:gd name="connsiteY111" fmla="*/ 76200 h 336550"/>
                  <a:gd name="connsiteX112" fmla="*/ 192854 w 292270"/>
                  <a:gd name="connsiteY112" fmla="*/ 90626 h 336550"/>
                  <a:gd name="connsiteX113" fmla="*/ 182694 w 292270"/>
                  <a:gd name="connsiteY113" fmla="*/ 106363 h 336550"/>
                  <a:gd name="connsiteX114" fmla="*/ 173804 w 292270"/>
                  <a:gd name="connsiteY114" fmla="*/ 91937 h 336550"/>
                  <a:gd name="connsiteX115" fmla="*/ 183964 w 292270"/>
                  <a:gd name="connsiteY115" fmla="*/ 76200 h 336550"/>
                  <a:gd name="connsiteX116" fmla="*/ 161898 w 292270"/>
                  <a:gd name="connsiteY116" fmla="*/ 76200 h 336550"/>
                  <a:gd name="connsiteX117" fmla="*/ 172217 w 292270"/>
                  <a:gd name="connsiteY117" fmla="*/ 90626 h 336550"/>
                  <a:gd name="connsiteX118" fmla="*/ 161898 w 292270"/>
                  <a:gd name="connsiteY118" fmla="*/ 106363 h 336550"/>
                  <a:gd name="connsiteX119" fmla="*/ 151579 w 292270"/>
                  <a:gd name="connsiteY119" fmla="*/ 91937 h 336550"/>
                  <a:gd name="connsiteX120" fmla="*/ 161898 w 292270"/>
                  <a:gd name="connsiteY120" fmla="*/ 76200 h 336550"/>
                  <a:gd name="connsiteX121" fmla="*/ 139584 w 292270"/>
                  <a:gd name="connsiteY121" fmla="*/ 76200 h 336550"/>
                  <a:gd name="connsiteX122" fmla="*/ 140996 w 292270"/>
                  <a:gd name="connsiteY122" fmla="*/ 76200 h 336550"/>
                  <a:gd name="connsiteX123" fmla="*/ 143818 w 292270"/>
                  <a:gd name="connsiteY123" fmla="*/ 76200 h 336550"/>
                  <a:gd name="connsiteX124" fmla="*/ 145229 w 292270"/>
                  <a:gd name="connsiteY124" fmla="*/ 77511 h 336550"/>
                  <a:gd name="connsiteX125" fmla="*/ 145229 w 292270"/>
                  <a:gd name="connsiteY125" fmla="*/ 105052 h 336550"/>
                  <a:gd name="connsiteX126" fmla="*/ 143818 w 292270"/>
                  <a:gd name="connsiteY126" fmla="*/ 106363 h 336550"/>
                  <a:gd name="connsiteX127" fmla="*/ 139584 w 292270"/>
                  <a:gd name="connsiteY127" fmla="*/ 106363 h 336550"/>
                  <a:gd name="connsiteX128" fmla="*/ 139584 w 292270"/>
                  <a:gd name="connsiteY128" fmla="*/ 105052 h 336550"/>
                  <a:gd name="connsiteX129" fmla="*/ 139584 w 292270"/>
                  <a:gd name="connsiteY129" fmla="*/ 82757 h 336550"/>
                  <a:gd name="connsiteX130" fmla="*/ 135351 w 292270"/>
                  <a:gd name="connsiteY130" fmla="*/ 84069 h 336550"/>
                  <a:gd name="connsiteX131" fmla="*/ 133940 w 292270"/>
                  <a:gd name="connsiteY131" fmla="*/ 84069 h 336550"/>
                  <a:gd name="connsiteX132" fmla="*/ 132529 w 292270"/>
                  <a:gd name="connsiteY132" fmla="*/ 81446 h 336550"/>
                  <a:gd name="connsiteX133" fmla="*/ 133940 w 292270"/>
                  <a:gd name="connsiteY133" fmla="*/ 80134 h 336550"/>
                  <a:gd name="connsiteX134" fmla="*/ 139584 w 292270"/>
                  <a:gd name="connsiteY134" fmla="*/ 76200 h 336550"/>
                  <a:gd name="connsiteX135" fmla="*/ 118837 w 292270"/>
                  <a:gd name="connsiteY135" fmla="*/ 76200 h 336550"/>
                  <a:gd name="connsiteX136" fmla="*/ 123005 w 292270"/>
                  <a:gd name="connsiteY136" fmla="*/ 76200 h 336550"/>
                  <a:gd name="connsiteX137" fmla="*/ 123005 w 292270"/>
                  <a:gd name="connsiteY137" fmla="*/ 77511 h 336550"/>
                  <a:gd name="connsiteX138" fmla="*/ 123005 w 292270"/>
                  <a:gd name="connsiteY138" fmla="*/ 105052 h 336550"/>
                  <a:gd name="connsiteX139" fmla="*/ 123005 w 292270"/>
                  <a:gd name="connsiteY139" fmla="*/ 106363 h 336550"/>
                  <a:gd name="connsiteX140" fmla="*/ 118837 w 292270"/>
                  <a:gd name="connsiteY140" fmla="*/ 106363 h 336550"/>
                  <a:gd name="connsiteX141" fmla="*/ 117448 w 292270"/>
                  <a:gd name="connsiteY141" fmla="*/ 105052 h 336550"/>
                  <a:gd name="connsiteX142" fmla="*/ 117448 w 292270"/>
                  <a:gd name="connsiteY142" fmla="*/ 82757 h 336550"/>
                  <a:gd name="connsiteX143" fmla="*/ 114670 w 292270"/>
                  <a:gd name="connsiteY143" fmla="*/ 84069 h 336550"/>
                  <a:gd name="connsiteX144" fmla="*/ 113281 w 292270"/>
                  <a:gd name="connsiteY144" fmla="*/ 84069 h 336550"/>
                  <a:gd name="connsiteX145" fmla="*/ 111892 w 292270"/>
                  <a:gd name="connsiteY145" fmla="*/ 81446 h 336550"/>
                  <a:gd name="connsiteX146" fmla="*/ 111892 w 292270"/>
                  <a:gd name="connsiteY146" fmla="*/ 80134 h 336550"/>
                  <a:gd name="connsiteX147" fmla="*/ 118837 w 292270"/>
                  <a:gd name="connsiteY147" fmla="*/ 76200 h 336550"/>
                  <a:gd name="connsiteX148" fmla="*/ 97207 w 292270"/>
                  <a:gd name="connsiteY148" fmla="*/ 76200 h 336550"/>
                  <a:gd name="connsiteX149" fmla="*/ 99588 w 292270"/>
                  <a:gd name="connsiteY149" fmla="*/ 76200 h 336550"/>
                  <a:gd name="connsiteX150" fmla="*/ 100779 w 292270"/>
                  <a:gd name="connsiteY150" fmla="*/ 77511 h 336550"/>
                  <a:gd name="connsiteX151" fmla="*/ 100779 w 292270"/>
                  <a:gd name="connsiteY151" fmla="*/ 105052 h 336550"/>
                  <a:gd name="connsiteX152" fmla="*/ 99588 w 292270"/>
                  <a:gd name="connsiteY152" fmla="*/ 106363 h 336550"/>
                  <a:gd name="connsiteX153" fmla="*/ 97207 w 292270"/>
                  <a:gd name="connsiteY153" fmla="*/ 106363 h 336550"/>
                  <a:gd name="connsiteX154" fmla="*/ 96016 w 292270"/>
                  <a:gd name="connsiteY154" fmla="*/ 105052 h 336550"/>
                  <a:gd name="connsiteX155" fmla="*/ 96016 w 292270"/>
                  <a:gd name="connsiteY155" fmla="*/ 82757 h 336550"/>
                  <a:gd name="connsiteX156" fmla="*/ 92444 w 292270"/>
                  <a:gd name="connsiteY156" fmla="*/ 84069 h 336550"/>
                  <a:gd name="connsiteX157" fmla="*/ 91254 w 292270"/>
                  <a:gd name="connsiteY157" fmla="*/ 84069 h 336550"/>
                  <a:gd name="connsiteX158" fmla="*/ 91254 w 292270"/>
                  <a:gd name="connsiteY158" fmla="*/ 81446 h 336550"/>
                  <a:gd name="connsiteX159" fmla="*/ 91254 w 292270"/>
                  <a:gd name="connsiteY159" fmla="*/ 80134 h 336550"/>
                  <a:gd name="connsiteX160" fmla="*/ 97207 w 292270"/>
                  <a:gd name="connsiteY160" fmla="*/ 76200 h 336550"/>
                  <a:gd name="connsiteX161" fmla="*/ 201926 w 292270"/>
                  <a:gd name="connsiteY161" fmla="*/ 36513 h 336550"/>
                  <a:gd name="connsiteX162" fmla="*/ 200792 w 292270"/>
                  <a:gd name="connsiteY162" fmla="*/ 40409 h 336550"/>
                  <a:gd name="connsiteX163" fmla="*/ 205328 w 292270"/>
                  <a:gd name="connsiteY163" fmla="*/ 50801 h 336550"/>
                  <a:gd name="connsiteX164" fmla="*/ 208730 w 292270"/>
                  <a:gd name="connsiteY164" fmla="*/ 40409 h 336550"/>
                  <a:gd name="connsiteX165" fmla="*/ 208730 w 292270"/>
                  <a:gd name="connsiteY165" fmla="*/ 39111 h 336550"/>
                  <a:gd name="connsiteX166" fmla="*/ 201926 w 292270"/>
                  <a:gd name="connsiteY166" fmla="*/ 36513 h 336550"/>
                  <a:gd name="connsiteX167" fmla="*/ 123005 w 292270"/>
                  <a:gd name="connsiteY167" fmla="*/ 34925 h 336550"/>
                  <a:gd name="connsiteX168" fmla="*/ 116201 w 292270"/>
                  <a:gd name="connsiteY168" fmla="*/ 37571 h 336550"/>
                  <a:gd name="connsiteX169" fmla="*/ 115067 w 292270"/>
                  <a:gd name="connsiteY169" fmla="*/ 38894 h 336550"/>
                  <a:gd name="connsiteX170" fmla="*/ 115067 w 292270"/>
                  <a:gd name="connsiteY170" fmla="*/ 40216 h 336550"/>
                  <a:gd name="connsiteX171" fmla="*/ 119603 w 292270"/>
                  <a:gd name="connsiteY171" fmla="*/ 50800 h 336550"/>
                  <a:gd name="connsiteX172" fmla="*/ 123005 w 292270"/>
                  <a:gd name="connsiteY172" fmla="*/ 40216 h 336550"/>
                  <a:gd name="connsiteX173" fmla="*/ 123005 w 292270"/>
                  <a:gd name="connsiteY173" fmla="*/ 34925 h 336550"/>
                  <a:gd name="connsiteX174" fmla="*/ 162011 w 292270"/>
                  <a:gd name="connsiteY174" fmla="*/ 31750 h 336550"/>
                  <a:gd name="connsiteX175" fmla="*/ 157929 w 292270"/>
                  <a:gd name="connsiteY175" fmla="*/ 40640 h 336550"/>
                  <a:gd name="connsiteX176" fmla="*/ 162011 w 292270"/>
                  <a:gd name="connsiteY176" fmla="*/ 50800 h 336550"/>
                  <a:gd name="connsiteX177" fmla="*/ 167454 w 292270"/>
                  <a:gd name="connsiteY177" fmla="*/ 40640 h 336550"/>
                  <a:gd name="connsiteX178" fmla="*/ 162011 w 292270"/>
                  <a:gd name="connsiteY178" fmla="*/ 31750 h 336550"/>
                  <a:gd name="connsiteX179" fmla="*/ 144703 w 292270"/>
                  <a:gd name="connsiteY179" fmla="*/ 28575 h 336550"/>
                  <a:gd name="connsiteX180" fmla="*/ 144703 w 292270"/>
                  <a:gd name="connsiteY180" fmla="*/ 55075 h 336550"/>
                  <a:gd name="connsiteX181" fmla="*/ 143389 w 292270"/>
                  <a:gd name="connsiteY181" fmla="*/ 55075 h 336550"/>
                  <a:gd name="connsiteX182" fmla="*/ 139447 w 292270"/>
                  <a:gd name="connsiteY182" fmla="*/ 55075 h 336550"/>
                  <a:gd name="connsiteX183" fmla="*/ 139447 w 292270"/>
                  <a:gd name="connsiteY183" fmla="*/ 32550 h 336550"/>
                  <a:gd name="connsiteX184" fmla="*/ 135504 w 292270"/>
                  <a:gd name="connsiteY184" fmla="*/ 33875 h 336550"/>
                  <a:gd name="connsiteX185" fmla="*/ 134190 w 292270"/>
                  <a:gd name="connsiteY185" fmla="*/ 33875 h 336550"/>
                  <a:gd name="connsiteX186" fmla="*/ 132876 w 292270"/>
                  <a:gd name="connsiteY186" fmla="*/ 31225 h 336550"/>
                  <a:gd name="connsiteX187" fmla="*/ 127619 w 292270"/>
                  <a:gd name="connsiteY187" fmla="*/ 32550 h 336550"/>
                  <a:gd name="connsiteX188" fmla="*/ 128934 w 292270"/>
                  <a:gd name="connsiteY188" fmla="*/ 40500 h 336550"/>
                  <a:gd name="connsiteX189" fmla="*/ 118420 w 292270"/>
                  <a:gd name="connsiteY189" fmla="*/ 56400 h 336550"/>
                  <a:gd name="connsiteX190" fmla="*/ 109221 w 292270"/>
                  <a:gd name="connsiteY190" fmla="*/ 41825 h 336550"/>
                  <a:gd name="connsiteX191" fmla="*/ 101336 w 292270"/>
                  <a:gd name="connsiteY191" fmla="*/ 47125 h 336550"/>
                  <a:gd name="connsiteX192" fmla="*/ 101336 w 292270"/>
                  <a:gd name="connsiteY192" fmla="*/ 55075 h 336550"/>
                  <a:gd name="connsiteX193" fmla="*/ 100022 w 292270"/>
                  <a:gd name="connsiteY193" fmla="*/ 55075 h 336550"/>
                  <a:gd name="connsiteX194" fmla="*/ 97394 w 292270"/>
                  <a:gd name="connsiteY194" fmla="*/ 55075 h 336550"/>
                  <a:gd name="connsiteX195" fmla="*/ 96080 w 292270"/>
                  <a:gd name="connsiteY195" fmla="*/ 55075 h 336550"/>
                  <a:gd name="connsiteX196" fmla="*/ 96080 w 292270"/>
                  <a:gd name="connsiteY196" fmla="*/ 49775 h 336550"/>
                  <a:gd name="connsiteX197" fmla="*/ 72425 w 292270"/>
                  <a:gd name="connsiteY197" fmla="*/ 77600 h 336550"/>
                  <a:gd name="connsiteX198" fmla="*/ 76367 w 292270"/>
                  <a:gd name="connsiteY198" fmla="*/ 76275 h 336550"/>
                  <a:gd name="connsiteX199" fmla="*/ 86880 w 292270"/>
                  <a:gd name="connsiteY199" fmla="*/ 90850 h 336550"/>
                  <a:gd name="connsiteX200" fmla="*/ 76367 w 292270"/>
                  <a:gd name="connsiteY200" fmla="*/ 106750 h 336550"/>
                  <a:gd name="connsiteX201" fmla="*/ 67168 w 292270"/>
                  <a:gd name="connsiteY201" fmla="*/ 97475 h 336550"/>
                  <a:gd name="connsiteX202" fmla="*/ 75053 w 292270"/>
                  <a:gd name="connsiteY202" fmla="*/ 127950 h 336550"/>
                  <a:gd name="connsiteX203" fmla="*/ 76367 w 292270"/>
                  <a:gd name="connsiteY203" fmla="*/ 127950 h 336550"/>
                  <a:gd name="connsiteX204" fmla="*/ 78995 w 292270"/>
                  <a:gd name="connsiteY204" fmla="*/ 127950 h 336550"/>
                  <a:gd name="connsiteX205" fmla="*/ 80310 w 292270"/>
                  <a:gd name="connsiteY205" fmla="*/ 127950 h 336550"/>
                  <a:gd name="connsiteX206" fmla="*/ 80310 w 292270"/>
                  <a:gd name="connsiteY206" fmla="*/ 133250 h 336550"/>
                  <a:gd name="connsiteX207" fmla="*/ 88195 w 292270"/>
                  <a:gd name="connsiteY207" fmla="*/ 135900 h 336550"/>
                  <a:gd name="connsiteX208" fmla="*/ 97394 w 292270"/>
                  <a:gd name="connsiteY208" fmla="*/ 126625 h 336550"/>
                  <a:gd name="connsiteX209" fmla="*/ 107907 w 292270"/>
                  <a:gd name="connsiteY209" fmla="*/ 135900 h 336550"/>
                  <a:gd name="connsiteX210" fmla="*/ 114478 w 292270"/>
                  <a:gd name="connsiteY210" fmla="*/ 145175 h 336550"/>
                  <a:gd name="connsiteX211" fmla="*/ 117106 w 292270"/>
                  <a:gd name="connsiteY211" fmla="*/ 151800 h 336550"/>
                  <a:gd name="connsiteX212" fmla="*/ 117106 w 292270"/>
                  <a:gd name="connsiteY212" fmla="*/ 133250 h 336550"/>
                  <a:gd name="connsiteX213" fmla="*/ 114478 w 292270"/>
                  <a:gd name="connsiteY213" fmla="*/ 134575 h 336550"/>
                  <a:gd name="connsiteX214" fmla="*/ 113164 w 292270"/>
                  <a:gd name="connsiteY214" fmla="*/ 135900 h 336550"/>
                  <a:gd name="connsiteX215" fmla="*/ 113164 w 292270"/>
                  <a:gd name="connsiteY215" fmla="*/ 134575 h 336550"/>
                  <a:gd name="connsiteX216" fmla="*/ 111849 w 292270"/>
                  <a:gd name="connsiteY216" fmla="*/ 131925 h 336550"/>
                  <a:gd name="connsiteX217" fmla="*/ 111849 w 292270"/>
                  <a:gd name="connsiteY217" fmla="*/ 130600 h 336550"/>
                  <a:gd name="connsiteX218" fmla="*/ 118420 w 292270"/>
                  <a:gd name="connsiteY218" fmla="*/ 127950 h 336550"/>
                  <a:gd name="connsiteX219" fmla="*/ 122363 w 292270"/>
                  <a:gd name="connsiteY219" fmla="*/ 127950 h 336550"/>
                  <a:gd name="connsiteX220" fmla="*/ 122363 w 292270"/>
                  <a:gd name="connsiteY220" fmla="*/ 155775 h 336550"/>
                  <a:gd name="connsiteX221" fmla="*/ 122363 w 292270"/>
                  <a:gd name="connsiteY221" fmla="*/ 157100 h 336550"/>
                  <a:gd name="connsiteX222" fmla="*/ 121049 w 292270"/>
                  <a:gd name="connsiteY222" fmla="*/ 157100 h 336550"/>
                  <a:gd name="connsiteX223" fmla="*/ 135504 w 292270"/>
                  <a:gd name="connsiteY223" fmla="*/ 162400 h 336550"/>
                  <a:gd name="connsiteX224" fmla="*/ 161787 w 292270"/>
                  <a:gd name="connsiteY224" fmla="*/ 159750 h 336550"/>
                  <a:gd name="connsiteX225" fmla="*/ 181500 w 292270"/>
                  <a:gd name="connsiteY225" fmla="*/ 191550 h 336550"/>
                  <a:gd name="connsiteX226" fmla="*/ 181500 w 292270"/>
                  <a:gd name="connsiteY226" fmla="*/ 183600 h 336550"/>
                  <a:gd name="connsiteX227" fmla="*/ 178872 w 292270"/>
                  <a:gd name="connsiteY227" fmla="*/ 186250 h 336550"/>
                  <a:gd name="connsiteX228" fmla="*/ 177557 w 292270"/>
                  <a:gd name="connsiteY228" fmla="*/ 186250 h 336550"/>
                  <a:gd name="connsiteX229" fmla="*/ 176243 w 292270"/>
                  <a:gd name="connsiteY229" fmla="*/ 184925 h 336550"/>
                  <a:gd name="connsiteX230" fmla="*/ 176243 w 292270"/>
                  <a:gd name="connsiteY230" fmla="*/ 182275 h 336550"/>
                  <a:gd name="connsiteX231" fmla="*/ 176243 w 292270"/>
                  <a:gd name="connsiteY231" fmla="*/ 180950 h 336550"/>
                  <a:gd name="connsiteX232" fmla="*/ 182814 w 292270"/>
                  <a:gd name="connsiteY232" fmla="*/ 178300 h 336550"/>
                  <a:gd name="connsiteX233" fmla="*/ 186756 w 292270"/>
                  <a:gd name="connsiteY233" fmla="*/ 178300 h 336550"/>
                  <a:gd name="connsiteX234" fmla="*/ 186756 w 292270"/>
                  <a:gd name="connsiteY234" fmla="*/ 194200 h 336550"/>
                  <a:gd name="connsiteX235" fmla="*/ 199898 w 292270"/>
                  <a:gd name="connsiteY235" fmla="*/ 186250 h 336550"/>
                  <a:gd name="connsiteX236" fmla="*/ 198584 w 292270"/>
                  <a:gd name="connsiteY236" fmla="*/ 186250 h 336550"/>
                  <a:gd name="connsiteX237" fmla="*/ 198584 w 292270"/>
                  <a:gd name="connsiteY237" fmla="*/ 184925 h 336550"/>
                  <a:gd name="connsiteX238" fmla="*/ 197270 w 292270"/>
                  <a:gd name="connsiteY238" fmla="*/ 182275 h 336550"/>
                  <a:gd name="connsiteX239" fmla="*/ 198584 w 292270"/>
                  <a:gd name="connsiteY239" fmla="*/ 180950 h 336550"/>
                  <a:gd name="connsiteX240" fmla="*/ 199898 w 292270"/>
                  <a:gd name="connsiteY240" fmla="*/ 180950 h 336550"/>
                  <a:gd name="connsiteX241" fmla="*/ 199898 w 292270"/>
                  <a:gd name="connsiteY241" fmla="*/ 166375 h 336550"/>
                  <a:gd name="connsiteX242" fmla="*/ 234066 w 292270"/>
                  <a:gd name="connsiteY242" fmla="*/ 161075 h 336550"/>
                  <a:gd name="connsiteX243" fmla="*/ 241951 w 292270"/>
                  <a:gd name="connsiteY243" fmla="*/ 146500 h 336550"/>
                  <a:gd name="connsiteX244" fmla="*/ 245894 w 292270"/>
                  <a:gd name="connsiteY244" fmla="*/ 143850 h 336550"/>
                  <a:gd name="connsiteX245" fmla="*/ 245894 w 292270"/>
                  <a:gd name="connsiteY245" fmla="*/ 133250 h 336550"/>
                  <a:gd name="connsiteX246" fmla="*/ 241951 w 292270"/>
                  <a:gd name="connsiteY246" fmla="*/ 134575 h 336550"/>
                  <a:gd name="connsiteX247" fmla="*/ 241951 w 292270"/>
                  <a:gd name="connsiteY247" fmla="*/ 135900 h 336550"/>
                  <a:gd name="connsiteX248" fmla="*/ 240637 w 292270"/>
                  <a:gd name="connsiteY248" fmla="*/ 134575 h 336550"/>
                  <a:gd name="connsiteX249" fmla="*/ 240637 w 292270"/>
                  <a:gd name="connsiteY249" fmla="*/ 131925 h 336550"/>
                  <a:gd name="connsiteX250" fmla="*/ 240637 w 292270"/>
                  <a:gd name="connsiteY250" fmla="*/ 130600 h 336550"/>
                  <a:gd name="connsiteX251" fmla="*/ 247208 w 292270"/>
                  <a:gd name="connsiteY251" fmla="*/ 127950 h 336550"/>
                  <a:gd name="connsiteX252" fmla="*/ 249836 w 292270"/>
                  <a:gd name="connsiteY252" fmla="*/ 127950 h 336550"/>
                  <a:gd name="connsiteX253" fmla="*/ 251151 w 292270"/>
                  <a:gd name="connsiteY253" fmla="*/ 127950 h 336550"/>
                  <a:gd name="connsiteX254" fmla="*/ 251151 w 292270"/>
                  <a:gd name="connsiteY254" fmla="*/ 143850 h 336550"/>
                  <a:gd name="connsiteX255" fmla="*/ 252465 w 292270"/>
                  <a:gd name="connsiteY255" fmla="*/ 143850 h 336550"/>
                  <a:gd name="connsiteX256" fmla="*/ 257721 w 292270"/>
                  <a:gd name="connsiteY256" fmla="*/ 94825 h 336550"/>
                  <a:gd name="connsiteX257" fmla="*/ 247208 w 292270"/>
                  <a:gd name="connsiteY257" fmla="*/ 106750 h 336550"/>
                  <a:gd name="connsiteX258" fmla="*/ 238009 w 292270"/>
                  <a:gd name="connsiteY258" fmla="*/ 92175 h 336550"/>
                  <a:gd name="connsiteX259" fmla="*/ 248522 w 292270"/>
                  <a:gd name="connsiteY259" fmla="*/ 76275 h 336550"/>
                  <a:gd name="connsiteX260" fmla="*/ 249836 w 292270"/>
                  <a:gd name="connsiteY260" fmla="*/ 76275 h 336550"/>
                  <a:gd name="connsiteX261" fmla="*/ 230124 w 292270"/>
                  <a:gd name="connsiteY261" fmla="*/ 52425 h 336550"/>
                  <a:gd name="connsiteX262" fmla="*/ 230124 w 292270"/>
                  <a:gd name="connsiteY262" fmla="*/ 55075 h 336550"/>
                  <a:gd name="connsiteX263" fmla="*/ 228810 w 292270"/>
                  <a:gd name="connsiteY263" fmla="*/ 55075 h 336550"/>
                  <a:gd name="connsiteX264" fmla="*/ 224867 w 292270"/>
                  <a:gd name="connsiteY264" fmla="*/ 55075 h 336550"/>
                  <a:gd name="connsiteX265" fmla="*/ 224867 w 292270"/>
                  <a:gd name="connsiteY265" fmla="*/ 48450 h 336550"/>
                  <a:gd name="connsiteX266" fmla="*/ 215668 w 292270"/>
                  <a:gd name="connsiteY266" fmla="*/ 43150 h 336550"/>
                  <a:gd name="connsiteX267" fmla="*/ 205155 w 292270"/>
                  <a:gd name="connsiteY267" fmla="*/ 56400 h 336550"/>
                  <a:gd name="connsiteX268" fmla="*/ 194641 w 292270"/>
                  <a:gd name="connsiteY268" fmla="*/ 40500 h 336550"/>
                  <a:gd name="connsiteX269" fmla="*/ 195956 w 292270"/>
                  <a:gd name="connsiteY269" fmla="*/ 33875 h 336550"/>
                  <a:gd name="connsiteX270" fmla="*/ 186756 w 292270"/>
                  <a:gd name="connsiteY270" fmla="*/ 31225 h 336550"/>
                  <a:gd name="connsiteX271" fmla="*/ 186756 w 292270"/>
                  <a:gd name="connsiteY271" fmla="*/ 55075 h 336550"/>
                  <a:gd name="connsiteX272" fmla="*/ 182814 w 292270"/>
                  <a:gd name="connsiteY272" fmla="*/ 55075 h 336550"/>
                  <a:gd name="connsiteX273" fmla="*/ 181500 w 292270"/>
                  <a:gd name="connsiteY273" fmla="*/ 55075 h 336550"/>
                  <a:gd name="connsiteX274" fmla="*/ 181500 w 292270"/>
                  <a:gd name="connsiteY274" fmla="*/ 32550 h 336550"/>
                  <a:gd name="connsiteX275" fmla="*/ 178872 w 292270"/>
                  <a:gd name="connsiteY275" fmla="*/ 33875 h 336550"/>
                  <a:gd name="connsiteX276" fmla="*/ 177557 w 292270"/>
                  <a:gd name="connsiteY276" fmla="*/ 33875 h 336550"/>
                  <a:gd name="connsiteX277" fmla="*/ 176243 w 292270"/>
                  <a:gd name="connsiteY277" fmla="*/ 33875 h 336550"/>
                  <a:gd name="connsiteX278" fmla="*/ 176243 w 292270"/>
                  <a:gd name="connsiteY278" fmla="*/ 31225 h 336550"/>
                  <a:gd name="connsiteX279" fmla="*/ 176243 w 292270"/>
                  <a:gd name="connsiteY279" fmla="*/ 29900 h 336550"/>
                  <a:gd name="connsiteX280" fmla="*/ 177557 w 292270"/>
                  <a:gd name="connsiteY280" fmla="*/ 29900 h 336550"/>
                  <a:gd name="connsiteX281" fmla="*/ 168358 w 292270"/>
                  <a:gd name="connsiteY281" fmla="*/ 28575 h 336550"/>
                  <a:gd name="connsiteX282" fmla="*/ 172301 w 292270"/>
                  <a:gd name="connsiteY282" fmla="*/ 40500 h 336550"/>
                  <a:gd name="connsiteX283" fmla="*/ 161787 w 292270"/>
                  <a:gd name="connsiteY283" fmla="*/ 56400 h 336550"/>
                  <a:gd name="connsiteX284" fmla="*/ 151274 w 292270"/>
                  <a:gd name="connsiteY284" fmla="*/ 40500 h 336550"/>
                  <a:gd name="connsiteX285" fmla="*/ 156531 w 292270"/>
                  <a:gd name="connsiteY285" fmla="*/ 28575 h 336550"/>
                  <a:gd name="connsiteX286" fmla="*/ 144703 w 292270"/>
                  <a:gd name="connsiteY286" fmla="*/ 28575 h 336550"/>
                  <a:gd name="connsiteX287" fmla="*/ 164533 w 292270"/>
                  <a:gd name="connsiteY287" fmla="*/ 0 h 336550"/>
                  <a:gd name="connsiteX288" fmla="*/ 266895 w 292270"/>
                  <a:gd name="connsiteY288" fmla="*/ 48642 h 336550"/>
                  <a:gd name="connsiteX289" fmla="*/ 291829 w 292270"/>
                  <a:gd name="connsiteY289" fmla="*/ 130150 h 336550"/>
                  <a:gd name="connsiteX290" fmla="*/ 269520 w 292270"/>
                  <a:gd name="connsiteY290" fmla="*/ 206400 h 336550"/>
                  <a:gd name="connsiteX291" fmla="*/ 257709 w 292270"/>
                  <a:gd name="connsiteY291" fmla="*/ 324718 h 336550"/>
                  <a:gd name="connsiteX292" fmla="*/ 256396 w 292270"/>
                  <a:gd name="connsiteY292" fmla="*/ 332606 h 336550"/>
                  <a:gd name="connsiteX293" fmla="*/ 249835 w 292270"/>
                  <a:gd name="connsiteY293" fmla="*/ 336550 h 336550"/>
                  <a:gd name="connsiteX294" fmla="*/ 105478 w 292270"/>
                  <a:gd name="connsiteY294" fmla="*/ 336550 h 336550"/>
                  <a:gd name="connsiteX295" fmla="*/ 97604 w 292270"/>
                  <a:gd name="connsiteY295" fmla="*/ 331292 h 336550"/>
                  <a:gd name="connsiteX296" fmla="*/ 96292 w 292270"/>
                  <a:gd name="connsiteY296" fmla="*/ 315516 h 336550"/>
                  <a:gd name="connsiteX297" fmla="*/ 96292 w 292270"/>
                  <a:gd name="connsiteY297" fmla="*/ 312887 h 336550"/>
                  <a:gd name="connsiteX298" fmla="*/ 71357 w 292270"/>
                  <a:gd name="connsiteY298" fmla="*/ 294481 h 336550"/>
                  <a:gd name="connsiteX299" fmla="*/ 31987 w 292270"/>
                  <a:gd name="connsiteY299" fmla="*/ 278706 h 336550"/>
                  <a:gd name="connsiteX300" fmla="*/ 25426 w 292270"/>
                  <a:gd name="connsiteY300" fmla="*/ 236637 h 336550"/>
                  <a:gd name="connsiteX301" fmla="*/ 21489 w 292270"/>
                  <a:gd name="connsiteY301" fmla="*/ 209029 h 336550"/>
                  <a:gd name="connsiteX302" fmla="*/ 16239 w 292270"/>
                  <a:gd name="connsiteY302" fmla="*/ 205085 h 336550"/>
                  <a:gd name="connsiteX303" fmla="*/ 491 w 292270"/>
                  <a:gd name="connsiteY303" fmla="*/ 191939 h 336550"/>
                  <a:gd name="connsiteX304" fmla="*/ 4428 w 292270"/>
                  <a:gd name="connsiteY304" fmla="*/ 177478 h 336550"/>
                  <a:gd name="connsiteX305" fmla="*/ 24113 w 292270"/>
                  <a:gd name="connsiteY305" fmla="*/ 126206 h 336550"/>
                  <a:gd name="connsiteX306" fmla="*/ 29363 w 292270"/>
                  <a:gd name="connsiteY306" fmla="*/ 97284 h 336550"/>
                  <a:gd name="connsiteX307" fmla="*/ 81856 w 292270"/>
                  <a:gd name="connsiteY307" fmla="*/ 26293 h 336550"/>
                  <a:gd name="connsiteX308" fmla="*/ 164533 w 292270"/>
                  <a:gd name="connsiteY308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</a:cxnLst>
                <a:rect l="l" t="t" r="r" b="b"/>
                <a:pathLst>
                  <a:path w="292270" h="336550">
                    <a:moveTo>
                      <a:pt x="184010" y="131763"/>
                    </a:moveTo>
                    <a:cubicBezTo>
                      <a:pt x="179928" y="131763"/>
                      <a:pt x="178567" y="135573"/>
                      <a:pt x="178567" y="141923"/>
                    </a:cubicBezTo>
                    <a:cubicBezTo>
                      <a:pt x="178567" y="147003"/>
                      <a:pt x="179928" y="150813"/>
                      <a:pt x="184010" y="150813"/>
                    </a:cubicBezTo>
                    <a:cubicBezTo>
                      <a:pt x="188092" y="150813"/>
                      <a:pt x="188092" y="144463"/>
                      <a:pt x="188092" y="141923"/>
                    </a:cubicBezTo>
                    <a:cubicBezTo>
                      <a:pt x="188092" y="138113"/>
                      <a:pt x="188092" y="131763"/>
                      <a:pt x="184010" y="131763"/>
                    </a:cubicBezTo>
                    <a:close/>
                    <a:moveTo>
                      <a:pt x="141147" y="131763"/>
                    </a:moveTo>
                    <a:cubicBezTo>
                      <a:pt x="138425" y="131763"/>
                      <a:pt x="135704" y="135573"/>
                      <a:pt x="135704" y="141923"/>
                    </a:cubicBezTo>
                    <a:cubicBezTo>
                      <a:pt x="135704" y="147003"/>
                      <a:pt x="138425" y="150813"/>
                      <a:pt x="141147" y="150813"/>
                    </a:cubicBezTo>
                    <a:cubicBezTo>
                      <a:pt x="145229" y="150813"/>
                      <a:pt x="145229" y="144463"/>
                      <a:pt x="145229" y="141923"/>
                    </a:cubicBezTo>
                    <a:cubicBezTo>
                      <a:pt x="145229" y="138113"/>
                      <a:pt x="145229" y="131763"/>
                      <a:pt x="141147" y="131763"/>
                    </a:cubicBezTo>
                    <a:close/>
                    <a:moveTo>
                      <a:pt x="96811" y="131763"/>
                    </a:moveTo>
                    <a:cubicBezTo>
                      <a:pt x="95488" y="131763"/>
                      <a:pt x="94165" y="132822"/>
                      <a:pt x="92842" y="134938"/>
                    </a:cubicBezTo>
                    <a:cubicBezTo>
                      <a:pt x="95488" y="134938"/>
                      <a:pt x="98134" y="134938"/>
                      <a:pt x="100780" y="134938"/>
                    </a:cubicBezTo>
                    <a:cubicBezTo>
                      <a:pt x="100780" y="132822"/>
                      <a:pt x="99457" y="131763"/>
                      <a:pt x="96811" y="131763"/>
                    </a:cubicBezTo>
                    <a:close/>
                    <a:moveTo>
                      <a:pt x="225310" y="127000"/>
                    </a:moveTo>
                    <a:cubicBezTo>
                      <a:pt x="226721" y="127000"/>
                      <a:pt x="226721" y="127000"/>
                      <a:pt x="226721" y="127000"/>
                    </a:cubicBezTo>
                    <a:cubicBezTo>
                      <a:pt x="226721" y="127000"/>
                      <a:pt x="226721" y="127000"/>
                      <a:pt x="229543" y="127000"/>
                    </a:cubicBezTo>
                    <a:cubicBezTo>
                      <a:pt x="230954" y="127000"/>
                      <a:pt x="230954" y="127000"/>
                      <a:pt x="230954" y="127000"/>
                    </a:cubicBezTo>
                    <a:cubicBezTo>
                      <a:pt x="230954" y="127000"/>
                      <a:pt x="230954" y="127000"/>
                      <a:pt x="230954" y="155792"/>
                    </a:cubicBezTo>
                    <a:cubicBezTo>
                      <a:pt x="230954" y="155792"/>
                      <a:pt x="230954" y="157163"/>
                      <a:pt x="229543" y="157163"/>
                    </a:cubicBezTo>
                    <a:cubicBezTo>
                      <a:pt x="229543" y="157163"/>
                      <a:pt x="229543" y="157163"/>
                      <a:pt x="225310" y="157163"/>
                    </a:cubicBezTo>
                    <a:cubicBezTo>
                      <a:pt x="225310" y="157163"/>
                      <a:pt x="225310" y="155792"/>
                      <a:pt x="225310" y="155792"/>
                    </a:cubicBezTo>
                    <a:cubicBezTo>
                      <a:pt x="225310" y="155792"/>
                      <a:pt x="225310" y="155792"/>
                      <a:pt x="225310" y="132484"/>
                    </a:cubicBezTo>
                    <a:cubicBezTo>
                      <a:pt x="225310" y="132484"/>
                      <a:pt x="225310" y="132484"/>
                      <a:pt x="221076" y="133855"/>
                    </a:cubicBezTo>
                    <a:cubicBezTo>
                      <a:pt x="221076" y="135227"/>
                      <a:pt x="221076" y="135227"/>
                      <a:pt x="221076" y="135227"/>
                    </a:cubicBezTo>
                    <a:cubicBezTo>
                      <a:pt x="219665" y="133855"/>
                      <a:pt x="219665" y="133855"/>
                      <a:pt x="219665" y="133855"/>
                    </a:cubicBezTo>
                    <a:cubicBezTo>
                      <a:pt x="219665" y="133855"/>
                      <a:pt x="219665" y="133855"/>
                      <a:pt x="219665" y="131113"/>
                    </a:cubicBezTo>
                    <a:cubicBezTo>
                      <a:pt x="218254" y="131113"/>
                      <a:pt x="219665" y="129742"/>
                      <a:pt x="219665" y="129742"/>
                    </a:cubicBezTo>
                    <a:cubicBezTo>
                      <a:pt x="219665" y="129742"/>
                      <a:pt x="219665" y="129742"/>
                      <a:pt x="225310" y="127000"/>
                    </a:cubicBezTo>
                    <a:close/>
                    <a:moveTo>
                      <a:pt x="203791" y="127000"/>
                    </a:moveTo>
                    <a:cubicBezTo>
                      <a:pt x="203791" y="127000"/>
                      <a:pt x="203791" y="127000"/>
                      <a:pt x="207495" y="127000"/>
                    </a:cubicBezTo>
                    <a:cubicBezTo>
                      <a:pt x="207495" y="127000"/>
                      <a:pt x="208730" y="127000"/>
                      <a:pt x="208730" y="127000"/>
                    </a:cubicBezTo>
                    <a:cubicBezTo>
                      <a:pt x="208730" y="127000"/>
                      <a:pt x="208730" y="127000"/>
                      <a:pt x="208730" y="155792"/>
                    </a:cubicBezTo>
                    <a:cubicBezTo>
                      <a:pt x="208730" y="155792"/>
                      <a:pt x="207495" y="157163"/>
                      <a:pt x="207495" y="157163"/>
                    </a:cubicBezTo>
                    <a:cubicBezTo>
                      <a:pt x="207495" y="157163"/>
                      <a:pt x="207495" y="157163"/>
                      <a:pt x="203791" y="157163"/>
                    </a:cubicBezTo>
                    <a:cubicBezTo>
                      <a:pt x="203791" y="157163"/>
                      <a:pt x="202556" y="155792"/>
                      <a:pt x="202556" y="155792"/>
                    </a:cubicBezTo>
                    <a:cubicBezTo>
                      <a:pt x="202556" y="155792"/>
                      <a:pt x="202556" y="155792"/>
                      <a:pt x="202556" y="132484"/>
                    </a:cubicBezTo>
                    <a:cubicBezTo>
                      <a:pt x="202556" y="132484"/>
                      <a:pt x="202556" y="132484"/>
                      <a:pt x="200086" y="133855"/>
                    </a:cubicBezTo>
                    <a:cubicBezTo>
                      <a:pt x="200086" y="135227"/>
                      <a:pt x="198852" y="135227"/>
                      <a:pt x="198852" y="135227"/>
                    </a:cubicBezTo>
                    <a:cubicBezTo>
                      <a:pt x="198852" y="133855"/>
                      <a:pt x="198852" y="133855"/>
                      <a:pt x="198852" y="133855"/>
                    </a:cubicBezTo>
                    <a:cubicBezTo>
                      <a:pt x="198852" y="133855"/>
                      <a:pt x="198852" y="133855"/>
                      <a:pt x="197617" y="131113"/>
                    </a:cubicBezTo>
                    <a:cubicBezTo>
                      <a:pt x="197617" y="131113"/>
                      <a:pt x="197617" y="129742"/>
                      <a:pt x="198852" y="129742"/>
                    </a:cubicBezTo>
                    <a:cubicBezTo>
                      <a:pt x="198852" y="129742"/>
                      <a:pt x="198852" y="129742"/>
                      <a:pt x="203791" y="127000"/>
                    </a:cubicBezTo>
                    <a:close/>
                    <a:moveTo>
                      <a:pt x="183964" y="127000"/>
                    </a:moveTo>
                    <a:cubicBezTo>
                      <a:pt x="189044" y="127000"/>
                      <a:pt x="192854" y="132246"/>
                      <a:pt x="192854" y="141426"/>
                    </a:cubicBezTo>
                    <a:cubicBezTo>
                      <a:pt x="192854" y="151918"/>
                      <a:pt x="189044" y="157163"/>
                      <a:pt x="182694" y="157163"/>
                    </a:cubicBezTo>
                    <a:cubicBezTo>
                      <a:pt x="177614" y="157163"/>
                      <a:pt x="173804" y="151918"/>
                      <a:pt x="173804" y="142737"/>
                    </a:cubicBezTo>
                    <a:cubicBezTo>
                      <a:pt x="173804" y="133557"/>
                      <a:pt x="177614" y="127000"/>
                      <a:pt x="183964" y="127000"/>
                    </a:cubicBezTo>
                    <a:close/>
                    <a:moveTo>
                      <a:pt x="161699" y="127000"/>
                    </a:moveTo>
                    <a:cubicBezTo>
                      <a:pt x="161699" y="127000"/>
                      <a:pt x="161699" y="127000"/>
                      <a:pt x="164478" y="127000"/>
                    </a:cubicBezTo>
                    <a:cubicBezTo>
                      <a:pt x="165867" y="127000"/>
                      <a:pt x="165867" y="127000"/>
                      <a:pt x="165867" y="127000"/>
                    </a:cubicBezTo>
                    <a:cubicBezTo>
                      <a:pt x="165867" y="127000"/>
                      <a:pt x="165867" y="127000"/>
                      <a:pt x="165867" y="155792"/>
                    </a:cubicBezTo>
                    <a:cubicBezTo>
                      <a:pt x="165867" y="155792"/>
                      <a:pt x="165867" y="157163"/>
                      <a:pt x="164478" y="157163"/>
                    </a:cubicBezTo>
                    <a:cubicBezTo>
                      <a:pt x="164478" y="157163"/>
                      <a:pt x="164478" y="157163"/>
                      <a:pt x="161699" y="157163"/>
                    </a:cubicBezTo>
                    <a:cubicBezTo>
                      <a:pt x="160310" y="157163"/>
                      <a:pt x="160310" y="155792"/>
                      <a:pt x="160310" y="155792"/>
                    </a:cubicBezTo>
                    <a:cubicBezTo>
                      <a:pt x="160310" y="155792"/>
                      <a:pt x="160310" y="155792"/>
                      <a:pt x="160310" y="132484"/>
                    </a:cubicBezTo>
                    <a:cubicBezTo>
                      <a:pt x="160310" y="132484"/>
                      <a:pt x="160310" y="132484"/>
                      <a:pt x="156143" y="133855"/>
                    </a:cubicBezTo>
                    <a:cubicBezTo>
                      <a:pt x="156143" y="135227"/>
                      <a:pt x="156143" y="135227"/>
                      <a:pt x="156143" y="135227"/>
                    </a:cubicBezTo>
                    <a:cubicBezTo>
                      <a:pt x="154754" y="133855"/>
                      <a:pt x="154754" y="133855"/>
                      <a:pt x="154754" y="133855"/>
                    </a:cubicBezTo>
                    <a:cubicBezTo>
                      <a:pt x="154754" y="133855"/>
                      <a:pt x="154754" y="133855"/>
                      <a:pt x="154754" y="131113"/>
                    </a:cubicBezTo>
                    <a:cubicBezTo>
                      <a:pt x="154754" y="131113"/>
                      <a:pt x="154754" y="129742"/>
                      <a:pt x="154754" y="129742"/>
                    </a:cubicBezTo>
                    <a:cubicBezTo>
                      <a:pt x="154754" y="129742"/>
                      <a:pt x="154754" y="129742"/>
                      <a:pt x="161699" y="127000"/>
                    </a:cubicBezTo>
                    <a:close/>
                    <a:moveTo>
                      <a:pt x="141261" y="127000"/>
                    </a:moveTo>
                    <a:cubicBezTo>
                      <a:pt x="147710" y="127000"/>
                      <a:pt x="151580" y="132246"/>
                      <a:pt x="151580" y="141426"/>
                    </a:cubicBezTo>
                    <a:cubicBezTo>
                      <a:pt x="151580" y="151918"/>
                      <a:pt x="147710" y="157163"/>
                      <a:pt x="141261" y="157163"/>
                    </a:cubicBezTo>
                    <a:cubicBezTo>
                      <a:pt x="134811" y="157163"/>
                      <a:pt x="130942" y="151918"/>
                      <a:pt x="130942" y="142737"/>
                    </a:cubicBezTo>
                    <a:cubicBezTo>
                      <a:pt x="130942" y="133557"/>
                      <a:pt x="134811" y="127000"/>
                      <a:pt x="141261" y="127000"/>
                    </a:cubicBezTo>
                    <a:close/>
                    <a:moveTo>
                      <a:pt x="247736" y="80963"/>
                    </a:moveTo>
                    <a:cubicBezTo>
                      <a:pt x="245015" y="80963"/>
                      <a:pt x="243654" y="85091"/>
                      <a:pt x="243654" y="91970"/>
                    </a:cubicBezTo>
                    <a:cubicBezTo>
                      <a:pt x="243654" y="97474"/>
                      <a:pt x="245015" y="101601"/>
                      <a:pt x="247736" y="101601"/>
                    </a:cubicBezTo>
                    <a:cubicBezTo>
                      <a:pt x="251818" y="101601"/>
                      <a:pt x="253179" y="94722"/>
                      <a:pt x="253179" y="90594"/>
                    </a:cubicBezTo>
                    <a:cubicBezTo>
                      <a:pt x="253179" y="87843"/>
                      <a:pt x="251818" y="80963"/>
                      <a:pt x="247736" y="80963"/>
                    </a:cubicBezTo>
                    <a:close/>
                    <a:moveTo>
                      <a:pt x="205328" y="80963"/>
                    </a:moveTo>
                    <a:cubicBezTo>
                      <a:pt x="203060" y="80963"/>
                      <a:pt x="200792" y="85091"/>
                      <a:pt x="200792" y="91970"/>
                    </a:cubicBezTo>
                    <a:cubicBezTo>
                      <a:pt x="200792" y="97474"/>
                      <a:pt x="203060" y="101601"/>
                      <a:pt x="205328" y="101601"/>
                    </a:cubicBezTo>
                    <a:cubicBezTo>
                      <a:pt x="208730" y="101601"/>
                      <a:pt x="208730" y="94722"/>
                      <a:pt x="208730" y="90594"/>
                    </a:cubicBezTo>
                    <a:cubicBezTo>
                      <a:pt x="208730" y="87843"/>
                      <a:pt x="208730" y="80963"/>
                      <a:pt x="205328" y="80963"/>
                    </a:cubicBezTo>
                    <a:close/>
                    <a:moveTo>
                      <a:pt x="184010" y="80963"/>
                    </a:moveTo>
                    <a:cubicBezTo>
                      <a:pt x="179928" y="80963"/>
                      <a:pt x="178567" y="85091"/>
                      <a:pt x="178567" y="91970"/>
                    </a:cubicBezTo>
                    <a:cubicBezTo>
                      <a:pt x="178567" y="97474"/>
                      <a:pt x="179928" y="101601"/>
                      <a:pt x="184010" y="101601"/>
                    </a:cubicBezTo>
                    <a:cubicBezTo>
                      <a:pt x="188092" y="101601"/>
                      <a:pt x="188092" y="94722"/>
                      <a:pt x="188092" y="90594"/>
                    </a:cubicBezTo>
                    <a:cubicBezTo>
                      <a:pt x="188092" y="87843"/>
                      <a:pt x="188092" y="80963"/>
                      <a:pt x="184010" y="80963"/>
                    </a:cubicBezTo>
                    <a:close/>
                    <a:moveTo>
                      <a:pt x="162011" y="80963"/>
                    </a:moveTo>
                    <a:cubicBezTo>
                      <a:pt x="159290" y="80963"/>
                      <a:pt x="157929" y="85091"/>
                      <a:pt x="157929" y="91970"/>
                    </a:cubicBezTo>
                    <a:cubicBezTo>
                      <a:pt x="157929" y="97474"/>
                      <a:pt x="159290" y="101601"/>
                      <a:pt x="162011" y="101601"/>
                    </a:cubicBezTo>
                    <a:cubicBezTo>
                      <a:pt x="166093" y="101601"/>
                      <a:pt x="167454" y="94722"/>
                      <a:pt x="167454" y="90594"/>
                    </a:cubicBezTo>
                    <a:cubicBezTo>
                      <a:pt x="167454" y="87843"/>
                      <a:pt x="166093" y="80963"/>
                      <a:pt x="162011" y="80963"/>
                    </a:cubicBezTo>
                    <a:close/>
                    <a:moveTo>
                      <a:pt x="76173" y="80963"/>
                    </a:moveTo>
                    <a:cubicBezTo>
                      <a:pt x="73527" y="80963"/>
                      <a:pt x="72204" y="85091"/>
                      <a:pt x="72204" y="91970"/>
                    </a:cubicBezTo>
                    <a:cubicBezTo>
                      <a:pt x="72204" y="97474"/>
                      <a:pt x="73527" y="101601"/>
                      <a:pt x="76173" y="101601"/>
                    </a:cubicBezTo>
                    <a:cubicBezTo>
                      <a:pt x="80142" y="101601"/>
                      <a:pt x="80142" y="94722"/>
                      <a:pt x="80142" y="90594"/>
                    </a:cubicBezTo>
                    <a:cubicBezTo>
                      <a:pt x="80142" y="87843"/>
                      <a:pt x="80142" y="80963"/>
                      <a:pt x="76173" y="80963"/>
                    </a:cubicBezTo>
                    <a:close/>
                    <a:moveTo>
                      <a:pt x="225310" y="76200"/>
                    </a:moveTo>
                    <a:cubicBezTo>
                      <a:pt x="226721" y="76200"/>
                      <a:pt x="226721" y="76200"/>
                      <a:pt x="226721" y="76200"/>
                    </a:cubicBezTo>
                    <a:cubicBezTo>
                      <a:pt x="226721" y="76200"/>
                      <a:pt x="226721" y="76200"/>
                      <a:pt x="229543" y="76200"/>
                    </a:cubicBezTo>
                    <a:cubicBezTo>
                      <a:pt x="230954" y="76200"/>
                      <a:pt x="230954" y="77511"/>
                      <a:pt x="230954" y="77511"/>
                    </a:cubicBezTo>
                    <a:cubicBezTo>
                      <a:pt x="230954" y="77511"/>
                      <a:pt x="230954" y="77511"/>
                      <a:pt x="230954" y="105052"/>
                    </a:cubicBezTo>
                    <a:cubicBezTo>
                      <a:pt x="230954" y="105052"/>
                      <a:pt x="230954" y="106363"/>
                      <a:pt x="229543" y="106363"/>
                    </a:cubicBezTo>
                    <a:cubicBezTo>
                      <a:pt x="229543" y="106363"/>
                      <a:pt x="229543" y="106363"/>
                      <a:pt x="225310" y="106363"/>
                    </a:cubicBezTo>
                    <a:cubicBezTo>
                      <a:pt x="225310" y="106363"/>
                      <a:pt x="225310" y="105052"/>
                      <a:pt x="225310" y="105052"/>
                    </a:cubicBezTo>
                    <a:cubicBezTo>
                      <a:pt x="225310" y="105052"/>
                      <a:pt x="225310" y="105052"/>
                      <a:pt x="225310" y="82757"/>
                    </a:cubicBezTo>
                    <a:cubicBezTo>
                      <a:pt x="225310" y="82757"/>
                      <a:pt x="225310" y="82757"/>
                      <a:pt x="221076" y="84069"/>
                    </a:cubicBezTo>
                    <a:cubicBezTo>
                      <a:pt x="219665" y="84069"/>
                      <a:pt x="219665" y="84069"/>
                      <a:pt x="219665" y="84069"/>
                    </a:cubicBezTo>
                    <a:cubicBezTo>
                      <a:pt x="219665" y="84069"/>
                      <a:pt x="219665" y="84069"/>
                      <a:pt x="219665" y="81446"/>
                    </a:cubicBezTo>
                    <a:cubicBezTo>
                      <a:pt x="218254" y="80134"/>
                      <a:pt x="219665" y="80134"/>
                      <a:pt x="219665" y="80134"/>
                    </a:cubicBezTo>
                    <a:cubicBezTo>
                      <a:pt x="219665" y="80134"/>
                      <a:pt x="219665" y="80134"/>
                      <a:pt x="225310" y="76200"/>
                    </a:cubicBezTo>
                    <a:close/>
                    <a:moveTo>
                      <a:pt x="205555" y="76200"/>
                    </a:moveTo>
                    <a:cubicBezTo>
                      <a:pt x="212500" y="76200"/>
                      <a:pt x="216667" y="81446"/>
                      <a:pt x="216667" y="90626"/>
                    </a:cubicBezTo>
                    <a:cubicBezTo>
                      <a:pt x="216667" y="101118"/>
                      <a:pt x="212500" y="106363"/>
                      <a:pt x="205555" y="106363"/>
                    </a:cubicBezTo>
                    <a:cubicBezTo>
                      <a:pt x="198609" y="106363"/>
                      <a:pt x="194442" y="101118"/>
                      <a:pt x="194442" y="91937"/>
                    </a:cubicBezTo>
                    <a:cubicBezTo>
                      <a:pt x="194442" y="81446"/>
                      <a:pt x="198609" y="76200"/>
                      <a:pt x="205555" y="76200"/>
                    </a:cubicBezTo>
                    <a:close/>
                    <a:moveTo>
                      <a:pt x="183964" y="76200"/>
                    </a:moveTo>
                    <a:cubicBezTo>
                      <a:pt x="189044" y="76200"/>
                      <a:pt x="192854" y="81446"/>
                      <a:pt x="192854" y="90626"/>
                    </a:cubicBezTo>
                    <a:cubicBezTo>
                      <a:pt x="192854" y="101118"/>
                      <a:pt x="189044" y="106363"/>
                      <a:pt x="182694" y="106363"/>
                    </a:cubicBezTo>
                    <a:cubicBezTo>
                      <a:pt x="177614" y="106363"/>
                      <a:pt x="173804" y="101118"/>
                      <a:pt x="173804" y="91937"/>
                    </a:cubicBezTo>
                    <a:cubicBezTo>
                      <a:pt x="173804" y="81446"/>
                      <a:pt x="177614" y="76200"/>
                      <a:pt x="183964" y="76200"/>
                    </a:cubicBezTo>
                    <a:close/>
                    <a:moveTo>
                      <a:pt x="161898" y="76200"/>
                    </a:moveTo>
                    <a:cubicBezTo>
                      <a:pt x="168347" y="76200"/>
                      <a:pt x="172217" y="81446"/>
                      <a:pt x="172217" y="90626"/>
                    </a:cubicBezTo>
                    <a:cubicBezTo>
                      <a:pt x="172217" y="101118"/>
                      <a:pt x="168347" y="106363"/>
                      <a:pt x="161898" y="106363"/>
                    </a:cubicBezTo>
                    <a:cubicBezTo>
                      <a:pt x="155448" y="106363"/>
                      <a:pt x="152869" y="101118"/>
                      <a:pt x="151579" y="91937"/>
                    </a:cubicBezTo>
                    <a:cubicBezTo>
                      <a:pt x="151579" y="81446"/>
                      <a:pt x="156738" y="76200"/>
                      <a:pt x="161898" y="76200"/>
                    </a:cubicBezTo>
                    <a:close/>
                    <a:moveTo>
                      <a:pt x="139584" y="76200"/>
                    </a:moveTo>
                    <a:cubicBezTo>
                      <a:pt x="139584" y="76200"/>
                      <a:pt x="139584" y="76200"/>
                      <a:pt x="140996" y="76200"/>
                    </a:cubicBezTo>
                    <a:cubicBezTo>
                      <a:pt x="140996" y="76200"/>
                      <a:pt x="140996" y="76200"/>
                      <a:pt x="143818" y="76200"/>
                    </a:cubicBezTo>
                    <a:cubicBezTo>
                      <a:pt x="143818" y="76200"/>
                      <a:pt x="145229" y="77511"/>
                      <a:pt x="145229" y="77511"/>
                    </a:cubicBezTo>
                    <a:cubicBezTo>
                      <a:pt x="145229" y="77511"/>
                      <a:pt x="145229" y="77511"/>
                      <a:pt x="145229" y="105052"/>
                    </a:cubicBezTo>
                    <a:cubicBezTo>
                      <a:pt x="145229" y="105052"/>
                      <a:pt x="143818" y="106363"/>
                      <a:pt x="143818" y="106363"/>
                    </a:cubicBezTo>
                    <a:cubicBezTo>
                      <a:pt x="143818" y="106363"/>
                      <a:pt x="143818" y="106363"/>
                      <a:pt x="139584" y="106363"/>
                    </a:cubicBezTo>
                    <a:cubicBezTo>
                      <a:pt x="139584" y="106363"/>
                      <a:pt x="139584" y="105052"/>
                      <a:pt x="139584" y="105052"/>
                    </a:cubicBezTo>
                    <a:cubicBezTo>
                      <a:pt x="139584" y="105052"/>
                      <a:pt x="139584" y="105052"/>
                      <a:pt x="139584" y="82757"/>
                    </a:cubicBezTo>
                    <a:cubicBezTo>
                      <a:pt x="139584" y="82757"/>
                      <a:pt x="139584" y="82757"/>
                      <a:pt x="135351" y="84069"/>
                    </a:cubicBezTo>
                    <a:cubicBezTo>
                      <a:pt x="135351" y="84069"/>
                      <a:pt x="135351" y="84069"/>
                      <a:pt x="133940" y="84069"/>
                    </a:cubicBezTo>
                    <a:lnTo>
                      <a:pt x="132529" y="81446"/>
                    </a:lnTo>
                    <a:cubicBezTo>
                      <a:pt x="132529" y="80134"/>
                      <a:pt x="132529" y="80134"/>
                      <a:pt x="133940" y="80134"/>
                    </a:cubicBezTo>
                    <a:cubicBezTo>
                      <a:pt x="133940" y="80134"/>
                      <a:pt x="133940" y="80134"/>
                      <a:pt x="139584" y="76200"/>
                    </a:cubicBezTo>
                    <a:close/>
                    <a:moveTo>
                      <a:pt x="118837" y="76200"/>
                    </a:moveTo>
                    <a:cubicBezTo>
                      <a:pt x="118837" y="76200"/>
                      <a:pt x="118837" y="76200"/>
                      <a:pt x="123005" y="76200"/>
                    </a:cubicBezTo>
                    <a:cubicBezTo>
                      <a:pt x="123005" y="76200"/>
                      <a:pt x="123005" y="77511"/>
                      <a:pt x="123005" y="77511"/>
                    </a:cubicBezTo>
                    <a:cubicBezTo>
                      <a:pt x="123005" y="77511"/>
                      <a:pt x="123005" y="77511"/>
                      <a:pt x="123005" y="105052"/>
                    </a:cubicBezTo>
                    <a:cubicBezTo>
                      <a:pt x="123005" y="105052"/>
                      <a:pt x="123005" y="106363"/>
                      <a:pt x="123005" y="106363"/>
                    </a:cubicBezTo>
                    <a:cubicBezTo>
                      <a:pt x="123005" y="106363"/>
                      <a:pt x="123005" y="106363"/>
                      <a:pt x="118837" y="106363"/>
                    </a:cubicBezTo>
                    <a:cubicBezTo>
                      <a:pt x="118837" y="106363"/>
                      <a:pt x="117448" y="105052"/>
                      <a:pt x="117448" y="105052"/>
                    </a:cubicBezTo>
                    <a:cubicBezTo>
                      <a:pt x="117448" y="105052"/>
                      <a:pt x="117448" y="105052"/>
                      <a:pt x="117448" y="82757"/>
                    </a:cubicBezTo>
                    <a:cubicBezTo>
                      <a:pt x="117448" y="82757"/>
                      <a:pt x="117448" y="82757"/>
                      <a:pt x="114670" y="84069"/>
                    </a:cubicBezTo>
                    <a:cubicBezTo>
                      <a:pt x="113281" y="84069"/>
                      <a:pt x="113281" y="84069"/>
                      <a:pt x="113281" y="84069"/>
                    </a:cubicBezTo>
                    <a:cubicBezTo>
                      <a:pt x="113281" y="84069"/>
                      <a:pt x="113281" y="84069"/>
                      <a:pt x="111892" y="81446"/>
                    </a:cubicBezTo>
                    <a:cubicBezTo>
                      <a:pt x="111892" y="80134"/>
                      <a:pt x="111892" y="80134"/>
                      <a:pt x="111892" y="80134"/>
                    </a:cubicBezTo>
                    <a:cubicBezTo>
                      <a:pt x="111892" y="80134"/>
                      <a:pt x="111892" y="80134"/>
                      <a:pt x="118837" y="76200"/>
                    </a:cubicBezTo>
                    <a:close/>
                    <a:moveTo>
                      <a:pt x="97207" y="76200"/>
                    </a:moveTo>
                    <a:cubicBezTo>
                      <a:pt x="97207" y="76200"/>
                      <a:pt x="97207" y="76200"/>
                      <a:pt x="99588" y="76200"/>
                    </a:cubicBezTo>
                    <a:cubicBezTo>
                      <a:pt x="100779" y="76200"/>
                      <a:pt x="100779" y="77511"/>
                      <a:pt x="100779" y="77511"/>
                    </a:cubicBezTo>
                    <a:cubicBezTo>
                      <a:pt x="100779" y="77511"/>
                      <a:pt x="100779" y="77511"/>
                      <a:pt x="100779" y="105052"/>
                    </a:cubicBezTo>
                    <a:cubicBezTo>
                      <a:pt x="100779" y="105052"/>
                      <a:pt x="100779" y="106363"/>
                      <a:pt x="99588" y="106363"/>
                    </a:cubicBezTo>
                    <a:cubicBezTo>
                      <a:pt x="99588" y="106363"/>
                      <a:pt x="99588" y="106363"/>
                      <a:pt x="97207" y="106363"/>
                    </a:cubicBezTo>
                    <a:cubicBezTo>
                      <a:pt x="96016" y="106363"/>
                      <a:pt x="96016" y="105052"/>
                      <a:pt x="96016" y="105052"/>
                    </a:cubicBezTo>
                    <a:cubicBezTo>
                      <a:pt x="96016" y="105052"/>
                      <a:pt x="96016" y="105052"/>
                      <a:pt x="96016" y="82757"/>
                    </a:cubicBezTo>
                    <a:cubicBezTo>
                      <a:pt x="96016" y="82757"/>
                      <a:pt x="96016" y="82757"/>
                      <a:pt x="92444" y="84069"/>
                    </a:cubicBezTo>
                    <a:cubicBezTo>
                      <a:pt x="91254" y="84069"/>
                      <a:pt x="91254" y="84069"/>
                      <a:pt x="91254" y="84069"/>
                    </a:cubicBezTo>
                    <a:cubicBezTo>
                      <a:pt x="91254" y="84069"/>
                      <a:pt x="91254" y="84069"/>
                      <a:pt x="91254" y="81446"/>
                    </a:cubicBezTo>
                    <a:cubicBezTo>
                      <a:pt x="91254" y="80134"/>
                      <a:pt x="91254" y="80134"/>
                      <a:pt x="91254" y="80134"/>
                    </a:cubicBezTo>
                    <a:cubicBezTo>
                      <a:pt x="91254" y="80134"/>
                      <a:pt x="91254" y="80134"/>
                      <a:pt x="97207" y="76200"/>
                    </a:cubicBezTo>
                    <a:close/>
                    <a:moveTo>
                      <a:pt x="201926" y="36513"/>
                    </a:moveTo>
                    <a:cubicBezTo>
                      <a:pt x="200792" y="37812"/>
                      <a:pt x="200792" y="39111"/>
                      <a:pt x="200792" y="40409"/>
                    </a:cubicBezTo>
                    <a:cubicBezTo>
                      <a:pt x="200792" y="46904"/>
                      <a:pt x="203060" y="50801"/>
                      <a:pt x="205328" y="50801"/>
                    </a:cubicBezTo>
                    <a:cubicBezTo>
                      <a:pt x="208730" y="50801"/>
                      <a:pt x="208730" y="44306"/>
                      <a:pt x="208730" y="40409"/>
                    </a:cubicBezTo>
                    <a:cubicBezTo>
                      <a:pt x="208730" y="40409"/>
                      <a:pt x="208730" y="40409"/>
                      <a:pt x="208730" y="39111"/>
                    </a:cubicBezTo>
                    <a:cubicBezTo>
                      <a:pt x="206462" y="37812"/>
                      <a:pt x="204194" y="36513"/>
                      <a:pt x="201926" y="36513"/>
                    </a:cubicBezTo>
                    <a:close/>
                    <a:moveTo>
                      <a:pt x="123005" y="34925"/>
                    </a:moveTo>
                    <a:cubicBezTo>
                      <a:pt x="120737" y="34925"/>
                      <a:pt x="118469" y="36248"/>
                      <a:pt x="116201" y="37571"/>
                    </a:cubicBezTo>
                    <a:cubicBezTo>
                      <a:pt x="116201" y="38894"/>
                      <a:pt x="115067" y="38894"/>
                      <a:pt x="115067" y="38894"/>
                    </a:cubicBezTo>
                    <a:cubicBezTo>
                      <a:pt x="115067" y="38894"/>
                      <a:pt x="115067" y="40216"/>
                      <a:pt x="115067" y="40216"/>
                    </a:cubicBezTo>
                    <a:cubicBezTo>
                      <a:pt x="115067" y="46831"/>
                      <a:pt x="116201" y="50800"/>
                      <a:pt x="119603" y="50800"/>
                    </a:cubicBezTo>
                    <a:cubicBezTo>
                      <a:pt x="123005" y="50800"/>
                      <a:pt x="123005" y="44185"/>
                      <a:pt x="123005" y="40216"/>
                    </a:cubicBezTo>
                    <a:cubicBezTo>
                      <a:pt x="123005" y="38894"/>
                      <a:pt x="123005" y="36248"/>
                      <a:pt x="123005" y="34925"/>
                    </a:cubicBezTo>
                    <a:close/>
                    <a:moveTo>
                      <a:pt x="162011" y="31750"/>
                    </a:moveTo>
                    <a:cubicBezTo>
                      <a:pt x="159290" y="31750"/>
                      <a:pt x="157929" y="35560"/>
                      <a:pt x="157929" y="40640"/>
                    </a:cubicBezTo>
                    <a:cubicBezTo>
                      <a:pt x="157929" y="46990"/>
                      <a:pt x="159290" y="50800"/>
                      <a:pt x="162011" y="50800"/>
                    </a:cubicBezTo>
                    <a:cubicBezTo>
                      <a:pt x="166093" y="50800"/>
                      <a:pt x="167454" y="44450"/>
                      <a:pt x="167454" y="40640"/>
                    </a:cubicBezTo>
                    <a:cubicBezTo>
                      <a:pt x="167454" y="36830"/>
                      <a:pt x="166093" y="31750"/>
                      <a:pt x="162011" y="31750"/>
                    </a:cubicBezTo>
                    <a:close/>
                    <a:moveTo>
                      <a:pt x="144703" y="28575"/>
                    </a:moveTo>
                    <a:cubicBezTo>
                      <a:pt x="144703" y="28575"/>
                      <a:pt x="144703" y="28575"/>
                      <a:pt x="144703" y="55075"/>
                    </a:cubicBezTo>
                    <a:cubicBezTo>
                      <a:pt x="144703" y="55075"/>
                      <a:pt x="143389" y="55075"/>
                      <a:pt x="143389" y="55075"/>
                    </a:cubicBezTo>
                    <a:cubicBezTo>
                      <a:pt x="143389" y="55075"/>
                      <a:pt x="143389" y="55075"/>
                      <a:pt x="139447" y="55075"/>
                    </a:cubicBezTo>
                    <a:cubicBezTo>
                      <a:pt x="139447" y="55075"/>
                      <a:pt x="139447" y="55075"/>
                      <a:pt x="139447" y="32550"/>
                    </a:cubicBezTo>
                    <a:cubicBezTo>
                      <a:pt x="139447" y="32550"/>
                      <a:pt x="139447" y="32550"/>
                      <a:pt x="135504" y="33875"/>
                    </a:cubicBezTo>
                    <a:cubicBezTo>
                      <a:pt x="135504" y="33875"/>
                      <a:pt x="135504" y="33875"/>
                      <a:pt x="134190" y="33875"/>
                    </a:cubicBezTo>
                    <a:cubicBezTo>
                      <a:pt x="134190" y="33875"/>
                      <a:pt x="134190" y="33875"/>
                      <a:pt x="132876" y="31225"/>
                    </a:cubicBezTo>
                    <a:cubicBezTo>
                      <a:pt x="131562" y="31225"/>
                      <a:pt x="130248" y="32550"/>
                      <a:pt x="127619" y="32550"/>
                    </a:cubicBezTo>
                    <a:cubicBezTo>
                      <a:pt x="128934" y="35200"/>
                      <a:pt x="128934" y="37850"/>
                      <a:pt x="128934" y="40500"/>
                    </a:cubicBezTo>
                    <a:cubicBezTo>
                      <a:pt x="128934" y="51100"/>
                      <a:pt x="124991" y="56400"/>
                      <a:pt x="118420" y="56400"/>
                    </a:cubicBezTo>
                    <a:cubicBezTo>
                      <a:pt x="113164" y="56400"/>
                      <a:pt x="109221" y="51100"/>
                      <a:pt x="109221" y="41825"/>
                    </a:cubicBezTo>
                    <a:cubicBezTo>
                      <a:pt x="106593" y="43150"/>
                      <a:pt x="103964" y="44475"/>
                      <a:pt x="101336" y="47125"/>
                    </a:cubicBezTo>
                    <a:cubicBezTo>
                      <a:pt x="101336" y="47125"/>
                      <a:pt x="101336" y="47125"/>
                      <a:pt x="101336" y="55075"/>
                    </a:cubicBezTo>
                    <a:cubicBezTo>
                      <a:pt x="101336" y="55075"/>
                      <a:pt x="101336" y="55075"/>
                      <a:pt x="100022" y="55075"/>
                    </a:cubicBezTo>
                    <a:cubicBezTo>
                      <a:pt x="100022" y="55075"/>
                      <a:pt x="100022" y="55075"/>
                      <a:pt x="97394" y="55075"/>
                    </a:cubicBezTo>
                    <a:cubicBezTo>
                      <a:pt x="96080" y="55075"/>
                      <a:pt x="96080" y="55075"/>
                      <a:pt x="96080" y="55075"/>
                    </a:cubicBezTo>
                    <a:cubicBezTo>
                      <a:pt x="96080" y="55075"/>
                      <a:pt x="96080" y="55075"/>
                      <a:pt x="96080" y="49775"/>
                    </a:cubicBezTo>
                    <a:cubicBezTo>
                      <a:pt x="85566" y="57725"/>
                      <a:pt x="77681" y="65675"/>
                      <a:pt x="72425" y="77600"/>
                    </a:cubicBezTo>
                    <a:cubicBezTo>
                      <a:pt x="73739" y="76275"/>
                      <a:pt x="75053" y="76275"/>
                      <a:pt x="76367" y="76275"/>
                    </a:cubicBezTo>
                    <a:cubicBezTo>
                      <a:pt x="82938" y="76275"/>
                      <a:pt x="86880" y="81575"/>
                      <a:pt x="86880" y="90850"/>
                    </a:cubicBezTo>
                    <a:cubicBezTo>
                      <a:pt x="86880" y="101450"/>
                      <a:pt x="82938" y="106750"/>
                      <a:pt x="76367" y="106750"/>
                    </a:cubicBezTo>
                    <a:cubicBezTo>
                      <a:pt x="71111" y="106750"/>
                      <a:pt x="68482" y="102775"/>
                      <a:pt x="67168" y="97475"/>
                    </a:cubicBezTo>
                    <a:cubicBezTo>
                      <a:pt x="65854" y="106750"/>
                      <a:pt x="69796" y="120000"/>
                      <a:pt x="75053" y="127950"/>
                    </a:cubicBezTo>
                    <a:cubicBezTo>
                      <a:pt x="75053" y="127950"/>
                      <a:pt x="76367" y="127950"/>
                      <a:pt x="76367" y="127950"/>
                    </a:cubicBezTo>
                    <a:cubicBezTo>
                      <a:pt x="76367" y="127950"/>
                      <a:pt x="76367" y="127950"/>
                      <a:pt x="78995" y="127950"/>
                    </a:cubicBezTo>
                    <a:cubicBezTo>
                      <a:pt x="78995" y="127950"/>
                      <a:pt x="80310" y="127950"/>
                      <a:pt x="80310" y="127950"/>
                    </a:cubicBezTo>
                    <a:cubicBezTo>
                      <a:pt x="80310" y="127950"/>
                      <a:pt x="80310" y="127950"/>
                      <a:pt x="80310" y="133250"/>
                    </a:cubicBezTo>
                    <a:cubicBezTo>
                      <a:pt x="82938" y="134575"/>
                      <a:pt x="85566" y="135900"/>
                      <a:pt x="88195" y="135900"/>
                    </a:cubicBezTo>
                    <a:cubicBezTo>
                      <a:pt x="89509" y="130600"/>
                      <a:pt x="93451" y="126625"/>
                      <a:pt x="97394" y="126625"/>
                    </a:cubicBezTo>
                    <a:cubicBezTo>
                      <a:pt x="102650" y="126625"/>
                      <a:pt x="106593" y="130600"/>
                      <a:pt x="107907" y="135900"/>
                    </a:cubicBezTo>
                    <a:cubicBezTo>
                      <a:pt x="110535" y="137225"/>
                      <a:pt x="113164" y="138550"/>
                      <a:pt x="114478" y="145175"/>
                    </a:cubicBezTo>
                    <a:cubicBezTo>
                      <a:pt x="115792" y="147825"/>
                      <a:pt x="115792" y="150475"/>
                      <a:pt x="117106" y="151800"/>
                    </a:cubicBezTo>
                    <a:cubicBezTo>
                      <a:pt x="117106" y="151800"/>
                      <a:pt x="117106" y="151800"/>
                      <a:pt x="117106" y="133250"/>
                    </a:cubicBezTo>
                    <a:cubicBezTo>
                      <a:pt x="117106" y="133250"/>
                      <a:pt x="117106" y="133250"/>
                      <a:pt x="114478" y="134575"/>
                    </a:cubicBezTo>
                    <a:cubicBezTo>
                      <a:pt x="113164" y="135900"/>
                      <a:pt x="113164" y="135900"/>
                      <a:pt x="113164" y="135900"/>
                    </a:cubicBezTo>
                    <a:cubicBezTo>
                      <a:pt x="113164" y="134575"/>
                      <a:pt x="113164" y="134575"/>
                      <a:pt x="113164" y="134575"/>
                    </a:cubicBezTo>
                    <a:cubicBezTo>
                      <a:pt x="113164" y="134575"/>
                      <a:pt x="113164" y="134575"/>
                      <a:pt x="111849" y="131925"/>
                    </a:cubicBezTo>
                    <a:cubicBezTo>
                      <a:pt x="111849" y="131925"/>
                      <a:pt x="111849" y="130600"/>
                      <a:pt x="111849" y="130600"/>
                    </a:cubicBezTo>
                    <a:cubicBezTo>
                      <a:pt x="111849" y="130600"/>
                      <a:pt x="111849" y="130600"/>
                      <a:pt x="118420" y="127950"/>
                    </a:cubicBezTo>
                    <a:cubicBezTo>
                      <a:pt x="118420" y="127950"/>
                      <a:pt x="118420" y="127950"/>
                      <a:pt x="122363" y="127950"/>
                    </a:cubicBezTo>
                    <a:cubicBezTo>
                      <a:pt x="122363" y="127950"/>
                      <a:pt x="122363" y="127950"/>
                      <a:pt x="122363" y="155775"/>
                    </a:cubicBezTo>
                    <a:cubicBezTo>
                      <a:pt x="122363" y="155775"/>
                      <a:pt x="122363" y="157100"/>
                      <a:pt x="122363" y="157100"/>
                    </a:cubicBezTo>
                    <a:cubicBezTo>
                      <a:pt x="122363" y="157100"/>
                      <a:pt x="122363" y="157100"/>
                      <a:pt x="121049" y="157100"/>
                    </a:cubicBezTo>
                    <a:cubicBezTo>
                      <a:pt x="123677" y="159750"/>
                      <a:pt x="128934" y="161075"/>
                      <a:pt x="135504" y="162400"/>
                    </a:cubicBezTo>
                    <a:cubicBezTo>
                      <a:pt x="144703" y="165050"/>
                      <a:pt x="159159" y="151800"/>
                      <a:pt x="161787" y="159750"/>
                    </a:cubicBezTo>
                    <a:cubicBezTo>
                      <a:pt x="164416" y="175650"/>
                      <a:pt x="173615" y="186250"/>
                      <a:pt x="181500" y="191550"/>
                    </a:cubicBezTo>
                    <a:cubicBezTo>
                      <a:pt x="181500" y="191550"/>
                      <a:pt x="181500" y="191550"/>
                      <a:pt x="181500" y="183600"/>
                    </a:cubicBezTo>
                    <a:cubicBezTo>
                      <a:pt x="181500" y="183600"/>
                      <a:pt x="181500" y="183600"/>
                      <a:pt x="178872" y="186250"/>
                    </a:cubicBezTo>
                    <a:cubicBezTo>
                      <a:pt x="177557" y="186250"/>
                      <a:pt x="177557" y="186250"/>
                      <a:pt x="177557" y="186250"/>
                    </a:cubicBezTo>
                    <a:cubicBezTo>
                      <a:pt x="177557" y="186250"/>
                      <a:pt x="177557" y="184925"/>
                      <a:pt x="176243" y="184925"/>
                    </a:cubicBezTo>
                    <a:cubicBezTo>
                      <a:pt x="176243" y="184925"/>
                      <a:pt x="176243" y="184925"/>
                      <a:pt x="176243" y="182275"/>
                    </a:cubicBezTo>
                    <a:cubicBezTo>
                      <a:pt x="176243" y="182275"/>
                      <a:pt x="176243" y="180950"/>
                      <a:pt x="176243" y="180950"/>
                    </a:cubicBezTo>
                    <a:cubicBezTo>
                      <a:pt x="176243" y="180950"/>
                      <a:pt x="176243" y="180950"/>
                      <a:pt x="182814" y="178300"/>
                    </a:cubicBezTo>
                    <a:cubicBezTo>
                      <a:pt x="182814" y="178300"/>
                      <a:pt x="182814" y="178300"/>
                      <a:pt x="186756" y="178300"/>
                    </a:cubicBezTo>
                    <a:cubicBezTo>
                      <a:pt x="186756" y="178300"/>
                      <a:pt x="186756" y="178300"/>
                      <a:pt x="186756" y="194200"/>
                    </a:cubicBezTo>
                    <a:cubicBezTo>
                      <a:pt x="194641" y="196850"/>
                      <a:pt x="201213" y="194200"/>
                      <a:pt x="199898" y="186250"/>
                    </a:cubicBezTo>
                    <a:cubicBezTo>
                      <a:pt x="199898" y="186250"/>
                      <a:pt x="198584" y="186250"/>
                      <a:pt x="198584" y="186250"/>
                    </a:cubicBezTo>
                    <a:cubicBezTo>
                      <a:pt x="198584" y="186250"/>
                      <a:pt x="198584" y="184925"/>
                      <a:pt x="198584" y="184925"/>
                    </a:cubicBezTo>
                    <a:cubicBezTo>
                      <a:pt x="198584" y="184925"/>
                      <a:pt x="198584" y="184925"/>
                      <a:pt x="197270" y="182275"/>
                    </a:cubicBezTo>
                    <a:cubicBezTo>
                      <a:pt x="197270" y="182275"/>
                      <a:pt x="197270" y="180950"/>
                      <a:pt x="198584" y="180950"/>
                    </a:cubicBezTo>
                    <a:cubicBezTo>
                      <a:pt x="198584" y="180950"/>
                      <a:pt x="198584" y="180950"/>
                      <a:pt x="199898" y="180950"/>
                    </a:cubicBezTo>
                    <a:cubicBezTo>
                      <a:pt x="198584" y="167700"/>
                      <a:pt x="199898" y="166375"/>
                      <a:pt x="199898" y="166375"/>
                    </a:cubicBezTo>
                    <a:cubicBezTo>
                      <a:pt x="199898" y="166375"/>
                      <a:pt x="226182" y="169025"/>
                      <a:pt x="234066" y="161075"/>
                    </a:cubicBezTo>
                    <a:cubicBezTo>
                      <a:pt x="238009" y="157100"/>
                      <a:pt x="240637" y="151800"/>
                      <a:pt x="241951" y="146500"/>
                    </a:cubicBezTo>
                    <a:cubicBezTo>
                      <a:pt x="243266" y="145175"/>
                      <a:pt x="244580" y="143850"/>
                      <a:pt x="245894" y="143850"/>
                    </a:cubicBezTo>
                    <a:cubicBezTo>
                      <a:pt x="245894" y="143850"/>
                      <a:pt x="245894" y="143850"/>
                      <a:pt x="245894" y="133250"/>
                    </a:cubicBezTo>
                    <a:cubicBezTo>
                      <a:pt x="245894" y="133250"/>
                      <a:pt x="245894" y="133250"/>
                      <a:pt x="241951" y="134575"/>
                    </a:cubicBezTo>
                    <a:cubicBezTo>
                      <a:pt x="241951" y="135900"/>
                      <a:pt x="241951" y="135900"/>
                      <a:pt x="241951" y="135900"/>
                    </a:cubicBezTo>
                    <a:cubicBezTo>
                      <a:pt x="241951" y="134575"/>
                      <a:pt x="240637" y="134575"/>
                      <a:pt x="240637" y="134575"/>
                    </a:cubicBezTo>
                    <a:cubicBezTo>
                      <a:pt x="240637" y="134575"/>
                      <a:pt x="240637" y="134575"/>
                      <a:pt x="240637" y="131925"/>
                    </a:cubicBezTo>
                    <a:cubicBezTo>
                      <a:pt x="240637" y="131925"/>
                      <a:pt x="240637" y="130600"/>
                      <a:pt x="240637" y="130600"/>
                    </a:cubicBezTo>
                    <a:cubicBezTo>
                      <a:pt x="240637" y="130600"/>
                      <a:pt x="240637" y="130600"/>
                      <a:pt x="247208" y="127950"/>
                    </a:cubicBezTo>
                    <a:cubicBezTo>
                      <a:pt x="247208" y="127950"/>
                      <a:pt x="247208" y="127950"/>
                      <a:pt x="249836" y="127950"/>
                    </a:cubicBezTo>
                    <a:cubicBezTo>
                      <a:pt x="251151" y="127950"/>
                      <a:pt x="251151" y="127950"/>
                      <a:pt x="251151" y="127950"/>
                    </a:cubicBezTo>
                    <a:cubicBezTo>
                      <a:pt x="251151" y="127950"/>
                      <a:pt x="251151" y="127950"/>
                      <a:pt x="251151" y="143850"/>
                    </a:cubicBezTo>
                    <a:cubicBezTo>
                      <a:pt x="251151" y="143850"/>
                      <a:pt x="252465" y="143850"/>
                      <a:pt x="252465" y="143850"/>
                    </a:cubicBezTo>
                    <a:cubicBezTo>
                      <a:pt x="264292" y="137225"/>
                      <a:pt x="262978" y="113375"/>
                      <a:pt x="257721" y="94825"/>
                    </a:cubicBezTo>
                    <a:cubicBezTo>
                      <a:pt x="256407" y="102775"/>
                      <a:pt x="253779" y="106750"/>
                      <a:pt x="247208" y="106750"/>
                    </a:cubicBezTo>
                    <a:cubicBezTo>
                      <a:pt x="241951" y="106750"/>
                      <a:pt x="238009" y="101450"/>
                      <a:pt x="238009" y="92175"/>
                    </a:cubicBezTo>
                    <a:cubicBezTo>
                      <a:pt x="238009" y="81575"/>
                      <a:pt x="241951" y="76275"/>
                      <a:pt x="248522" y="76275"/>
                    </a:cubicBezTo>
                    <a:cubicBezTo>
                      <a:pt x="248522" y="76275"/>
                      <a:pt x="249836" y="76275"/>
                      <a:pt x="249836" y="76275"/>
                    </a:cubicBezTo>
                    <a:cubicBezTo>
                      <a:pt x="244580" y="67000"/>
                      <a:pt x="238009" y="59050"/>
                      <a:pt x="230124" y="52425"/>
                    </a:cubicBezTo>
                    <a:cubicBezTo>
                      <a:pt x="230124" y="52425"/>
                      <a:pt x="230124" y="52425"/>
                      <a:pt x="230124" y="55075"/>
                    </a:cubicBezTo>
                    <a:cubicBezTo>
                      <a:pt x="230124" y="55075"/>
                      <a:pt x="230124" y="55075"/>
                      <a:pt x="228810" y="55075"/>
                    </a:cubicBezTo>
                    <a:cubicBezTo>
                      <a:pt x="228810" y="55075"/>
                      <a:pt x="228810" y="55075"/>
                      <a:pt x="224867" y="55075"/>
                    </a:cubicBezTo>
                    <a:cubicBezTo>
                      <a:pt x="224867" y="55075"/>
                      <a:pt x="224867" y="55075"/>
                      <a:pt x="224867" y="48450"/>
                    </a:cubicBezTo>
                    <a:cubicBezTo>
                      <a:pt x="220925" y="47125"/>
                      <a:pt x="218297" y="44475"/>
                      <a:pt x="215668" y="43150"/>
                    </a:cubicBezTo>
                    <a:cubicBezTo>
                      <a:pt x="214354" y="51100"/>
                      <a:pt x="210412" y="56400"/>
                      <a:pt x="205155" y="56400"/>
                    </a:cubicBezTo>
                    <a:cubicBezTo>
                      <a:pt x="198584" y="56400"/>
                      <a:pt x="194641" y="49775"/>
                      <a:pt x="194641" y="40500"/>
                    </a:cubicBezTo>
                    <a:cubicBezTo>
                      <a:pt x="194641" y="37850"/>
                      <a:pt x="194641" y="36525"/>
                      <a:pt x="195956" y="33875"/>
                    </a:cubicBezTo>
                    <a:cubicBezTo>
                      <a:pt x="193327" y="32550"/>
                      <a:pt x="189385" y="32550"/>
                      <a:pt x="186756" y="31225"/>
                    </a:cubicBezTo>
                    <a:cubicBezTo>
                      <a:pt x="186756" y="31225"/>
                      <a:pt x="186756" y="31225"/>
                      <a:pt x="186756" y="55075"/>
                    </a:cubicBezTo>
                    <a:cubicBezTo>
                      <a:pt x="186756" y="55075"/>
                      <a:pt x="186756" y="55075"/>
                      <a:pt x="182814" y="55075"/>
                    </a:cubicBezTo>
                    <a:cubicBezTo>
                      <a:pt x="181500" y="55075"/>
                      <a:pt x="181500" y="55075"/>
                      <a:pt x="181500" y="55075"/>
                    </a:cubicBezTo>
                    <a:cubicBezTo>
                      <a:pt x="181500" y="55075"/>
                      <a:pt x="181500" y="55075"/>
                      <a:pt x="181500" y="32550"/>
                    </a:cubicBezTo>
                    <a:cubicBezTo>
                      <a:pt x="181500" y="32550"/>
                      <a:pt x="181500" y="32550"/>
                      <a:pt x="178872" y="33875"/>
                    </a:cubicBezTo>
                    <a:cubicBezTo>
                      <a:pt x="177557" y="33875"/>
                      <a:pt x="177557" y="33875"/>
                      <a:pt x="177557" y="33875"/>
                    </a:cubicBezTo>
                    <a:cubicBezTo>
                      <a:pt x="177557" y="33875"/>
                      <a:pt x="177557" y="33875"/>
                      <a:pt x="176243" y="33875"/>
                    </a:cubicBezTo>
                    <a:cubicBezTo>
                      <a:pt x="176243" y="33875"/>
                      <a:pt x="176243" y="33875"/>
                      <a:pt x="176243" y="31225"/>
                    </a:cubicBezTo>
                    <a:cubicBezTo>
                      <a:pt x="176243" y="29900"/>
                      <a:pt x="176243" y="29900"/>
                      <a:pt x="176243" y="29900"/>
                    </a:cubicBezTo>
                    <a:cubicBezTo>
                      <a:pt x="176243" y="29900"/>
                      <a:pt x="176243" y="29900"/>
                      <a:pt x="177557" y="29900"/>
                    </a:cubicBezTo>
                    <a:cubicBezTo>
                      <a:pt x="173615" y="28575"/>
                      <a:pt x="170987" y="28575"/>
                      <a:pt x="168358" y="28575"/>
                    </a:cubicBezTo>
                    <a:cubicBezTo>
                      <a:pt x="170987" y="31225"/>
                      <a:pt x="172301" y="35200"/>
                      <a:pt x="172301" y="40500"/>
                    </a:cubicBezTo>
                    <a:cubicBezTo>
                      <a:pt x="172301" y="51100"/>
                      <a:pt x="168358" y="56400"/>
                      <a:pt x="161787" y="56400"/>
                    </a:cubicBezTo>
                    <a:cubicBezTo>
                      <a:pt x="155217" y="56400"/>
                      <a:pt x="152588" y="49775"/>
                      <a:pt x="151274" y="40500"/>
                    </a:cubicBezTo>
                    <a:cubicBezTo>
                      <a:pt x="151274" y="35200"/>
                      <a:pt x="153903" y="29900"/>
                      <a:pt x="156531" y="28575"/>
                    </a:cubicBezTo>
                    <a:cubicBezTo>
                      <a:pt x="152588" y="28575"/>
                      <a:pt x="148646" y="28575"/>
                      <a:pt x="144703" y="28575"/>
                    </a:cubicBezTo>
                    <a:close/>
                    <a:moveTo>
                      <a:pt x="164533" y="0"/>
                    </a:moveTo>
                    <a:cubicBezTo>
                      <a:pt x="205215" y="0"/>
                      <a:pt x="240648" y="17090"/>
                      <a:pt x="266895" y="48642"/>
                    </a:cubicBezTo>
                    <a:cubicBezTo>
                      <a:pt x="285268" y="72305"/>
                      <a:pt x="294454" y="99914"/>
                      <a:pt x="291829" y="130150"/>
                    </a:cubicBezTo>
                    <a:cubicBezTo>
                      <a:pt x="289205" y="155129"/>
                      <a:pt x="278706" y="181422"/>
                      <a:pt x="269520" y="206400"/>
                    </a:cubicBezTo>
                    <a:cubicBezTo>
                      <a:pt x="253772" y="247154"/>
                      <a:pt x="239336" y="286594"/>
                      <a:pt x="257709" y="324718"/>
                    </a:cubicBezTo>
                    <a:cubicBezTo>
                      <a:pt x="257709" y="327348"/>
                      <a:pt x="257709" y="329977"/>
                      <a:pt x="256396" y="332606"/>
                    </a:cubicBezTo>
                    <a:cubicBezTo>
                      <a:pt x="255084" y="335236"/>
                      <a:pt x="252459" y="336550"/>
                      <a:pt x="249835" y="336550"/>
                    </a:cubicBezTo>
                    <a:cubicBezTo>
                      <a:pt x="249835" y="336550"/>
                      <a:pt x="249835" y="336550"/>
                      <a:pt x="105478" y="336550"/>
                    </a:cubicBezTo>
                    <a:cubicBezTo>
                      <a:pt x="101541" y="336550"/>
                      <a:pt x="98916" y="333921"/>
                      <a:pt x="97604" y="331292"/>
                    </a:cubicBezTo>
                    <a:cubicBezTo>
                      <a:pt x="96292" y="328662"/>
                      <a:pt x="96292" y="327348"/>
                      <a:pt x="96292" y="315516"/>
                    </a:cubicBezTo>
                    <a:cubicBezTo>
                      <a:pt x="96292" y="314201"/>
                      <a:pt x="96292" y="312887"/>
                      <a:pt x="96292" y="312887"/>
                    </a:cubicBezTo>
                    <a:cubicBezTo>
                      <a:pt x="94979" y="294481"/>
                      <a:pt x="87105" y="294481"/>
                      <a:pt x="71357" y="294481"/>
                    </a:cubicBezTo>
                    <a:cubicBezTo>
                      <a:pt x="58234" y="294481"/>
                      <a:pt x="42486" y="294481"/>
                      <a:pt x="31987" y="278706"/>
                    </a:cubicBezTo>
                    <a:cubicBezTo>
                      <a:pt x="24113" y="266874"/>
                      <a:pt x="24113" y="251098"/>
                      <a:pt x="25426" y="236637"/>
                    </a:cubicBezTo>
                    <a:cubicBezTo>
                      <a:pt x="25426" y="224805"/>
                      <a:pt x="25426" y="212973"/>
                      <a:pt x="21489" y="209029"/>
                    </a:cubicBezTo>
                    <a:cubicBezTo>
                      <a:pt x="21489" y="207715"/>
                      <a:pt x="17552" y="206400"/>
                      <a:pt x="16239" y="205085"/>
                    </a:cubicBezTo>
                    <a:cubicBezTo>
                      <a:pt x="10990" y="202456"/>
                      <a:pt x="3116" y="199827"/>
                      <a:pt x="491" y="191939"/>
                    </a:cubicBezTo>
                    <a:cubicBezTo>
                      <a:pt x="-821" y="187995"/>
                      <a:pt x="491" y="182736"/>
                      <a:pt x="4428" y="177478"/>
                    </a:cubicBezTo>
                    <a:cubicBezTo>
                      <a:pt x="17552" y="156443"/>
                      <a:pt x="20176" y="144612"/>
                      <a:pt x="24113" y="126206"/>
                    </a:cubicBezTo>
                    <a:cubicBezTo>
                      <a:pt x="25426" y="118319"/>
                      <a:pt x="26738" y="109116"/>
                      <a:pt x="29363" y="97284"/>
                    </a:cubicBezTo>
                    <a:cubicBezTo>
                      <a:pt x="38549" y="68361"/>
                      <a:pt x="55609" y="43383"/>
                      <a:pt x="81856" y="26293"/>
                    </a:cubicBezTo>
                    <a:cubicBezTo>
                      <a:pt x="105478" y="9202"/>
                      <a:pt x="135662" y="0"/>
                      <a:pt x="16453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9040086" y="4213551"/>
              <a:ext cx="21687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8432074" y="5189115"/>
            <a:ext cx="2776810" cy="461665"/>
            <a:chOff x="8432074" y="5189115"/>
            <a:chExt cx="2776810" cy="461665"/>
          </a:xfrm>
        </p:grpSpPr>
        <p:grpSp>
          <p:nvGrpSpPr>
            <p:cNvPr id="42" name="组合 41"/>
            <p:cNvGrpSpPr/>
            <p:nvPr/>
          </p:nvGrpSpPr>
          <p:grpSpPr>
            <a:xfrm>
              <a:off x="8432074" y="5202464"/>
              <a:ext cx="435428" cy="435428"/>
              <a:chOff x="8533674" y="5262836"/>
              <a:chExt cx="435428" cy="435428"/>
            </a:xfrm>
          </p:grpSpPr>
          <p:sp>
            <p:nvSpPr>
              <p:cNvPr id="43" name="矩形: 圆角 42"/>
              <p:cNvSpPr/>
              <p:nvPr/>
            </p:nvSpPr>
            <p:spPr>
              <a:xfrm>
                <a:off x="8533674" y="5262836"/>
                <a:ext cx="435428" cy="435428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44" name="椭圆 16"/>
              <p:cNvSpPr/>
              <p:nvPr/>
            </p:nvSpPr>
            <p:spPr>
              <a:xfrm>
                <a:off x="8633687" y="5370367"/>
                <a:ext cx="235402" cy="220365"/>
              </a:xfrm>
              <a:custGeom>
                <a:avLst/>
                <a:gdLst>
                  <a:gd name="connsiteX0" fmla="*/ 241311 w 331352"/>
                  <a:gd name="connsiteY0" fmla="*/ 265737 h 310187"/>
                  <a:gd name="connsiteX1" fmla="*/ 227023 w 331352"/>
                  <a:gd name="connsiteY1" fmla="*/ 280025 h 310187"/>
                  <a:gd name="connsiteX2" fmla="*/ 241311 w 331352"/>
                  <a:gd name="connsiteY2" fmla="*/ 294313 h 310187"/>
                  <a:gd name="connsiteX3" fmla="*/ 255599 w 331352"/>
                  <a:gd name="connsiteY3" fmla="*/ 280025 h 310187"/>
                  <a:gd name="connsiteX4" fmla="*/ 241311 w 331352"/>
                  <a:gd name="connsiteY4" fmla="*/ 265737 h 310187"/>
                  <a:gd name="connsiteX5" fmla="*/ 125424 w 331352"/>
                  <a:gd name="connsiteY5" fmla="*/ 265737 h 310187"/>
                  <a:gd name="connsiteX6" fmla="*/ 111136 w 331352"/>
                  <a:gd name="connsiteY6" fmla="*/ 280025 h 310187"/>
                  <a:gd name="connsiteX7" fmla="*/ 125424 w 331352"/>
                  <a:gd name="connsiteY7" fmla="*/ 294313 h 310187"/>
                  <a:gd name="connsiteX8" fmla="*/ 139712 w 331352"/>
                  <a:gd name="connsiteY8" fmla="*/ 280025 h 310187"/>
                  <a:gd name="connsiteX9" fmla="*/ 125424 w 331352"/>
                  <a:gd name="connsiteY9" fmla="*/ 265737 h 310187"/>
                  <a:gd name="connsiteX10" fmla="*/ 242898 w 331352"/>
                  <a:gd name="connsiteY10" fmla="*/ 168899 h 310187"/>
                  <a:gd name="connsiteX11" fmla="*/ 242898 w 331352"/>
                  <a:gd name="connsiteY11" fmla="*/ 192712 h 310187"/>
                  <a:gd name="connsiteX12" fmla="*/ 268298 w 331352"/>
                  <a:gd name="connsiteY12" fmla="*/ 192712 h 310187"/>
                  <a:gd name="connsiteX13" fmla="*/ 276236 w 331352"/>
                  <a:gd name="connsiteY13" fmla="*/ 168899 h 310187"/>
                  <a:gd name="connsiteX14" fmla="*/ 173048 w 331352"/>
                  <a:gd name="connsiteY14" fmla="*/ 168899 h 310187"/>
                  <a:gd name="connsiteX15" fmla="*/ 173048 w 331352"/>
                  <a:gd name="connsiteY15" fmla="*/ 192712 h 310187"/>
                  <a:gd name="connsiteX16" fmla="*/ 222261 w 331352"/>
                  <a:gd name="connsiteY16" fmla="*/ 192712 h 310187"/>
                  <a:gd name="connsiteX17" fmla="*/ 222261 w 331352"/>
                  <a:gd name="connsiteY17" fmla="*/ 168899 h 310187"/>
                  <a:gd name="connsiteX18" fmla="*/ 120661 w 331352"/>
                  <a:gd name="connsiteY18" fmla="*/ 168899 h 310187"/>
                  <a:gd name="connsiteX19" fmla="*/ 128598 w 331352"/>
                  <a:gd name="connsiteY19" fmla="*/ 192712 h 310187"/>
                  <a:gd name="connsiteX20" fmla="*/ 152411 w 331352"/>
                  <a:gd name="connsiteY20" fmla="*/ 192712 h 310187"/>
                  <a:gd name="connsiteX21" fmla="*/ 152411 w 331352"/>
                  <a:gd name="connsiteY21" fmla="*/ 168899 h 310187"/>
                  <a:gd name="connsiteX22" fmla="*/ 242898 w 331352"/>
                  <a:gd name="connsiteY22" fmla="*/ 119687 h 310187"/>
                  <a:gd name="connsiteX23" fmla="*/ 242898 w 331352"/>
                  <a:gd name="connsiteY23" fmla="*/ 148262 h 310187"/>
                  <a:gd name="connsiteX24" fmla="*/ 282586 w 331352"/>
                  <a:gd name="connsiteY24" fmla="*/ 148262 h 310187"/>
                  <a:gd name="connsiteX25" fmla="*/ 290523 w 331352"/>
                  <a:gd name="connsiteY25" fmla="*/ 119687 h 310187"/>
                  <a:gd name="connsiteX26" fmla="*/ 173048 w 331352"/>
                  <a:gd name="connsiteY26" fmla="*/ 119687 h 310187"/>
                  <a:gd name="connsiteX27" fmla="*/ 173048 w 331352"/>
                  <a:gd name="connsiteY27" fmla="*/ 148262 h 310187"/>
                  <a:gd name="connsiteX28" fmla="*/ 222261 w 331352"/>
                  <a:gd name="connsiteY28" fmla="*/ 148262 h 310187"/>
                  <a:gd name="connsiteX29" fmla="*/ 222261 w 331352"/>
                  <a:gd name="connsiteY29" fmla="*/ 119687 h 310187"/>
                  <a:gd name="connsiteX30" fmla="*/ 103198 w 331352"/>
                  <a:gd name="connsiteY30" fmla="*/ 119687 h 310187"/>
                  <a:gd name="connsiteX31" fmla="*/ 112723 w 331352"/>
                  <a:gd name="connsiteY31" fmla="*/ 148262 h 310187"/>
                  <a:gd name="connsiteX32" fmla="*/ 152411 w 331352"/>
                  <a:gd name="connsiteY32" fmla="*/ 148262 h 310187"/>
                  <a:gd name="connsiteX33" fmla="*/ 152411 w 331352"/>
                  <a:gd name="connsiteY33" fmla="*/ 119687 h 310187"/>
                  <a:gd name="connsiteX34" fmla="*/ 242898 w 331352"/>
                  <a:gd name="connsiteY34" fmla="*/ 75237 h 310187"/>
                  <a:gd name="connsiteX35" fmla="*/ 242898 w 331352"/>
                  <a:gd name="connsiteY35" fmla="*/ 99050 h 310187"/>
                  <a:gd name="connsiteX36" fmla="*/ 296873 w 331352"/>
                  <a:gd name="connsiteY36" fmla="*/ 99050 h 310187"/>
                  <a:gd name="connsiteX37" fmla="*/ 304811 w 331352"/>
                  <a:gd name="connsiteY37" fmla="*/ 75237 h 310187"/>
                  <a:gd name="connsiteX38" fmla="*/ 173048 w 331352"/>
                  <a:gd name="connsiteY38" fmla="*/ 75237 h 310187"/>
                  <a:gd name="connsiteX39" fmla="*/ 173048 w 331352"/>
                  <a:gd name="connsiteY39" fmla="*/ 99050 h 310187"/>
                  <a:gd name="connsiteX40" fmla="*/ 222261 w 331352"/>
                  <a:gd name="connsiteY40" fmla="*/ 99050 h 310187"/>
                  <a:gd name="connsiteX41" fmla="*/ 222261 w 331352"/>
                  <a:gd name="connsiteY41" fmla="*/ 75237 h 310187"/>
                  <a:gd name="connsiteX42" fmla="*/ 87323 w 331352"/>
                  <a:gd name="connsiteY42" fmla="*/ 75237 h 310187"/>
                  <a:gd name="connsiteX43" fmla="*/ 95261 w 331352"/>
                  <a:gd name="connsiteY43" fmla="*/ 99050 h 310187"/>
                  <a:gd name="connsiteX44" fmla="*/ 152411 w 331352"/>
                  <a:gd name="connsiteY44" fmla="*/ 99050 h 310187"/>
                  <a:gd name="connsiteX45" fmla="*/ 152411 w 331352"/>
                  <a:gd name="connsiteY45" fmla="*/ 75237 h 310187"/>
                  <a:gd name="connsiteX46" fmla="*/ 13989 w 331352"/>
                  <a:gd name="connsiteY46" fmla="*/ 328 h 310187"/>
                  <a:gd name="connsiteX47" fmla="*/ 64579 w 331352"/>
                  <a:gd name="connsiteY47" fmla="*/ 19694 h 310187"/>
                  <a:gd name="connsiteX48" fmla="*/ 69768 w 331352"/>
                  <a:gd name="connsiteY48" fmla="*/ 26149 h 310187"/>
                  <a:gd name="connsiteX49" fmla="*/ 80145 w 331352"/>
                  <a:gd name="connsiteY49" fmla="*/ 54553 h 310187"/>
                  <a:gd name="connsiteX50" fmla="*/ 81442 w 331352"/>
                  <a:gd name="connsiteY50" fmla="*/ 54553 h 310187"/>
                  <a:gd name="connsiteX51" fmla="*/ 321421 w 331352"/>
                  <a:gd name="connsiteY51" fmla="*/ 54553 h 310187"/>
                  <a:gd name="connsiteX52" fmla="*/ 329204 w 331352"/>
                  <a:gd name="connsiteY52" fmla="*/ 58426 h 310187"/>
                  <a:gd name="connsiteX53" fmla="*/ 330501 w 331352"/>
                  <a:gd name="connsiteY53" fmla="*/ 68755 h 310187"/>
                  <a:gd name="connsiteX54" fmla="*/ 286397 w 331352"/>
                  <a:gd name="connsiteY54" fmla="*/ 205610 h 310187"/>
                  <a:gd name="connsiteX55" fmla="*/ 276019 w 331352"/>
                  <a:gd name="connsiteY55" fmla="*/ 213356 h 310187"/>
                  <a:gd name="connsiteX56" fmla="*/ 120358 w 331352"/>
                  <a:gd name="connsiteY56" fmla="*/ 213356 h 310187"/>
                  <a:gd name="connsiteX57" fmla="*/ 116466 w 331352"/>
                  <a:gd name="connsiteY57" fmla="*/ 212065 h 310187"/>
                  <a:gd name="connsiteX58" fmla="*/ 106089 w 331352"/>
                  <a:gd name="connsiteY58" fmla="*/ 240469 h 310187"/>
                  <a:gd name="connsiteX59" fmla="*/ 276019 w 331352"/>
                  <a:gd name="connsiteY59" fmla="*/ 240469 h 310187"/>
                  <a:gd name="connsiteX60" fmla="*/ 285100 w 331352"/>
                  <a:gd name="connsiteY60" fmla="*/ 248215 h 310187"/>
                  <a:gd name="connsiteX61" fmla="*/ 276019 w 331352"/>
                  <a:gd name="connsiteY61" fmla="*/ 257253 h 310187"/>
                  <a:gd name="connsiteX62" fmla="*/ 266939 w 331352"/>
                  <a:gd name="connsiteY62" fmla="*/ 257253 h 310187"/>
                  <a:gd name="connsiteX63" fmla="*/ 274722 w 331352"/>
                  <a:gd name="connsiteY63" fmla="*/ 279201 h 310187"/>
                  <a:gd name="connsiteX64" fmla="*/ 242293 w 331352"/>
                  <a:gd name="connsiteY64" fmla="*/ 310187 h 310187"/>
                  <a:gd name="connsiteX65" fmla="*/ 211160 w 331352"/>
                  <a:gd name="connsiteY65" fmla="*/ 279201 h 310187"/>
                  <a:gd name="connsiteX66" fmla="*/ 218943 w 331352"/>
                  <a:gd name="connsiteY66" fmla="*/ 257253 h 310187"/>
                  <a:gd name="connsiteX67" fmla="*/ 148896 w 331352"/>
                  <a:gd name="connsiteY67" fmla="*/ 257253 h 310187"/>
                  <a:gd name="connsiteX68" fmla="*/ 157976 w 331352"/>
                  <a:gd name="connsiteY68" fmla="*/ 279201 h 310187"/>
                  <a:gd name="connsiteX69" fmla="*/ 125547 w 331352"/>
                  <a:gd name="connsiteY69" fmla="*/ 310187 h 310187"/>
                  <a:gd name="connsiteX70" fmla="*/ 93117 w 331352"/>
                  <a:gd name="connsiteY70" fmla="*/ 279201 h 310187"/>
                  <a:gd name="connsiteX71" fmla="*/ 102197 w 331352"/>
                  <a:gd name="connsiteY71" fmla="*/ 257253 h 310187"/>
                  <a:gd name="connsiteX72" fmla="*/ 93117 w 331352"/>
                  <a:gd name="connsiteY72" fmla="*/ 257253 h 310187"/>
                  <a:gd name="connsiteX73" fmla="*/ 86631 w 331352"/>
                  <a:gd name="connsiteY73" fmla="*/ 253380 h 310187"/>
                  <a:gd name="connsiteX74" fmla="*/ 85334 w 331352"/>
                  <a:gd name="connsiteY74" fmla="*/ 245633 h 310187"/>
                  <a:gd name="connsiteX75" fmla="*/ 100900 w 331352"/>
                  <a:gd name="connsiteY75" fmla="*/ 201737 h 310187"/>
                  <a:gd name="connsiteX76" fmla="*/ 107386 w 331352"/>
                  <a:gd name="connsiteY76" fmla="*/ 196572 h 310187"/>
                  <a:gd name="connsiteX77" fmla="*/ 51607 w 331352"/>
                  <a:gd name="connsiteY77" fmla="*/ 37769 h 310187"/>
                  <a:gd name="connsiteX78" fmla="*/ 6206 w 331352"/>
                  <a:gd name="connsiteY78" fmla="*/ 19694 h 310187"/>
                  <a:gd name="connsiteX79" fmla="*/ 1017 w 331352"/>
                  <a:gd name="connsiteY79" fmla="*/ 6783 h 310187"/>
                  <a:gd name="connsiteX80" fmla="*/ 13989 w 331352"/>
                  <a:gd name="connsiteY80" fmla="*/ 328 h 310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331352" h="310187">
                    <a:moveTo>
                      <a:pt x="241311" y="265737"/>
                    </a:moveTo>
                    <a:cubicBezTo>
                      <a:pt x="233420" y="265737"/>
                      <a:pt x="227023" y="272134"/>
                      <a:pt x="227023" y="280025"/>
                    </a:cubicBezTo>
                    <a:cubicBezTo>
                      <a:pt x="227023" y="287916"/>
                      <a:pt x="233420" y="294313"/>
                      <a:pt x="241311" y="294313"/>
                    </a:cubicBezTo>
                    <a:cubicBezTo>
                      <a:pt x="249202" y="294313"/>
                      <a:pt x="255599" y="287916"/>
                      <a:pt x="255599" y="280025"/>
                    </a:cubicBezTo>
                    <a:cubicBezTo>
                      <a:pt x="255599" y="272134"/>
                      <a:pt x="249202" y="265737"/>
                      <a:pt x="241311" y="265737"/>
                    </a:cubicBezTo>
                    <a:close/>
                    <a:moveTo>
                      <a:pt x="125424" y="265737"/>
                    </a:moveTo>
                    <a:cubicBezTo>
                      <a:pt x="117533" y="265737"/>
                      <a:pt x="111136" y="272134"/>
                      <a:pt x="111136" y="280025"/>
                    </a:cubicBezTo>
                    <a:cubicBezTo>
                      <a:pt x="111136" y="287916"/>
                      <a:pt x="117533" y="294313"/>
                      <a:pt x="125424" y="294313"/>
                    </a:cubicBezTo>
                    <a:cubicBezTo>
                      <a:pt x="133315" y="294313"/>
                      <a:pt x="139712" y="287916"/>
                      <a:pt x="139712" y="280025"/>
                    </a:cubicBezTo>
                    <a:cubicBezTo>
                      <a:pt x="139712" y="272134"/>
                      <a:pt x="133315" y="265737"/>
                      <a:pt x="125424" y="265737"/>
                    </a:cubicBezTo>
                    <a:close/>
                    <a:moveTo>
                      <a:pt x="242898" y="168899"/>
                    </a:moveTo>
                    <a:lnTo>
                      <a:pt x="242898" y="192712"/>
                    </a:lnTo>
                    <a:lnTo>
                      <a:pt x="268298" y="192712"/>
                    </a:lnTo>
                    <a:lnTo>
                      <a:pt x="276236" y="168899"/>
                    </a:lnTo>
                    <a:close/>
                    <a:moveTo>
                      <a:pt x="173048" y="168899"/>
                    </a:moveTo>
                    <a:lnTo>
                      <a:pt x="173048" y="192712"/>
                    </a:lnTo>
                    <a:lnTo>
                      <a:pt x="222261" y="192712"/>
                    </a:lnTo>
                    <a:lnTo>
                      <a:pt x="222261" y="168899"/>
                    </a:lnTo>
                    <a:close/>
                    <a:moveTo>
                      <a:pt x="120661" y="168899"/>
                    </a:moveTo>
                    <a:lnTo>
                      <a:pt x="128598" y="192712"/>
                    </a:lnTo>
                    <a:lnTo>
                      <a:pt x="152411" y="192712"/>
                    </a:lnTo>
                    <a:lnTo>
                      <a:pt x="152411" y="168899"/>
                    </a:lnTo>
                    <a:close/>
                    <a:moveTo>
                      <a:pt x="242898" y="119687"/>
                    </a:moveTo>
                    <a:lnTo>
                      <a:pt x="242898" y="148262"/>
                    </a:lnTo>
                    <a:lnTo>
                      <a:pt x="282586" y="148262"/>
                    </a:lnTo>
                    <a:lnTo>
                      <a:pt x="290523" y="119687"/>
                    </a:lnTo>
                    <a:close/>
                    <a:moveTo>
                      <a:pt x="173048" y="119687"/>
                    </a:moveTo>
                    <a:lnTo>
                      <a:pt x="173048" y="148262"/>
                    </a:lnTo>
                    <a:lnTo>
                      <a:pt x="222261" y="148262"/>
                    </a:lnTo>
                    <a:lnTo>
                      <a:pt x="222261" y="119687"/>
                    </a:lnTo>
                    <a:close/>
                    <a:moveTo>
                      <a:pt x="103198" y="119687"/>
                    </a:moveTo>
                    <a:lnTo>
                      <a:pt x="112723" y="148262"/>
                    </a:lnTo>
                    <a:lnTo>
                      <a:pt x="152411" y="148262"/>
                    </a:lnTo>
                    <a:lnTo>
                      <a:pt x="152411" y="119687"/>
                    </a:lnTo>
                    <a:close/>
                    <a:moveTo>
                      <a:pt x="242898" y="75237"/>
                    </a:moveTo>
                    <a:lnTo>
                      <a:pt x="242898" y="99050"/>
                    </a:lnTo>
                    <a:lnTo>
                      <a:pt x="296873" y="99050"/>
                    </a:lnTo>
                    <a:lnTo>
                      <a:pt x="304811" y="75237"/>
                    </a:lnTo>
                    <a:close/>
                    <a:moveTo>
                      <a:pt x="173048" y="75237"/>
                    </a:moveTo>
                    <a:lnTo>
                      <a:pt x="173048" y="99050"/>
                    </a:lnTo>
                    <a:lnTo>
                      <a:pt x="222261" y="99050"/>
                    </a:lnTo>
                    <a:lnTo>
                      <a:pt x="222261" y="75237"/>
                    </a:lnTo>
                    <a:close/>
                    <a:moveTo>
                      <a:pt x="87323" y="75237"/>
                    </a:moveTo>
                    <a:lnTo>
                      <a:pt x="95261" y="99050"/>
                    </a:lnTo>
                    <a:lnTo>
                      <a:pt x="152411" y="99050"/>
                    </a:lnTo>
                    <a:lnTo>
                      <a:pt x="152411" y="75237"/>
                    </a:lnTo>
                    <a:close/>
                    <a:moveTo>
                      <a:pt x="13989" y="328"/>
                    </a:moveTo>
                    <a:cubicBezTo>
                      <a:pt x="13989" y="328"/>
                      <a:pt x="13989" y="328"/>
                      <a:pt x="64579" y="19694"/>
                    </a:cubicBezTo>
                    <a:cubicBezTo>
                      <a:pt x="67173" y="20985"/>
                      <a:pt x="68471" y="23567"/>
                      <a:pt x="69768" y="26149"/>
                    </a:cubicBezTo>
                    <a:cubicBezTo>
                      <a:pt x="69768" y="26149"/>
                      <a:pt x="69768" y="26149"/>
                      <a:pt x="80145" y="54553"/>
                    </a:cubicBezTo>
                    <a:cubicBezTo>
                      <a:pt x="80145" y="54553"/>
                      <a:pt x="81442" y="54553"/>
                      <a:pt x="81442" y="54553"/>
                    </a:cubicBezTo>
                    <a:cubicBezTo>
                      <a:pt x="81442" y="54553"/>
                      <a:pt x="81442" y="54553"/>
                      <a:pt x="321421" y="54553"/>
                    </a:cubicBezTo>
                    <a:cubicBezTo>
                      <a:pt x="324015" y="54553"/>
                      <a:pt x="327907" y="55844"/>
                      <a:pt x="329204" y="58426"/>
                    </a:cubicBezTo>
                    <a:cubicBezTo>
                      <a:pt x="331798" y="62300"/>
                      <a:pt x="331798" y="64882"/>
                      <a:pt x="330501" y="68755"/>
                    </a:cubicBezTo>
                    <a:cubicBezTo>
                      <a:pt x="330501" y="68755"/>
                      <a:pt x="330501" y="68755"/>
                      <a:pt x="286397" y="205610"/>
                    </a:cubicBezTo>
                    <a:cubicBezTo>
                      <a:pt x="285100" y="210774"/>
                      <a:pt x="281208" y="213356"/>
                      <a:pt x="276019" y="213356"/>
                    </a:cubicBezTo>
                    <a:cubicBezTo>
                      <a:pt x="276019" y="213356"/>
                      <a:pt x="276019" y="213356"/>
                      <a:pt x="120358" y="213356"/>
                    </a:cubicBezTo>
                    <a:cubicBezTo>
                      <a:pt x="119061" y="213356"/>
                      <a:pt x="117763" y="213356"/>
                      <a:pt x="116466" y="212065"/>
                    </a:cubicBezTo>
                    <a:cubicBezTo>
                      <a:pt x="116466" y="212065"/>
                      <a:pt x="116466" y="212065"/>
                      <a:pt x="106089" y="240469"/>
                    </a:cubicBezTo>
                    <a:cubicBezTo>
                      <a:pt x="106089" y="240469"/>
                      <a:pt x="106089" y="240469"/>
                      <a:pt x="276019" y="240469"/>
                    </a:cubicBezTo>
                    <a:cubicBezTo>
                      <a:pt x="281208" y="240469"/>
                      <a:pt x="285100" y="244342"/>
                      <a:pt x="285100" y="248215"/>
                    </a:cubicBezTo>
                    <a:cubicBezTo>
                      <a:pt x="285100" y="253380"/>
                      <a:pt x="281208" y="257253"/>
                      <a:pt x="276019" y="257253"/>
                    </a:cubicBezTo>
                    <a:cubicBezTo>
                      <a:pt x="276019" y="257253"/>
                      <a:pt x="276019" y="257253"/>
                      <a:pt x="266939" y="257253"/>
                    </a:cubicBezTo>
                    <a:cubicBezTo>
                      <a:pt x="272128" y="263708"/>
                      <a:pt x="274722" y="270164"/>
                      <a:pt x="274722" y="279201"/>
                    </a:cubicBezTo>
                    <a:cubicBezTo>
                      <a:pt x="274722" y="295985"/>
                      <a:pt x="260453" y="310187"/>
                      <a:pt x="242293" y="310187"/>
                    </a:cubicBezTo>
                    <a:cubicBezTo>
                      <a:pt x="225429" y="310187"/>
                      <a:pt x="211160" y="295985"/>
                      <a:pt x="211160" y="279201"/>
                    </a:cubicBezTo>
                    <a:cubicBezTo>
                      <a:pt x="211160" y="270164"/>
                      <a:pt x="213755" y="263708"/>
                      <a:pt x="218943" y="257253"/>
                    </a:cubicBezTo>
                    <a:cubicBezTo>
                      <a:pt x="218943" y="257253"/>
                      <a:pt x="218943" y="257253"/>
                      <a:pt x="148896" y="257253"/>
                    </a:cubicBezTo>
                    <a:cubicBezTo>
                      <a:pt x="154084" y="263708"/>
                      <a:pt x="157976" y="270164"/>
                      <a:pt x="157976" y="279201"/>
                    </a:cubicBezTo>
                    <a:cubicBezTo>
                      <a:pt x="157976" y="295985"/>
                      <a:pt x="143707" y="310187"/>
                      <a:pt x="125547" y="310187"/>
                    </a:cubicBezTo>
                    <a:cubicBezTo>
                      <a:pt x="108683" y="310187"/>
                      <a:pt x="93117" y="295985"/>
                      <a:pt x="93117" y="279201"/>
                    </a:cubicBezTo>
                    <a:cubicBezTo>
                      <a:pt x="93117" y="270164"/>
                      <a:pt x="97009" y="263708"/>
                      <a:pt x="102197" y="257253"/>
                    </a:cubicBezTo>
                    <a:cubicBezTo>
                      <a:pt x="102197" y="257253"/>
                      <a:pt x="102197" y="257253"/>
                      <a:pt x="93117" y="257253"/>
                    </a:cubicBezTo>
                    <a:cubicBezTo>
                      <a:pt x="90523" y="257253"/>
                      <a:pt x="87928" y="255962"/>
                      <a:pt x="86631" y="253380"/>
                    </a:cubicBezTo>
                    <a:cubicBezTo>
                      <a:pt x="85334" y="252089"/>
                      <a:pt x="84037" y="248215"/>
                      <a:pt x="85334" y="245633"/>
                    </a:cubicBezTo>
                    <a:cubicBezTo>
                      <a:pt x="85334" y="245633"/>
                      <a:pt x="85334" y="245633"/>
                      <a:pt x="100900" y="201737"/>
                    </a:cubicBezTo>
                    <a:cubicBezTo>
                      <a:pt x="102197" y="199154"/>
                      <a:pt x="104792" y="196572"/>
                      <a:pt x="107386" y="196572"/>
                    </a:cubicBezTo>
                    <a:cubicBezTo>
                      <a:pt x="107386" y="196572"/>
                      <a:pt x="107386" y="196572"/>
                      <a:pt x="51607" y="37769"/>
                    </a:cubicBezTo>
                    <a:cubicBezTo>
                      <a:pt x="51607" y="37769"/>
                      <a:pt x="51607" y="37769"/>
                      <a:pt x="6206" y="19694"/>
                    </a:cubicBezTo>
                    <a:cubicBezTo>
                      <a:pt x="1017" y="18403"/>
                      <a:pt x="-1577" y="11948"/>
                      <a:pt x="1017" y="6783"/>
                    </a:cubicBezTo>
                    <a:cubicBezTo>
                      <a:pt x="2315" y="1619"/>
                      <a:pt x="8800" y="-963"/>
                      <a:pt x="13989" y="32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9040086" y="5189115"/>
              <a:ext cx="21687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</a:t>
              </a:r>
            </a:p>
          </p:txBody>
        </p:sp>
      </p:grpSp>
      <p:sp>
        <p:nvSpPr>
          <p:cNvPr id="25" name="TextBox 19"/>
          <p:cNvSpPr txBox="1"/>
          <p:nvPr/>
        </p:nvSpPr>
        <p:spPr>
          <a:xfrm>
            <a:off x="3614056" y="1012701"/>
            <a:ext cx="499291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3200" b="1" dirty="0">
                <a:latin typeface="+mn-ea"/>
              </a:rPr>
              <a:t>标题文字添加</a:t>
            </a:r>
            <a:endParaRPr lang="en-US" sz="3200" b="1" dirty="0">
              <a:latin typeface="+mn-ea"/>
            </a:endParaRPr>
          </a:p>
        </p:txBody>
      </p:sp>
      <p:pic>
        <p:nvPicPr>
          <p:cNvPr id="32" name="图片占位符 31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42" r="15142"/>
          <a:stretch>
            <a:fillRect/>
          </a:stretch>
        </p:blipFill>
        <p:spPr/>
      </p:pic>
      <p:sp>
        <p:nvSpPr>
          <p:cNvPr id="30" name="灯片编号占位符 2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B29A9-5820-46BE-83DA-BE1F926704E3}" type="slidenum">
              <a:rPr lang="zh-CN" altLang="en-US" smtClean="0"/>
              <a:pPr/>
              <a:t>24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35277710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占位符 19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19" b="9419"/>
          <a:stretch>
            <a:fillRect/>
          </a:stretch>
        </p:blipFill>
        <p:spPr/>
      </p:pic>
      <p:sp>
        <p:nvSpPr>
          <p:cNvPr id="10" name="文本框 9"/>
          <p:cNvSpPr txBox="1"/>
          <p:nvPr/>
        </p:nvSpPr>
        <p:spPr>
          <a:xfrm>
            <a:off x="2053248" y="3679679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defRPr/>
            </a:pPr>
            <a:r>
              <a:rPr lang="en-US" altLang="zh-CN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CXX</a:t>
            </a:r>
            <a:r>
              <a:rPr lang="zh-CN" altLang="en-US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设计</a:t>
            </a:r>
            <a:r>
              <a:rPr lang="en-US" altLang="zh-CN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PPT</a:t>
            </a:r>
            <a:r>
              <a:rPr lang="zh-CN" altLang="en-US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模版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989748" y="2042726"/>
            <a:ext cx="6871240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微软雅黑"/>
                <a:cs typeface="+mn-cs"/>
              </a:rPr>
              <a:t>THANK YOU</a:t>
            </a:r>
            <a:endParaRPr kumimoji="0" lang="zh-CN" altLang="en-US" sz="8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8686800" y="5276850"/>
            <a:ext cx="3048000" cy="571500"/>
            <a:chOff x="8686800" y="5276850"/>
            <a:chExt cx="3048000" cy="571500"/>
          </a:xfrm>
        </p:grpSpPr>
        <p:sp>
          <p:nvSpPr>
            <p:cNvPr id="8" name="矩形 7"/>
            <p:cNvSpPr/>
            <p:nvPr/>
          </p:nvSpPr>
          <p:spPr>
            <a:xfrm>
              <a:off x="8686800" y="5276850"/>
              <a:ext cx="3048000" cy="5715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8986182" y="5396591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汇报人：</a:t>
              </a: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XXX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cxnSp>
        <p:nvCxnSpPr>
          <p:cNvPr id="16" name="直接连接符 15"/>
          <p:cNvCxnSpPr>
            <a:cxnSpLocks/>
          </p:cNvCxnSpPr>
          <p:nvPr/>
        </p:nvCxnSpPr>
        <p:spPr>
          <a:xfrm>
            <a:off x="2177143" y="3518614"/>
            <a:ext cx="159657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030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 xmlns:a14="http://schemas.microsoft.com/office/drawing/2010/main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5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35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50"/>
                            </p:stCondLst>
                            <p:childTnLst>
                              <p:par>
                                <p:cTn id="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105275" y="561975"/>
            <a:ext cx="7524750" cy="573404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7344835" y="4849314"/>
            <a:ext cx="3515706" cy="757706"/>
            <a:chOff x="1056640" y="3022067"/>
            <a:chExt cx="3515706" cy="757706"/>
          </a:xfrm>
        </p:grpSpPr>
        <p:sp>
          <p:nvSpPr>
            <p:cNvPr id="11" name="文本框 10"/>
            <p:cNvSpPr txBox="1"/>
            <p:nvPr/>
          </p:nvSpPr>
          <p:spPr>
            <a:xfrm>
              <a:off x="1515099" y="3022067"/>
              <a:ext cx="3057247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2800" b="1" dirty="0">
                  <a:solidFill>
                    <a:schemeClr val="bg1"/>
                  </a:solidFill>
                </a:rPr>
                <a:t>标题文字添加此处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056640" y="3518163"/>
              <a:ext cx="3515706" cy="2616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1100" dirty="0">
                  <a:solidFill>
                    <a:schemeClr val="bg1"/>
                  </a:solidFill>
                </a:rPr>
                <a:t>The user can demonstrate on a projector or computer</a:t>
              </a:r>
              <a:endParaRPr lang="zh-CN" altLang="en-US" sz="1100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9530360" y="3510867"/>
            <a:ext cx="1441420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8800" b="1" dirty="0">
                <a:solidFill>
                  <a:schemeClr val="bg1"/>
                </a:solidFill>
              </a:rPr>
              <a:t>01</a:t>
            </a:r>
            <a:endParaRPr lang="zh-CN" altLang="en-US" sz="8800" b="1" dirty="0">
              <a:solidFill>
                <a:schemeClr val="bg1"/>
              </a:solidFill>
            </a:endParaRPr>
          </a:p>
        </p:txBody>
      </p:sp>
      <p:pic>
        <p:nvPicPr>
          <p:cNvPr id="17" name="图片占位符 16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97" b="10197"/>
          <a:stretch>
            <a:fillRect/>
          </a:stretch>
        </p:blipFill>
        <p:spPr/>
      </p:pic>
      <p:pic>
        <p:nvPicPr>
          <p:cNvPr id="19" name="图片占位符 18"/>
          <p:cNvPicPr>
            <a:picLocks noGrp="1" noChangeAspect="1"/>
          </p:cNvPicPr>
          <p:nvPr>
            <p:ph type="pic" sz="quarter" idx="11"/>
          </p:nvPr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61" b="10161"/>
          <a:stretch>
            <a:fillRect/>
          </a:stretch>
        </p:blipFill>
        <p:spPr/>
      </p:pic>
      <p:pic>
        <p:nvPicPr>
          <p:cNvPr id="21" name="图片占位符 20"/>
          <p:cNvPicPr>
            <a:picLocks noGrp="1" noChangeAspect="1"/>
          </p:cNvPicPr>
          <p:nvPr>
            <p:ph type="pic" sz="quarter" idx="1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97" b="1019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9217286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5113337" y="2151063"/>
            <a:ext cx="6022975" cy="3637755"/>
            <a:chOff x="5113337" y="2151063"/>
            <a:chExt cx="6022975" cy="3637755"/>
          </a:xfrm>
        </p:grpSpPr>
        <p:sp>
          <p:nvSpPr>
            <p:cNvPr id="8" name="矩形 7"/>
            <p:cNvSpPr/>
            <p:nvPr/>
          </p:nvSpPr>
          <p:spPr>
            <a:xfrm>
              <a:off x="5113337" y="2151063"/>
              <a:ext cx="6022975" cy="36377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5359397" y="2516702"/>
              <a:ext cx="5511803" cy="882135"/>
              <a:chOff x="5394700" y="1317507"/>
              <a:chExt cx="5511803" cy="882135"/>
            </a:xfrm>
          </p:grpSpPr>
          <p:sp>
            <p:nvSpPr>
              <p:cNvPr id="11" name="TextBox 19"/>
              <p:cNvSpPr txBox="1"/>
              <p:nvPr/>
            </p:nvSpPr>
            <p:spPr>
              <a:xfrm>
                <a:off x="5394700" y="1317507"/>
                <a:ext cx="244443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defRPr sz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EngraversGothic BT" panose="020B0507020203020204" pitchFamily="34" charset="0"/>
                  </a:defRPr>
                </a:lvl1pPr>
              </a:lstStyle>
              <a:p>
                <a:r>
                  <a:rPr lang="zh-CN" altLang="en-US" sz="2000" dirty="0">
                    <a:latin typeface="+mn-ea"/>
                  </a:rPr>
                  <a:t>标题文字添加</a:t>
                </a:r>
                <a:endParaRPr lang="en-US" sz="2000" dirty="0">
                  <a:latin typeface="+mn-ea"/>
                </a:endParaRP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5394700" y="1737977"/>
                <a:ext cx="551180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1200" dirty="0">
                    <a:solidFill>
                      <a:schemeClr val="bg1">
                        <a:lumMod val="50000"/>
                      </a:schemeClr>
                    </a:solidFill>
                  </a:rPr>
                  <a:t>The user can demonstrate on a projector or computer, or print the presentation and make it into a film to be used in a wider field</a:t>
                </a: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1055687" y="2151063"/>
            <a:ext cx="3687763" cy="668337"/>
            <a:chOff x="1055687" y="2151063"/>
            <a:chExt cx="3687763" cy="668337"/>
          </a:xfrm>
        </p:grpSpPr>
        <p:sp>
          <p:nvSpPr>
            <p:cNvPr id="3" name="矩形 2"/>
            <p:cNvSpPr/>
            <p:nvPr/>
          </p:nvSpPr>
          <p:spPr>
            <a:xfrm>
              <a:off x="1055688" y="2151063"/>
              <a:ext cx="3687762" cy="668337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TextBox 19"/>
            <p:cNvSpPr txBox="1"/>
            <p:nvPr/>
          </p:nvSpPr>
          <p:spPr>
            <a:xfrm>
              <a:off x="1055687" y="2283310"/>
              <a:ext cx="36877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+mn-ea"/>
                </a:rPr>
                <a:t>标题文字添加</a:t>
              </a:r>
              <a:endParaRPr lang="en-US" sz="2000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055687" y="4130675"/>
            <a:ext cx="3687763" cy="668337"/>
            <a:chOff x="1055687" y="4130675"/>
            <a:chExt cx="3687763" cy="668337"/>
          </a:xfrm>
        </p:grpSpPr>
        <p:sp>
          <p:nvSpPr>
            <p:cNvPr id="5" name="矩形 4"/>
            <p:cNvSpPr/>
            <p:nvPr/>
          </p:nvSpPr>
          <p:spPr>
            <a:xfrm>
              <a:off x="1055688" y="4130675"/>
              <a:ext cx="3687762" cy="668337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TextBox 19"/>
            <p:cNvSpPr txBox="1"/>
            <p:nvPr/>
          </p:nvSpPr>
          <p:spPr>
            <a:xfrm>
              <a:off x="1055687" y="4264788"/>
              <a:ext cx="36877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+mn-ea"/>
                </a:rPr>
                <a:t>标题文字添加</a:t>
              </a:r>
              <a:endParaRPr lang="en-US" sz="2000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055687" y="5120481"/>
            <a:ext cx="3687763" cy="668337"/>
            <a:chOff x="1055687" y="5120481"/>
            <a:chExt cx="3687763" cy="668337"/>
          </a:xfrm>
        </p:grpSpPr>
        <p:sp>
          <p:nvSpPr>
            <p:cNvPr id="6" name="矩形 5"/>
            <p:cNvSpPr/>
            <p:nvPr/>
          </p:nvSpPr>
          <p:spPr>
            <a:xfrm>
              <a:off x="1055688" y="5120481"/>
              <a:ext cx="3687762" cy="668337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TextBox 19"/>
            <p:cNvSpPr txBox="1"/>
            <p:nvPr/>
          </p:nvSpPr>
          <p:spPr>
            <a:xfrm>
              <a:off x="1055687" y="5254594"/>
              <a:ext cx="36877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+mn-ea"/>
                </a:rPr>
                <a:t>标题文字添加</a:t>
              </a:r>
              <a:endParaRPr lang="en-US" sz="2000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055687" y="3140869"/>
            <a:ext cx="3687763" cy="668337"/>
            <a:chOff x="1055687" y="3140869"/>
            <a:chExt cx="3687763" cy="668337"/>
          </a:xfrm>
        </p:grpSpPr>
        <p:sp>
          <p:nvSpPr>
            <p:cNvPr id="4" name="矩形 3"/>
            <p:cNvSpPr/>
            <p:nvPr/>
          </p:nvSpPr>
          <p:spPr>
            <a:xfrm>
              <a:off x="1055688" y="3140869"/>
              <a:ext cx="3687762" cy="6683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TextBox 19"/>
            <p:cNvSpPr txBox="1"/>
            <p:nvPr/>
          </p:nvSpPr>
          <p:spPr>
            <a:xfrm>
              <a:off x="1055687" y="3273116"/>
              <a:ext cx="36877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pPr algn="ctr"/>
              <a:r>
                <a:rPr lang="zh-CN" altLang="en-US" sz="2000" dirty="0">
                  <a:latin typeface="+mn-ea"/>
                </a:rPr>
                <a:t>标题文字添加</a:t>
              </a:r>
              <a:endParaRPr lang="en-US" sz="2000" dirty="0">
                <a:latin typeface="+mn-ea"/>
              </a:endParaRPr>
            </a:p>
          </p:txBody>
        </p:sp>
      </p:grpSp>
      <p:sp>
        <p:nvSpPr>
          <p:cNvPr id="17" name="TextBox 19"/>
          <p:cNvSpPr txBox="1"/>
          <p:nvPr/>
        </p:nvSpPr>
        <p:spPr>
          <a:xfrm>
            <a:off x="3614056" y="1012701"/>
            <a:ext cx="499291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3200" b="1" dirty="0">
                <a:latin typeface="+mn-ea"/>
              </a:rPr>
              <a:t>标题文字添加</a:t>
            </a:r>
            <a:endParaRPr lang="en-US" sz="3200" b="1" dirty="0">
              <a:latin typeface="+mn-ea"/>
            </a:endParaRPr>
          </a:p>
        </p:txBody>
      </p:sp>
      <p:pic>
        <p:nvPicPr>
          <p:cNvPr id="21" name="图片占位符 20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423" b="25423"/>
          <a:stretch>
            <a:fillRect/>
          </a:stretch>
        </p:blipFill>
        <p:spPr/>
      </p:pic>
      <p:sp>
        <p:nvSpPr>
          <p:cNvPr id="19" name="灯片编号占位符 1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B29A9-5820-46BE-83DA-BE1F926704E3}" type="slidenum">
              <a:rPr lang="zh-CN" altLang="en-US" smtClean="0"/>
              <a:pPr/>
              <a:t>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4164697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55688" y="2064477"/>
            <a:ext cx="10080625" cy="305616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矩形: 圆角 3"/>
          <p:cNvSpPr/>
          <p:nvPr/>
        </p:nvSpPr>
        <p:spPr>
          <a:xfrm>
            <a:off x="9049657" y="5262836"/>
            <a:ext cx="435428" cy="435428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4"/>
          <p:cNvSpPr/>
          <p:nvPr/>
        </p:nvSpPr>
        <p:spPr>
          <a:xfrm>
            <a:off x="9149670" y="5362849"/>
            <a:ext cx="235402" cy="235401"/>
          </a:xfrm>
          <a:custGeom>
            <a:avLst/>
            <a:gdLst>
              <a:gd name="connsiteX0" fmla="*/ 199497 w 331788"/>
              <a:gd name="connsiteY0" fmla="*/ 265112 h 331787"/>
              <a:gd name="connsiteX1" fmla="*/ 209798 w 331788"/>
              <a:gd name="connsiteY1" fmla="*/ 279217 h 331787"/>
              <a:gd name="connsiteX2" fmla="*/ 238126 w 331788"/>
              <a:gd name="connsiteY2" fmla="*/ 315118 h 331787"/>
              <a:gd name="connsiteX3" fmla="*/ 166018 w 331788"/>
              <a:gd name="connsiteY3" fmla="*/ 331787 h 331787"/>
              <a:gd name="connsiteX4" fmla="*/ 122238 w 331788"/>
              <a:gd name="connsiteY4" fmla="*/ 325376 h 331787"/>
              <a:gd name="connsiteX5" fmla="*/ 199497 w 331788"/>
              <a:gd name="connsiteY5" fmla="*/ 265112 h 331787"/>
              <a:gd name="connsiteX6" fmla="*/ 190500 w 331788"/>
              <a:gd name="connsiteY6" fmla="*/ 228600 h 331787"/>
              <a:gd name="connsiteX7" fmla="*/ 201490 w 331788"/>
              <a:gd name="connsiteY7" fmla="*/ 228600 h 331787"/>
              <a:gd name="connsiteX8" fmla="*/ 206375 w 331788"/>
              <a:gd name="connsiteY8" fmla="*/ 236394 h 331787"/>
              <a:gd name="connsiteX9" fmla="*/ 200269 w 331788"/>
              <a:gd name="connsiteY9" fmla="*/ 242888 h 331787"/>
              <a:gd name="connsiteX10" fmla="*/ 190500 w 331788"/>
              <a:gd name="connsiteY10" fmla="*/ 228600 h 331787"/>
              <a:gd name="connsiteX11" fmla="*/ 146452 w 331788"/>
              <a:gd name="connsiteY11" fmla="*/ 228600 h 331787"/>
              <a:gd name="connsiteX12" fmla="*/ 164590 w 331788"/>
              <a:gd name="connsiteY12" fmla="*/ 229897 h 331787"/>
              <a:gd name="connsiteX13" fmla="*/ 165885 w 331788"/>
              <a:gd name="connsiteY13" fmla="*/ 229897 h 331787"/>
              <a:gd name="connsiteX14" fmla="*/ 173659 w 331788"/>
              <a:gd name="connsiteY14" fmla="*/ 229897 h 331787"/>
              <a:gd name="connsiteX15" fmla="*/ 190501 w 331788"/>
              <a:gd name="connsiteY15" fmla="*/ 253240 h 331787"/>
              <a:gd name="connsiteX16" fmla="*/ 103699 w 331788"/>
              <a:gd name="connsiteY16" fmla="*/ 320675 h 331787"/>
              <a:gd name="connsiteX17" fmla="*/ 77788 w 331788"/>
              <a:gd name="connsiteY17" fmla="*/ 306410 h 331787"/>
              <a:gd name="connsiteX18" fmla="*/ 112768 w 331788"/>
              <a:gd name="connsiteY18" fmla="*/ 244162 h 331787"/>
              <a:gd name="connsiteX19" fmla="*/ 121837 w 331788"/>
              <a:gd name="connsiteY19" fmla="*/ 245459 h 331787"/>
              <a:gd name="connsiteX20" fmla="*/ 146452 w 331788"/>
              <a:gd name="connsiteY20" fmla="*/ 228600 h 331787"/>
              <a:gd name="connsiteX21" fmla="*/ 323851 w 331788"/>
              <a:gd name="connsiteY21" fmla="*/ 217487 h 331787"/>
              <a:gd name="connsiteX22" fmla="*/ 249631 w 331788"/>
              <a:gd name="connsiteY22" fmla="*/ 307975 h 331787"/>
              <a:gd name="connsiteX23" fmla="*/ 207963 w 331788"/>
              <a:gd name="connsiteY23" fmla="*/ 253682 h 331787"/>
              <a:gd name="connsiteX24" fmla="*/ 218380 w 331788"/>
              <a:gd name="connsiteY24" fmla="*/ 243341 h 331787"/>
              <a:gd name="connsiteX25" fmla="*/ 227495 w 331788"/>
              <a:gd name="connsiteY25" fmla="*/ 244634 h 331787"/>
              <a:gd name="connsiteX26" fmla="*/ 253537 w 331788"/>
              <a:gd name="connsiteY26" fmla="*/ 225243 h 331787"/>
              <a:gd name="connsiteX27" fmla="*/ 323851 w 331788"/>
              <a:gd name="connsiteY27" fmla="*/ 217487 h 331787"/>
              <a:gd name="connsiteX28" fmla="*/ 3175 w 331788"/>
              <a:gd name="connsiteY28" fmla="*/ 196850 h 331787"/>
              <a:gd name="connsiteX29" fmla="*/ 93642 w 331788"/>
              <a:gd name="connsiteY29" fmla="*/ 222902 h 331787"/>
              <a:gd name="connsiteX30" fmla="*/ 100013 w 331788"/>
              <a:gd name="connsiteY30" fmla="*/ 235927 h 331787"/>
              <a:gd name="connsiteX31" fmla="*/ 65610 w 331788"/>
              <a:gd name="connsiteY31" fmla="*/ 298450 h 331787"/>
              <a:gd name="connsiteX32" fmla="*/ 3175 w 331788"/>
              <a:gd name="connsiteY32" fmla="*/ 196850 h 331787"/>
              <a:gd name="connsiteX33" fmla="*/ 146517 w 331788"/>
              <a:gd name="connsiteY33" fmla="*/ 192087 h 331787"/>
              <a:gd name="connsiteX34" fmla="*/ 163513 w 331788"/>
              <a:gd name="connsiteY34" fmla="*/ 215900 h 331787"/>
              <a:gd name="connsiteX35" fmla="*/ 147825 w 331788"/>
              <a:gd name="connsiteY35" fmla="*/ 214577 h 331787"/>
              <a:gd name="connsiteX36" fmla="*/ 141288 w 331788"/>
              <a:gd name="connsiteY36" fmla="*/ 200025 h 331787"/>
              <a:gd name="connsiteX37" fmla="*/ 146517 w 331788"/>
              <a:gd name="connsiteY37" fmla="*/ 192087 h 331787"/>
              <a:gd name="connsiteX38" fmla="*/ 277877 w 331788"/>
              <a:gd name="connsiteY38" fmla="*/ 160337 h 331787"/>
              <a:gd name="connsiteX39" fmla="*/ 314326 w 331788"/>
              <a:gd name="connsiteY39" fmla="*/ 204624 h 331787"/>
              <a:gd name="connsiteX40" fmla="*/ 253143 w 331788"/>
              <a:gd name="connsiteY40" fmla="*/ 211137 h 331787"/>
              <a:gd name="connsiteX41" fmla="*/ 249238 w 331788"/>
              <a:gd name="connsiteY41" fmla="*/ 203322 h 331787"/>
              <a:gd name="connsiteX42" fmla="*/ 277877 w 331788"/>
              <a:gd name="connsiteY42" fmla="*/ 160337 h 331787"/>
              <a:gd name="connsiteX43" fmla="*/ 290513 w 331788"/>
              <a:gd name="connsiteY43" fmla="*/ 153987 h 331787"/>
              <a:gd name="connsiteX44" fmla="*/ 331788 w 331788"/>
              <a:gd name="connsiteY44" fmla="*/ 167061 h 331787"/>
              <a:gd name="connsiteX45" fmla="*/ 329125 w 331788"/>
              <a:gd name="connsiteY45" fmla="*/ 198437 h 331787"/>
              <a:gd name="connsiteX46" fmla="*/ 290513 w 331788"/>
              <a:gd name="connsiteY46" fmla="*/ 153987 h 331787"/>
              <a:gd name="connsiteX47" fmla="*/ 113341 w 331788"/>
              <a:gd name="connsiteY47" fmla="*/ 139700 h 331787"/>
              <a:gd name="connsiteX48" fmla="*/ 130085 w 331788"/>
              <a:gd name="connsiteY48" fmla="*/ 169324 h 331787"/>
              <a:gd name="connsiteX49" fmla="*/ 136525 w 331788"/>
              <a:gd name="connsiteY49" fmla="*/ 178340 h 331787"/>
              <a:gd name="connsiteX50" fmla="*/ 128797 w 331788"/>
              <a:gd name="connsiteY50" fmla="*/ 191219 h 331787"/>
              <a:gd name="connsiteX51" fmla="*/ 121069 w 331788"/>
              <a:gd name="connsiteY51" fmla="*/ 189932 h 331787"/>
              <a:gd name="connsiteX52" fmla="*/ 95310 w 331788"/>
              <a:gd name="connsiteY52" fmla="*/ 207963 h 331787"/>
              <a:gd name="connsiteX53" fmla="*/ 1288 w 331788"/>
              <a:gd name="connsiteY53" fmla="*/ 179628 h 331787"/>
              <a:gd name="connsiteX54" fmla="*/ 0 w 331788"/>
              <a:gd name="connsiteY54" fmla="*/ 165460 h 331787"/>
              <a:gd name="connsiteX55" fmla="*/ 1288 w 331788"/>
              <a:gd name="connsiteY55" fmla="*/ 151292 h 331787"/>
              <a:gd name="connsiteX56" fmla="*/ 113341 w 331788"/>
              <a:gd name="connsiteY56" fmla="*/ 139700 h 331787"/>
              <a:gd name="connsiteX57" fmla="*/ 186315 w 331788"/>
              <a:gd name="connsiteY57" fmla="*/ 138112 h 331787"/>
              <a:gd name="connsiteX58" fmla="*/ 268288 w 331788"/>
              <a:gd name="connsiteY58" fmla="*/ 149780 h 331787"/>
              <a:gd name="connsiteX59" fmla="*/ 238829 w 331788"/>
              <a:gd name="connsiteY59" fmla="*/ 193860 h 331787"/>
              <a:gd name="connsiteX60" fmla="*/ 227301 w 331788"/>
              <a:gd name="connsiteY60" fmla="*/ 191267 h 331787"/>
              <a:gd name="connsiteX61" fmla="*/ 200404 w 331788"/>
              <a:gd name="connsiteY61" fmla="*/ 214604 h 331787"/>
              <a:gd name="connsiteX62" fmla="*/ 179911 w 331788"/>
              <a:gd name="connsiteY62" fmla="*/ 215900 h 331787"/>
              <a:gd name="connsiteX63" fmla="*/ 155575 w 331788"/>
              <a:gd name="connsiteY63" fmla="*/ 179599 h 331787"/>
              <a:gd name="connsiteX64" fmla="*/ 173507 w 331788"/>
              <a:gd name="connsiteY64" fmla="*/ 154966 h 331787"/>
              <a:gd name="connsiteX65" fmla="*/ 186315 w 331788"/>
              <a:gd name="connsiteY65" fmla="*/ 138112 h 331787"/>
              <a:gd name="connsiteX66" fmla="*/ 168276 w 331788"/>
              <a:gd name="connsiteY66" fmla="*/ 138112 h 331787"/>
              <a:gd name="connsiteX67" fmla="*/ 161661 w 331788"/>
              <a:gd name="connsiteY67" fmla="*/ 145566 h 331787"/>
              <a:gd name="connsiteX68" fmla="*/ 145786 w 331788"/>
              <a:gd name="connsiteY68" fmla="*/ 166687 h 331787"/>
              <a:gd name="connsiteX69" fmla="*/ 141817 w 331788"/>
              <a:gd name="connsiteY69" fmla="*/ 161718 h 331787"/>
              <a:gd name="connsiteX70" fmla="*/ 128588 w 331788"/>
              <a:gd name="connsiteY70" fmla="*/ 139354 h 331787"/>
              <a:gd name="connsiteX71" fmla="*/ 168276 w 331788"/>
              <a:gd name="connsiteY71" fmla="*/ 138112 h 331787"/>
              <a:gd name="connsiteX72" fmla="*/ 220028 w 331788"/>
              <a:gd name="connsiteY72" fmla="*/ 103187 h 331787"/>
              <a:gd name="connsiteX73" fmla="*/ 232728 w 331788"/>
              <a:gd name="connsiteY73" fmla="*/ 105784 h 331787"/>
              <a:gd name="connsiteX74" fmla="*/ 237808 w 331788"/>
              <a:gd name="connsiteY74" fmla="*/ 105784 h 331787"/>
              <a:gd name="connsiteX75" fmla="*/ 246698 w 331788"/>
              <a:gd name="connsiteY75" fmla="*/ 118773 h 331787"/>
              <a:gd name="connsiteX76" fmla="*/ 255588 w 331788"/>
              <a:gd name="connsiteY76" fmla="*/ 131762 h 331787"/>
              <a:gd name="connsiteX77" fmla="*/ 198438 w 331788"/>
              <a:gd name="connsiteY77" fmla="*/ 125267 h 331787"/>
              <a:gd name="connsiteX78" fmla="*/ 220028 w 331788"/>
              <a:gd name="connsiteY78" fmla="*/ 103187 h 331787"/>
              <a:gd name="connsiteX79" fmla="*/ 317236 w 331788"/>
              <a:gd name="connsiteY79" fmla="*/ 98425 h 331787"/>
              <a:gd name="connsiteX80" fmla="*/ 331788 w 331788"/>
              <a:gd name="connsiteY80" fmla="*/ 152400 h 331787"/>
              <a:gd name="connsiteX81" fmla="*/ 292100 w 331788"/>
              <a:gd name="connsiteY81" fmla="*/ 140552 h 331787"/>
              <a:gd name="connsiteX82" fmla="*/ 317236 w 331788"/>
              <a:gd name="connsiteY82" fmla="*/ 98425 h 331787"/>
              <a:gd name="connsiteX83" fmla="*/ 286068 w 331788"/>
              <a:gd name="connsiteY83" fmla="*/ 52387 h 331787"/>
              <a:gd name="connsiteX84" fmla="*/ 309563 w 331788"/>
              <a:gd name="connsiteY84" fmla="*/ 84748 h 331787"/>
              <a:gd name="connsiteX85" fmla="*/ 278236 w 331788"/>
              <a:gd name="connsiteY85" fmla="*/ 136525 h 331787"/>
              <a:gd name="connsiteX86" fmla="*/ 276931 w 331788"/>
              <a:gd name="connsiteY86" fmla="*/ 136525 h 331787"/>
              <a:gd name="connsiteX87" fmla="*/ 258657 w 331788"/>
              <a:gd name="connsiteY87" fmla="*/ 110636 h 331787"/>
              <a:gd name="connsiteX88" fmla="*/ 250825 w 331788"/>
              <a:gd name="connsiteY88" fmla="*/ 98986 h 331787"/>
              <a:gd name="connsiteX89" fmla="*/ 259962 w 331788"/>
              <a:gd name="connsiteY89" fmla="*/ 78275 h 331787"/>
              <a:gd name="connsiteX90" fmla="*/ 258657 w 331788"/>
              <a:gd name="connsiteY90" fmla="*/ 70509 h 331787"/>
              <a:gd name="connsiteX91" fmla="*/ 286068 w 331788"/>
              <a:gd name="connsiteY91" fmla="*/ 52387 h 331787"/>
              <a:gd name="connsiteX92" fmla="*/ 73025 w 331788"/>
              <a:gd name="connsiteY92" fmla="*/ 28575 h 331787"/>
              <a:gd name="connsiteX93" fmla="*/ 107950 w 331788"/>
              <a:gd name="connsiteY93" fmla="*/ 126377 h 331787"/>
              <a:gd name="connsiteX94" fmla="*/ 3175 w 331788"/>
              <a:gd name="connsiteY94" fmla="*/ 138113 h 331787"/>
              <a:gd name="connsiteX95" fmla="*/ 73025 w 331788"/>
              <a:gd name="connsiteY95" fmla="*/ 28575 h 331787"/>
              <a:gd name="connsiteX96" fmla="*/ 203200 w 331788"/>
              <a:gd name="connsiteY96" fmla="*/ 4762 h 331787"/>
              <a:gd name="connsiteX97" fmla="*/ 274638 w 331788"/>
              <a:gd name="connsiteY97" fmla="*/ 41817 h 331787"/>
              <a:gd name="connsiteX98" fmla="*/ 251258 w 331788"/>
              <a:gd name="connsiteY98" fmla="*/ 57150 h 331787"/>
              <a:gd name="connsiteX99" fmla="*/ 233074 w 331788"/>
              <a:gd name="connsiteY99" fmla="*/ 50761 h 331787"/>
              <a:gd name="connsiteX100" fmla="*/ 225281 w 331788"/>
              <a:gd name="connsiteY100" fmla="*/ 52039 h 331787"/>
              <a:gd name="connsiteX101" fmla="*/ 203200 w 331788"/>
              <a:gd name="connsiteY101" fmla="*/ 4762 h 331787"/>
              <a:gd name="connsiteX102" fmla="*/ 165260 w 331788"/>
              <a:gd name="connsiteY102" fmla="*/ 0 h 331787"/>
              <a:gd name="connsiteX103" fmla="*/ 185786 w 331788"/>
              <a:gd name="connsiteY103" fmla="*/ 1290 h 331787"/>
              <a:gd name="connsiteX104" fmla="*/ 212725 w 331788"/>
              <a:gd name="connsiteY104" fmla="*/ 59333 h 331787"/>
              <a:gd name="connsiteX105" fmla="*/ 205028 w 331788"/>
              <a:gd name="connsiteY105" fmla="*/ 77390 h 331787"/>
              <a:gd name="connsiteX106" fmla="*/ 208876 w 331788"/>
              <a:gd name="connsiteY106" fmla="*/ 91579 h 331787"/>
              <a:gd name="connsiteX107" fmla="*/ 179371 w 331788"/>
              <a:gd name="connsiteY107" fmla="*/ 122535 h 331787"/>
              <a:gd name="connsiteX108" fmla="*/ 176806 w 331788"/>
              <a:gd name="connsiteY108" fmla="*/ 122535 h 331787"/>
              <a:gd name="connsiteX109" fmla="*/ 122927 w 331788"/>
              <a:gd name="connsiteY109" fmla="*/ 123825 h 331787"/>
              <a:gd name="connsiteX110" fmla="*/ 85725 w 331788"/>
              <a:gd name="connsiteY110" fmla="*/ 20637 h 331787"/>
              <a:gd name="connsiteX111" fmla="*/ 165260 w 331788"/>
              <a:gd name="connsiteY111" fmla="*/ 0 h 33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331788" h="331787">
                <a:moveTo>
                  <a:pt x="199497" y="265112"/>
                </a:moveTo>
                <a:cubicBezTo>
                  <a:pt x="203360" y="270241"/>
                  <a:pt x="205935" y="274088"/>
                  <a:pt x="209798" y="279217"/>
                </a:cubicBezTo>
                <a:cubicBezTo>
                  <a:pt x="222674" y="295885"/>
                  <a:pt x="231688" y="307425"/>
                  <a:pt x="238126" y="315118"/>
                </a:cubicBezTo>
                <a:cubicBezTo>
                  <a:pt x="216236" y="325376"/>
                  <a:pt x="191771" y="331787"/>
                  <a:pt x="166018" y="331787"/>
                </a:cubicBezTo>
                <a:cubicBezTo>
                  <a:pt x="150566" y="331787"/>
                  <a:pt x="136402" y="329223"/>
                  <a:pt x="122238" y="325376"/>
                </a:cubicBezTo>
                <a:cubicBezTo>
                  <a:pt x="141553" y="312554"/>
                  <a:pt x="169881" y="293321"/>
                  <a:pt x="199497" y="265112"/>
                </a:cubicBezTo>
                <a:close/>
                <a:moveTo>
                  <a:pt x="190500" y="228600"/>
                </a:moveTo>
                <a:cubicBezTo>
                  <a:pt x="194163" y="228600"/>
                  <a:pt x="197827" y="228600"/>
                  <a:pt x="201490" y="228600"/>
                </a:cubicBezTo>
                <a:cubicBezTo>
                  <a:pt x="202712" y="231198"/>
                  <a:pt x="203933" y="233796"/>
                  <a:pt x="206375" y="236394"/>
                </a:cubicBezTo>
                <a:cubicBezTo>
                  <a:pt x="203933" y="237693"/>
                  <a:pt x="201490" y="240290"/>
                  <a:pt x="200269" y="242888"/>
                </a:cubicBezTo>
                <a:cubicBezTo>
                  <a:pt x="196606" y="237693"/>
                  <a:pt x="194163" y="233796"/>
                  <a:pt x="190500" y="228600"/>
                </a:cubicBezTo>
                <a:close/>
                <a:moveTo>
                  <a:pt x="146452" y="228600"/>
                </a:moveTo>
                <a:cubicBezTo>
                  <a:pt x="152930" y="228600"/>
                  <a:pt x="159408" y="229897"/>
                  <a:pt x="164590" y="229897"/>
                </a:cubicBezTo>
                <a:cubicBezTo>
                  <a:pt x="164590" y="229897"/>
                  <a:pt x="164590" y="229897"/>
                  <a:pt x="165885" y="229897"/>
                </a:cubicBezTo>
                <a:cubicBezTo>
                  <a:pt x="168477" y="229897"/>
                  <a:pt x="171068" y="229897"/>
                  <a:pt x="173659" y="229897"/>
                </a:cubicBezTo>
                <a:cubicBezTo>
                  <a:pt x="178841" y="237678"/>
                  <a:pt x="185319" y="245459"/>
                  <a:pt x="190501" y="253240"/>
                </a:cubicBezTo>
                <a:cubicBezTo>
                  <a:pt x="156817" y="286958"/>
                  <a:pt x="123132" y="309004"/>
                  <a:pt x="103699" y="320675"/>
                </a:cubicBezTo>
                <a:cubicBezTo>
                  <a:pt x="94630" y="316785"/>
                  <a:pt x="85561" y="311597"/>
                  <a:pt x="77788" y="306410"/>
                </a:cubicBezTo>
                <a:cubicBezTo>
                  <a:pt x="84266" y="293442"/>
                  <a:pt x="97221" y="271396"/>
                  <a:pt x="112768" y="244162"/>
                </a:cubicBezTo>
                <a:cubicBezTo>
                  <a:pt x="115359" y="245459"/>
                  <a:pt x="117950" y="245459"/>
                  <a:pt x="121837" y="245459"/>
                </a:cubicBezTo>
                <a:cubicBezTo>
                  <a:pt x="132201" y="245459"/>
                  <a:pt x="142566" y="238975"/>
                  <a:pt x="146452" y="228600"/>
                </a:cubicBezTo>
                <a:close/>
                <a:moveTo>
                  <a:pt x="323851" y="217487"/>
                </a:moveTo>
                <a:cubicBezTo>
                  <a:pt x="310830" y="256268"/>
                  <a:pt x="284788" y="287292"/>
                  <a:pt x="249631" y="307975"/>
                </a:cubicBezTo>
                <a:cubicBezTo>
                  <a:pt x="240516" y="295048"/>
                  <a:pt x="224890" y="275658"/>
                  <a:pt x="207963" y="253682"/>
                </a:cubicBezTo>
                <a:cubicBezTo>
                  <a:pt x="211869" y="249804"/>
                  <a:pt x="214474" y="247219"/>
                  <a:pt x="218380" y="243341"/>
                </a:cubicBezTo>
                <a:cubicBezTo>
                  <a:pt x="220984" y="244634"/>
                  <a:pt x="223588" y="244634"/>
                  <a:pt x="227495" y="244634"/>
                </a:cubicBezTo>
                <a:cubicBezTo>
                  <a:pt x="239214" y="244634"/>
                  <a:pt x="250933" y="236878"/>
                  <a:pt x="253537" y="225243"/>
                </a:cubicBezTo>
                <a:cubicBezTo>
                  <a:pt x="280881" y="222658"/>
                  <a:pt x="304319" y="220073"/>
                  <a:pt x="323851" y="217487"/>
                </a:cubicBezTo>
                <a:close/>
                <a:moveTo>
                  <a:pt x="3175" y="196850"/>
                </a:moveTo>
                <a:cubicBezTo>
                  <a:pt x="23562" y="204666"/>
                  <a:pt x="55417" y="215086"/>
                  <a:pt x="93642" y="222902"/>
                </a:cubicBezTo>
                <a:cubicBezTo>
                  <a:pt x="94916" y="228112"/>
                  <a:pt x="96190" y="232019"/>
                  <a:pt x="100013" y="235927"/>
                </a:cubicBezTo>
                <a:cubicBezTo>
                  <a:pt x="84723" y="261978"/>
                  <a:pt x="71981" y="284122"/>
                  <a:pt x="65610" y="298450"/>
                </a:cubicBezTo>
                <a:cubicBezTo>
                  <a:pt x="33755" y="273702"/>
                  <a:pt x="10820" y="237230"/>
                  <a:pt x="3175" y="196850"/>
                </a:cubicBezTo>
                <a:close/>
                <a:moveTo>
                  <a:pt x="146517" y="192087"/>
                </a:moveTo>
                <a:cubicBezTo>
                  <a:pt x="151747" y="200025"/>
                  <a:pt x="156976" y="207963"/>
                  <a:pt x="163513" y="215900"/>
                </a:cubicBezTo>
                <a:cubicBezTo>
                  <a:pt x="158284" y="215900"/>
                  <a:pt x="153054" y="214577"/>
                  <a:pt x="147825" y="214577"/>
                </a:cubicBezTo>
                <a:cubicBezTo>
                  <a:pt x="147825" y="209286"/>
                  <a:pt x="145210" y="203994"/>
                  <a:pt x="141288" y="200025"/>
                </a:cubicBezTo>
                <a:cubicBezTo>
                  <a:pt x="142595" y="197379"/>
                  <a:pt x="145210" y="194733"/>
                  <a:pt x="146517" y="192087"/>
                </a:cubicBezTo>
                <a:close/>
                <a:moveTo>
                  <a:pt x="277877" y="160337"/>
                </a:moveTo>
                <a:cubicBezTo>
                  <a:pt x="290894" y="175968"/>
                  <a:pt x="302610" y="190296"/>
                  <a:pt x="314326" y="204624"/>
                </a:cubicBezTo>
                <a:cubicBezTo>
                  <a:pt x="297403" y="205927"/>
                  <a:pt x="276575" y="208532"/>
                  <a:pt x="253143" y="211137"/>
                </a:cubicBezTo>
                <a:cubicBezTo>
                  <a:pt x="251842" y="207230"/>
                  <a:pt x="251842" y="204624"/>
                  <a:pt x="249238" y="203322"/>
                </a:cubicBezTo>
                <a:cubicBezTo>
                  <a:pt x="259652" y="188994"/>
                  <a:pt x="270066" y="174665"/>
                  <a:pt x="277877" y="160337"/>
                </a:cubicBezTo>
                <a:close/>
                <a:moveTo>
                  <a:pt x="290513" y="153987"/>
                </a:moveTo>
                <a:cubicBezTo>
                  <a:pt x="306490" y="159216"/>
                  <a:pt x="321136" y="163139"/>
                  <a:pt x="331788" y="167061"/>
                </a:cubicBezTo>
                <a:cubicBezTo>
                  <a:pt x="331788" y="178827"/>
                  <a:pt x="330457" y="187978"/>
                  <a:pt x="329125" y="198437"/>
                </a:cubicBezTo>
                <a:cubicBezTo>
                  <a:pt x="317142" y="185364"/>
                  <a:pt x="303828" y="170983"/>
                  <a:pt x="290513" y="153987"/>
                </a:cubicBezTo>
                <a:close/>
                <a:moveTo>
                  <a:pt x="113341" y="139700"/>
                </a:moveTo>
                <a:cubicBezTo>
                  <a:pt x="118493" y="150004"/>
                  <a:pt x="124933" y="160307"/>
                  <a:pt x="130085" y="169324"/>
                </a:cubicBezTo>
                <a:cubicBezTo>
                  <a:pt x="132661" y="171900"/>
                  <a:pt x="135237" y="175764"/>
                  <a:pt x="136525" y="178340"/>
                </a:cubicBezTo>
                <a:cubicBezTo>
                  <a:pt x="133949" y="183492"/>
                  <a:pt x="131373" y="187356"/>
                  <a:pt x="128797" y="191219"/>
                </a:cubicBezTo>
                <a:cubicBezTo>
                  <a:pt x="126221" y="189932"/>
                  <a:pt x="123645" y="189932"/>
                  <a:pt x="121069" y="189932"/>
                </a:cubicBezTo>
                <a:cubicBezTo>
                  <a:pt x="109478" y="189932"/>
                  <a:pt x="99174" y="197659"/>
                  <a:pt x="95310" y="207963"/>
                </a:cubicBezTo>
                <a:cubicBezTo>
                  <a:pt x="52807" y="200235"/>
                  <a:pt x="19320" y="187356"/>
                  <a:pt x="1288" y="179628"/>
                </a:cubicBezTo>
                <a:cubicBezTo>
                  <a:pt x="0" y="174476"/>
                  <a:pt x="0" y="170612"/>
                  <a:pt x="0" y="165460"/>
                </a:cubicBezTo>
                <a:cubicBezTo>
                  <a:pt x="0" y="160307"/>
                  <a:pt x="0" y="156444"/>
                  <a:pt x="1288" y="151292"/>
                </a:cubicBezTo>
                <a:cubicBezTo>
                  <a:pt x="23183" y="147428"/>
                  <a:pt x="64399" y="142276"/>
                  <a:pt x="113341" y="139700"/>
                </a:cubicBezTo>
                <a:close/>
                <a:moveTo>
                  <a:pt x="186315" y="138112"/>
                </a:moveTo>
                <a:cubicBezTo>
                  <a:pt x="215774" y="139408"/>
                  <a:pt x="243952" y="143298"/>
                  <a:pt x="268288" y="149780"/>
                </a:cubicBezTo>
                <a:cubicBezTo>
                  <a:pt x="259322" y="164042"/>
                  <a:pt x="249076" y="179599"/>
                  <a:pt x="238829" y="193860"/>
                </a:cubicBezTo>
                <a:cubicBezTo>
                  <a:pt x="234986" y="192564"/>
                  <a:pt x="231144" y="191267"/>
                  <a:pt x="227301" y="191267"/>
                </a:cubicBezTo>
                <a:cubicBezTo>
                  <a:pt x="213212" y="191267"/>
                  <a:pt x="201685" y="201639"/>
                  <a:pt x="200404" y="214604"/>
                </a:cubicBezTo>
                <a:cubicBezTo>
                  <a:pt x="194000" y="214604"/>
                  <a:pt x="186315" y="214604"/>
                  <a:pt x="179911" y="215900"/>
                </a:cubicBezTo>
                <a:cubicBezTo>
                  <a:pt x="170945" y="202936"/>
                  <a:pt x="163260" y="191267"/>
                  <a:pt x="155575" y="179599"/>
                </a:cubicBezTo>
                <a:cubicBezTo>
                  <a:pt x="160698" y="171820"/>
                  <a:pt x="167102" y="162745"/>
                  <a:pt x="173507" y="154966"/>
                </a:cubicBezTo>
                <a:cubicBezTo>
                  <a:pt x="177349" y="148483"/>
                  <a:pt x="182472" y="143298"/>
                  <a:pt x="186315" y="138112"/>
                </a:cubicBezTo>
                <a:close/>
                <a:moveTo>
                  <a:pt x="168276" y="138112"/>
                </a:moveTo>
                <a:cubicBezTo>
                  <a:pt x="165630" y="140597"/>
                  <a:pt x="164307" y="143081"/>
                  <a:pt x="161661" y="145566"/>
                </a:cubicBezTo>
                <a:cubicBezTo>
                  <a:pt x="156370" y="153020"/>
                  <a:pt x="151078" y="159232"/>
                  <a:pt x="145786" y="166687"/>
                </a:cubicBezTo>
                <a:cubicBezTo>
                  <a:pt x="144463" y="165445"/>
                  <a:pt x="143140" y="162960"/>
                  <a:pt x="141817" y="161718"/>
                </a:cubicBezTo>
                <a:cubicBezTo>
                  <a:pt x="137849" y="154263"/>
                  <a:pt x="132557" y="146808"/>
                  <a:pt x="128588" y="139354"/>
                </a:cubicBezTo>
                <a:cubicBezTo>
                  <a:pt x="141817" y="139354"/>
                  <a:pt x="155047" y="138112"/>
                  <a:pt x="168276" y="138112"/>
                </a:cubicBezTo>
                <a:close/>
                <a:moveTo>
                  <a:pt x="220028" y="103187"/>
                </a:moveTo>
                <a:cubicBezTo>
                  <a:pt x="223838" y="104486"/>
                  <a:pt x="227648" y="105784"/>
                  <a:pt x="232728" y="105784"/>
                </a:cubicBezTo>
                <a:cubicBezTo>
                  <a:pt x="233998" y="105784"/>
                  <a:pt x="236538" y="105784"/>
                  <a:pt x="237808" y="105784"/>
                </a:cubicBezTo>
                <a:cubicBezTo>
                  <a:pt x="241618" y="109681"/>
                  <a:pt x="244158" y="114877"/>
                  <a:pt x="246698" y="118773"/>
                </a:cubicBezTo>
                <a:cubicBezTo>
                  <a:pt x="249238" y="122670"/>
                  <a:pt x="253048" y="127865"/>
                  <a:pt x="255588" y="131762"/>
                </a:cubicBezTo>
                <a:cubicBezTo>
                  <a:pt x="237808" y="129164"/>
                  <a:pt x="218758" y="126566"/>
                  <a:pt x="198438" y="125267"/>
                </a:cubicBezTo>
                <a:cubicBezTo>
                  <a:pt x="206058" y="117474"/>
                  <a:pt x="213678" y="109681"/>
                  <a:pt x="220028" y="103187"/>
                </a:cubicBezTo>
                <a:close/>
                <a:moveTo>
                  <a:pt x="317236" y="98425"/>
                </a:moveTo>
                <a:cubicBezTo>
                  <a:pt x="325173" y="115539"/>
                  <a:pt x="329142" y="133969"/>
                  <a:pt x="331788" y="152400"/>
                </a:cubicBezTo>
                <a:cubicBezTo>
                  <a:pt x="319882" y="148450"/>
                  <a:pt x="306652" y="144501"/>
                  <a:pt x="292100" y="140552"/>
                </a:cubicBezTo>
                <a:cubicBezTo>
                  <a:pt x="301361" y="124754"/>
                  <a:pt x="310621" y="111589"/>
                  <a:pt x="317236" y="98425"/>
                </a:cubicBezTo>
                <a:close/>
                <a:moveTo>
                  <a:pt x="286068" y="52387"/>
                </a:moveTo>
                <a:cubicBezTo>
                  <a:pt x="295205" y="61448"/>
                  <a:pt x="303037" y="71803"/>
                  <a:pt x="309563" y="84748"/>
                </a:cubicBezTo>
                <a:cubicBezTo>
                  <a:pt x="301731" y="98986"/>
                  <a:pt x="289984" y="117108"/>
                  <a:pt x="278236" y="136525"/>
                </a:cubicBezTo>
                <a:cubicBezTo>
                  <a:pt x="278236" y="136525"/>
                  <a:pt x="276931" y="136525"/>
                  <a:pt x="276931" y="136525"/>
                </a:cubicBezTo>
                <a:cubicBezTo>
                  <a:pt x="270404" y="127464"/>
                  <a:pt x="265183" y="119697"/>
                  <a:pt x="258657" y="110636"/>
                </a:cubicBezTo>
                <a:cubicBezTo>
                  <a:pt x="256046" y="106753"/>
                  <a:pt x="253436" y="102870"/>
                  <a:pt x="250825" y="98986"/>
                </a:cubicBezTo>
                <a:cubicBezTo>
                  <a:pt x="256046" y="93809"/>
                  <a:pt x="259962" y="86042"/>
                  <a:pt x="259962" y="78275"/>
                </a:cubicBezTo>
                <a:cubicBezTo>
                  <a:pt x="259962" y="75687"/>
                  <a:pt x="259962" y="73098"/>
                  <a:pt x="258657" y="70509"/>
                </a:cubicBezTo>
                <a:cubicBezTo>
                  <a:pt x="269099" y="62742"/>
                  <a:pt x="278236" y="57564"/>
                  <a:pt x="286068" y="52387"/>
                </a:cubicBezTo>
                <a:close/>
                <a:moveTo>
                  <a:pt x="73025" y="28575"/>
                </a:moveTo>
                <a:cubicBezTo>
                  <a:pt x="79493" y="54655"/>
                  <a:pt x="92428" y="92472"/>
                  <a:pt x="107950" y="126377"/>
                </a:cubicBezTo>
                <a:cubicBezTo>
                  <a:pt x="63970" y="128985"/>
                  <a:pt x="25165" y="134201"/>
                  <a:pt x="3175" y="138113"/>
                </a:cubicBezTo>
                <a:cubicBezTo>
                  <a:pt x="10936" y="92472"/>
                  <a:pt x="36806" y="53351"/>
                  <a:pt x="73025" y="28575"/>
                </a:cubicBezTo>
                <a:close/>
                <a:moveTo>
                  <a:pt x="203200" y="4762"/>
                </a:moveTo>
                <a:cubicBezTo>
                  <a:pt x="230476" y="11151"/>
                  <a:pt x="255155" y="23928"/>
                  <a:pt x="274638" y="41817"/>
                </a:cubicBezTo>
                <a:cubicBezTo>
                  <a:pt x="268144" y="45650"/>
                  <a:pt x="260350" y="52039"/>
                  <a:pt x="251258" y="57150"/>
                </a:cubicBezTo>
                <a:cubicBezTo>
                  <a:pt x="246063" y="53316"/>
                  <a:pt x="239568" y="50761"/>
                  <a:pt x="233074" y="50761"/>
                </a:cubicBezTo>
                <a:cubicBezTo>
                  <a:pt x="230476" y="50761"/>
                  <a:pt x="227879" y="50761"/>
                  <a:pt x="225281" y="52039"/>
                </a:cubicBezTo>
                <a:cubicBezTo>
                  <a:pt x="216189" y="34150"/>
                  <a:pt x="208395" y="17539"/>
                  <a:pt x="203200" y="4762"/>
                </a:cubicBezTo>
                <a:close/>
                <a:moveTo>
                  <a:pt x="165260" y="0"/>
                </a:moveTo>
                <a:cubicBezTo>
                  <a:pt x="172957" y="0"/>
                  <a:pt x="179371" y="0"/>
                  <a:pt x="185786" y="1290"/>
                </a:cubicBezTo>
                <a:cubicBezTo>
                  <a:pt x="192200" y="15478"/>
                  <a:pt x="199897" y="36115"/>
                  <a:pt x="212725" y="59333"/>
                </a:cubicBezTo>
                <a:cubicBezTo>
                  <a:pt x="207594" y="63202"/>
                  <a:pt x="205028" y="69651"/>
                  <a:pt x="205028" y="77390"/>
                </a:cubicBezTo>
                <a:cubicBezTo>
                  <a:pt x="205028" y="82550"/>
                  <a:pt x="206311" y="87709"/>
                  <a:pt x="208876" y="91579"/>
                </a:cubicBezTo>
                <a:cubicBezTo>
                  <a:pt x="198614" y="100608"/>
                  <a:pt x="188351" y="110926"/>
                  <a:pt x="179371" y="122535"/>
                </a:cubicBezTo>
                <a:cubicBezTo>
                  <a:pt x="178089" y="122535"/>
                  <a:pt x="178089" y="122535"/>
                  <a:pt x="176806" y="122535"/>
                </a:cubicBezTo>
                <a:cubicBezTo>
                  <a:pt x="158846" y="122535"/>
                  <a:pt x="139604" y="123825"/>
                  <a:pt x="122927" y="123825"/>
                </a:cubicBezTo>
                <a:cubicBezTo>
                  <a:pt x="104967" y="87709"/>
                  <a:pt x="92139" y="45144"/>
                  <a:pt x="85725" y="20637"/>
                </a:cubicBezTo>
                <a:cubicBezTo>
                  <a:pt x="108816" y="7739"/>
                  <a:pt x="135755" y="0"/>
                  <a:pt x="16526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8" name="矩形: 圆角 7"/>
          <p:cNvSpPr/>
          <p:nvPr/>
        </p:nvSpPr>
        <p:spPr>
          <a:xfrm>
            <a:off x="9565640" y="5262836"/>
            <a:ext cx="435428" cy="435428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8"/>
          <p:cNvSpPr/>
          <p:nvPr/>
        </p:nvSpPr>
        <p:spPr>
          <a:xfrm>
            <a:off x="9665653" y="5362849"/>
            <a:ext cx="235402" cy="235402"/>
          </a:xfrm>
          <a:custGeom>
            <a:avLst/>
            <a:gdLst>
              <a:gd name="connsiteX0" fmla="*/ 157638 w 338138"/>
              <a:gd name="connsiteY0" fmla="*/ 144463 h 338138"/>
              <a:gd name="connsiteX1" fmla="*/ 165544 w 338138"/>
              <a:gd name="connsiteY1" fmla="*/ 148443 h 338138"/>
              <a:gd name="connsiteX2" fmla="*/ 249865 w 338138"/>
              <a:gd name="connsiteY2" fmla="*/ 233341 h 338138"/>
              <a:gd name="connsiteX3" fmla="*/ 280167 w 338138"/>
              <a:gd name="connsiteY3" fmla="*/ 232015 h 338138"/>
              <a:gd name="connsiteX4" fmla="*/ 286755 w 338138"/>
              <a:gd name="connsiteY4" fmla="*/ 234668 h 338138"/>
              <a:gd name="connsiteX5" fmla="*/ 335503 w 338138"/>
              <a:gd name="connsiteY5" fmla="*/ 283750 h 338138"/>
              <a:gd name="connsiteX6" fmla="*/ 338138 w 338138"/>
              <a:gd name="connsiteY6" fmla="*/ 293036 h 338138"/>
              <a:gd name="connsiteX7" fmla="*/ 330233 w 338138"/>
              <a:gd name="connsiteY7" fmla="*/ 298342 h 338138"/>
              <a:gd name="connsiteX8" fmla="*/ 311788 w 338138"/>
              <a:gd name="connsiteY8" fmla="*/ 303648 h 338138"/>
              <a:gd name="connsiteX9" fmla="*/ 303883 w 338138"/>
              <a:gd name="connsiteY9" fmla="*/ 310281 h 338138"/>
              <a:gd name="connsiteX10" fmla="*/ 299930 w 338138"/>
              <a:gd name="connsiteY10" fmla="*/ 331505 h 338138"/>
              <a:gd name="connsiteX11" fmla="*/ 293343 w 338138"/>
              <a:gd name="connsiteY11" fmla="*/ 338138 h 338138"/>
              <a:gd name="connsiteX12" fmla="*/ 290708 w 338138"/>
              <a:gd name="connsiteY12" fmla="*/ 338138 h 338138"/>
              <a:gd name="connsiteX13" fmla="*/ 284120 w 338138"/>
              <a:gd name="connsiteY13" fmla="*/ 335485 h 338138"/>
              <a:gd name="connsiteX14" fmla="*/ 235372 w 338138"/>
              <a:gd name="connsiteY14" fmla="*/ 286403 h 338138"/>
              <a:gd name="connsiteX15" fmla="*/ 232737 w 338138"/>
              <a:gd name="connsiteY15" fmla="*/ 279770 h 338138"/>
              <a:gd name="connsiteX16" fmla="*/ 234054 w 338138"/>
              <a:gd name="connsiteY16" fmla="*/ 249260 h 338138"/>
              <a:gd name="connsiteX17" fmla="*/ 149733 w 338138"/>
              <a:gd name="connsiteY17" fmla="*/ 164361 h 338138"/>
              <a:gd name="connsiteX18" fmla="*/ 149733 w 338138"/>
              <a:gd name="connsiteY18" fmla="*/ 148443 h 338138"/>
              <a:gd name="connsiteX19" fmla="*/ 157638 w 338138"/>
              <a:gd name="connsiteY19" fmla="*/ 144463 h 338138"/>
              <a:gd name="connsiteX20" fmla="*/ 145922 w 338138"/>
              <a:gd name="connsiteY20" fmla="*/ 120650 h 338138"/>
              <a:gd name="connsiteX21" fmla="*/ 169863 w 338138"/>
              <a:gd name="connsiteY21" fmla="*/ 137383 h 338138"/>
              <a:gd name="connsiteX22" fmla="*/ 157893 w 338138"/>
              <a:gd name="connsiteY22" fmla="*/ 133522 h 338138"/>
              <a:gd name="connsiteX23" fmla="*/ 141931 w 338138"/>
              <a:gd name="connsiteY23" fmla="*/ 141245 h 338138"/>
              <a:gd name="connsiteX24" fmla="*/ 137941 w 338138"/>
              <a:gd name="connsiteY24" fmla="*/ 168275 h 338138"/>
              <a:gd name="connsiteX25" fmla="*/ 120650 w 338138"/>
              <a:gd name="connsiteY25" fmla="*/ 145106 h 338138"/>
              <a:gd name="connsiteX26" fmla="*/ 145922 w 338138"/>
              <a:gd name="connsiteY26" fmla="*/ 120650 h 338138"/>
              <a:gd name="connsiteX27" fmla="*/ 146051 w 338138"/>
              <a:gd name="connsiteY27" fmla="*/ 60325 h 338138"/>
              <a:gd name="connsiteX28" fmla="*/ 230188 w 338138"/>
              <a:gd name="connsiteY28" fmla="*/ 145257 h 338138"/>
              <a:gd name="connsiteX29" fmla="*/ 219671 w 338138"/>
              <a:gd name="connsiteY29" fmla="*/ 186395 h 338138"/>
              <a:gd name="connsiteX30" fmla="*/ 193378 w 338138"/>
              <a:gd name="connsiteY30" fmla="*/ 161181 h 338138"/>
              <a:gd name="connsiteX31" fmla="*/ 196007 w 338138"/>
              <a:gd name="connsiteY31" fmla="*/ 145257 h 338138"/>
              <a:gd name="connsiteX32" fmla="*/ 146051 w 338138"/>
              <a:gd name="connsiteY32" fmla="*/ 94828 h 338138"/>
              <a:gd name="connsiteX33" fmla="*/ 96094 w 338138"/>
              <a:gd name="connsiteY33" fmla="*/ 145257 h 338138"/>
              <a:gd name="connsiteX34" fmla="*/ 146051 w 338138"/>
              <a:gd name="connsiteY34" fmla="*/ 195685 h 338138"/>
              <a:gd name="connsiteX35" fmla="*/ 161827 w 338138"/>
              <a:gd name="connsiteY35" fmla="*/ 193031 h 338138"/>
              <a:gd name="connsiteX36" fmla="*/ 188119 w 338138"/>
              <a:gd name="connsiteY36" fmla="*/ 219572 h 338138"/>
              <a:gd name="connsiteX37" fmla="*/ 146051 w 338138"/>
              <a:gd name="connsiteY37" fmla="*/ 230188 h 338138"/>
              <a:gd name="connsiteX38" fmla="*/ 61913 w 338138"/>
              <a:gd name="connsiteY38" fmla="*/ 145257 h 338138"/>
              <a:gd name="connsiteX39" fmla="*/ 146051 w 338138"/>
              <a:gd name="connsiteY39" fmla="*/ 60325 h 338138"/>
              <a:gd name="connsiteX40" fmla="*/ 145257 w 338138"/>
              <a:gd name="connsiteY40" fmla="*/ 0 h 338138"/>
              <a:gd name="connsiteX41" fmla="*/ 290513 w 338138"/>
              <a:gd name="connsiteY41" fmla="*/ 145257 h 338138"/>
              <a:gd name="connsiteX42" fmla="*/ 269385 w 338138"/>
              <a:gd name="connsiteY42" fmla="*/ 221846 h 338138"/>
              <a:gd name="connsiteX43" fmla="*/ 254859 w 338138"/>
              <a:gd name="connsiteY43" fmla="*/ 221846 h 338138"/>
              <a:gd name="connsiteX44" fmla="*/ 239013 w 338138"/>
              <a:gd name="connsiteY44" fmla="*/ 206000 h 338138"/>
              <a:gd name="connsiteX45" fmla="*/ 256180 w 338138"/>
              <a:gd name="connsiteY45" fmla="*/ 145257 h 338138"/>
              <a:gd name="connsiteX46" fmla="*/ 145257 w 338138"/>
              <a:gd name="connsiteY46" fmla="*/ 34333 h 338138"/>
              <a:gd name="connsiteX47" fmla="*/ 34333 w 338138"/>
              <a:gd name="connsiteY47" fmla="*/ 145257 h 338138"/>
              <a:gd name="connsiteX48" fmla="*/ 145257 w 338138"/>
              <a:gd name="connsiteY48" fmla="*/ 256180 h 338138"/>
              <a:gd name="connsiteX49" fmla="*/ 206000 w 338138"/>
              <a:gd name="connsiteY49" fmla="*/ 239013 h 338138"/>
              <a:gd name="connsiteX50" fmla="*/ 221847 w 338138"/>
              <a:gd name="connsiteY50" fmla="*/ 254859 h 338138"/>
              <a:gd name="connsiteX51" fmla="*/ 221847 w 338138"/>
              <a:gd name="connsiteY51" fmla="*/ 269385 h 338138"/>
              <a:gd name="connsiteX52" fmla="*/ 145257 w 338138"/>
              <a:gd name="connsiteY52" fmla="*/ 290513 h 338138"/>
              <a:gd name="connsiteX53" fmla="*/ 0 w 338138"/>
              <a:gd name="connsiteY53" fmla="*/ 145257 h 338138"/>
              <a:gd name="connsiteX54" fmla="*/ 145257 w 338138"/>
              <a:gd name="connsiteY54" fmla="*/ 0 h 33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38138" h="338138">
                <a:moveTo>
                  <a:pt x="157638" y="144463"/>
                </a:moveTo>
                <a:cubicBezTo>
                  <a:pt x="160273" y="144463"/>
                  <a:pt x="162908" y="145790"/>
                  <a:pt x="165544" y="148443"/>
                </a:cubicBezTo>
                <a:cubicBezTo>
                  <a:pt x="165544" y="148443"/>
                  <a:pt x="165544" y="148443"/>
                  <a:pt x="249865" y="233341"/>
                </a:cubicBezTo>
                <a:cubicBezTo>
                  <a:pt x="249865" y="233341"/>
                  <a:pt x="249865" y="233341"/>
                  <a:pt x="280167" y="232015"/>
                </a:cubicBezTo>
                <a:cubicBezTo>
                  <a:pt x="282803" y="232015"/>
                  <a:pt x="285438" y="233341"/>
                  <a:pt x="286755" y="234668"/>
                </a:cubicBezTo>
                <a:cubicBezTo>
                  <a:pt x="286755" y="234668"/>
                  <a:pt x="286755" y="234668"/>
                  <a:pt x="335503" y="283750"/>
                </a:cubicBezTo>
                <a:cubicBezTo>
                  <a:pt x="338138" y="286403"/>
                  <a:pt x="338138" y="289056"/>
                  <a:pt x="338138" y="293036"/>
                </a:cubicBezTo>
                <a:cubicBezTo>
                  <a:pt x="336821" y="295689"/>
                  <a:pt x="334186" y="298342"/>
                  <a:pt x="330233" y="298342"/>
                </a:cubicBezTo>
                <a:cubicBezTo>
                  <a:pt x="330233" y="298342"/>
                  <a:pt x="330233" y="298342"/>
                  <a:pt x="311788" y="303648"/>
                </a:cubicBezTo>
                <a:cubicBezTo>
                  <a:pt x="307835" y="303648"/>
                  <a:pt x="305200" y="306301"/>
                  <a:pt x="303883" y="310281"/>
                </a:cubicBezTo>
                <a:cubicBezTo>
                  <a:pt x="303883" y="310281"/>
                  <a:pt x="303883" y="310281"/>
                  <a:pt x="299930" y="331505"/>
                </a:cubicBezTo>
                <a:cubicBezTo>
                  <a:pt x="298613" y="334158"/>
                  <a:pt x="295978" y="336812"/>
                  <a:pt x="293343" y="338138"/>
                </a:cubicBezTo>
                <a:cubicBezTo>
                  <a:pt x="292025" y="338138"/>
                  <a:pt x="292025" y="338138"/>
                  <a:pt x="290708" y="338138"/>
                </a:cubicBezTo>
                <a:cubicBezTo>
                  <a:pt x="288073" y="338138"/>
                  <a:pt x="285438" y="336812"/>
                  <a:pt x="284120" y="335485"/>
                </a:cubicBezTo>
                <a:cubicBezTo>
                  <a:pt x="284120" y="335485"/>
                  <a:pt x="284120" y="335485"/>
                  <a:pt x="235372" y="286403"/>
                </a:cubicBezTo>
                <a:cubicBezTo>
                  <a:pt x="232737" y="283750"/>
                  <a:pt x="232737" y="281097"/>
                  <a:pt x="232737" y="279770"/>
                </a:cubicBezTo>
                <a:cubicBezTo>
                  <a:pt x="232737" y="279770"/>
                  <a:pt x="232737" y="279770"/>
                  <a:pt x="234054" y="249260"/>
                </a:cubicBezTo>
                <a:cubicBezTo>
                  <a:pt x="234054" y="249260"/>
                  <a:pt x="234054" y="249260"/>
                  <a:pt x="149733" y="164361"/>
                </a:cubicBezTo>
                <a:cubicBezTo>
                  <a:pt x="144463" y="159055"/>
                  <a:pt x="144463" y="152422"/>
                  <a:pt x="149733" y="148443"/>
                </a:cubicBezTo>
                <a:cubicBezTo>
                  <a:pt x="151051" y="145790"/>
                  <a:pt x="155003" y="144463"/>
                  <a:pt x="157638" y="144463"/>
                </a:cubicBezTo>
                <a:close/>
                <a:moveTo>
                  <a:pt x="145922" y="120650"/>
                </a:moveTo>
                <a:cubicBezTo>
                  <a:pt x="157893" y="120650"/>
                  <a:pt x="167203" y="128373"/>
                  <a:pt x="169863" y="137383"/>
                </a:cubicBezTo>
                <a:cubicBezTo>
                  <a:pt x="167203" y="134809"/>
                  <a:pt x="161883" y="133522"/>
                  <a:pt x="157893" y="133522"/>
                </a:cubicBezTo>
                <a:cubicBezTo>
                  <a:pt x="151242" y="133522"/>
                  <a:pt x="145922" y="136096"/>
                  <a:pt x="141931" y="141245"/>
                </a:cubicBezTo>
                <a:cubicBezTo>
                  <a:pt x="133951" y="147680"/>
                  <a:pt x="132620" y="160552"/>
                  <a:pt x="137941" y="168275"/>
                </a:cubicBezTo>
                <a:cubicBezTo>
                  <a:pt x="128630" y="165701"/>
                  <a:pt x="120650" y="156691"/>
                  <a:pt x="120650" y="145106"/>
                </a:cubicBezTo>
                <a:cubicBezTo>
                  <a:pt x="120650" y="132234"/>
                  <a:pt x="132620" y="120650"/>
                  <a:pt x="145922" y="120650"/>
                </a:cubicBezTo>
                <a:close/>
                <a:moveTo>
                  <a:pt x="146051" y="60325"/>
                </a:moveTo>
                <a:cubicBezTo>
                  <a:pt x="192063" y="60325"/>
                  <a:pt x="230188" y="98810"/>
                  <a:pt x="230188" y="145257"/>
                </a:cubicBezTo>
                <a:cubicBezTo>
                  <a:pt x="230188" y="159854"/>
                  <a:pt x="226244" y="174452"/>
                  <a:pt x="219671" y="186395"/>
                </a:cubicBezTo>
                <a:lnTo>
                  <a:pt x="193378" y="161181"/>
                </a:lnTo>
                <a:cubicBezTo>
                  <a:pt x="196007" y="155873"/>
                  <a:pt x="196007" y="150565"/>
                  <a:pt x="196007" y="145257"/>
                </a:cubicBezTo>
                <a:cubicBezTo>
                  <a:pt x="196007" y="117388"/>
                  <a:pt x="173658" y="94828"/>
                  <a:pt x="146051" y="94828"/>
                </a:cubicBezTo>
                <a:cubicBezTo>
                  <a:pt x="118443" y="94828"/>
                  <a:pt x="96094" y="117388"/>
                  <a:pt x="96094" y="145257"/>
                </a:cubicBezTo>
                <a:cubicBezTo>
                  <a:pt x="96094" y="173125"/>
                  <a:pt x="118443" y="195685"/>
                  <a:pt x="146051" y="195685"/>
                </a:cubicBezTo>
                <a:cubicBezTo>
                  <a:pt x="151309" y="195685"/>
                  <a:pt x="156568" y="194358"/>
                  <a:pt x="161827" y="193031"/>
                </a:cubicBezTo>
                <a:cubicBezTo>
                  <a:pt x="161827" y="193031"/>
                  <a:pt x="161827" y="193031"/>
                  <a:pt x="188119" y="219572"/>
                </a:cubicBezTo>
                <a:cubicBezTo>
                  <a:pt x="174973" y="226207"/>
                  <a:pt x="161827" y="230188"/>
                  <a:pt x="146051" y="230188"/>
                </a:cubicBezTo>
                <a:cubicBezTo>
                  <a:pt x="100038" y="230188"/>
                  <a:pt x="61913" y="191703"/>
                  <a:pt x="61913" y="145257"/>
                </a:cubicBezTo>
                <a:cubicBezTo>
                  <a:pt x="61913" y="98810"/>
                  <a:pt x="100038" y="60325"/>
                  <a:pt x="146051" y="60325"/>
                </a:cubicBezTo>
                <a:close/>
                <a:moveTo>
                  <a:pt x="145257" y="0"/>
                </a:moveTo>
                <a:cubicBezTo>
                  <a:pt x="225808" y="0"/>
                  <a:pt x="290513" y="64705"/>
                  <a:pt x="290513" y="145257"/>
                </a:cubicBezTo>
                <a:cubicBezTo>
                  <a:pt x="290513" y="172987"/>
                  <a:pt x="282590" y="199398"/>
                  <a:pt x="269385" y="221846"/>
                </a:cubicBezTo>
                <a:cubicBezTo>
                  <a:pt x="269385" y="221846"/>
                  <a:pt x="269385" y="221846"/>
                  <a:pt x="254859" y="221846"/>
                </a:cubicBezTo>
                <a:cubicBezTo>
                  <a:pt x="254859" y="221846"/>
                  <a:pt x="254859" y="221846"/>
                  <a:pt x="239013" y="206000"/>
                </a:cubicBezTo>
                <a:cubicBezTo>
                  <a:pt x="249577" y="188833"/>
                  <a:pt x="256180" y="167705"/>
                  <a:pt x="256180" y="145257"/>
                </a:cubicBezTo>
                <a:cubicBezTo>
                  <a:pt x="256180" y="84513"/>
                  <a:pt x="207321" y="34333"/>
                  <a:pt x="145257" y="34333"/>
                </a:cubicBezTo>
                <a:cubicBezTo>
                  <a:pt x="84513" y="34333"/>
                  <a:pt x="34333" y="84513"/>
                  <a:pt x="34333" y="145257"/>
                </a:cubicBezTo>
                <a:cubicBezTo>
                  <a:pt x="34333" y="207321"/>
                  <a:pt x="84513" y="256180"/>
                  <a:pt x="145257" y="256180"/>
                </a:cubicBezTo>
                <a:cubicBezTo>
                  <a:pt x="167705" y="256180"/>
                  <a:pt x="188834" y="249577"/>
                  <a:pt x="206000" y="239013"/>
                </a:cubicBezTo>
                <a:cubicBezTo>
                  <a:pt x="206000" y="239013"/>
                  <a:pt x="206000" y="239013"/>
                  <a:pt x="221847" y="254859"/>
                </a:cubicBezTo>
                <a:cubicBezTo>
                  <a:pt x="221847" y="254859"/>
                  <a:pt x="221847" y="254859"/>
                  <a:pt x="221847" y="269385"/>
                </a:cubicBezTo>
                <a:cubicBezTo>
                  <a:pt x="199398" y="282590"/>
                  <a:pt x="172988" y="290513"/>
                  <a:pt x="145257" y="290513"/>
                </a:cubicBezTo>
                <a:cubicBezTo>
                  <a:pt x="64705" y="290513"/>
                  <a:pt x="0" y="225808"/>
                  <a:pt x="0" y="145257"/>
                </a:cubicBezTo>
                <a:cubicBezTo>
                  <a:pt x="0" y="64705"/>
                  <a:pt x="64705" y="0"/>
                  <a:pt x="1452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" name="矩形: 圆角 10"/>
          <p:cNvSpPr/>
          <p:nvPr/>
        </p:nvSpPr>
        <p:spPr>
          <a:xfrm>
            <a:off x="10081623" y="5262836"/>
            <a:ext cx="435428" cy="435428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11"/>
          <p:cNvSpPr/>
          <p:nvPr/>
        </p:nvSpPr>
        <p:spPr>
          <a:xfrm>
            <a:off x="10181636" y="5363975"/>
            <a:ext cx="235402" cy="233149"/>
          </a:xfrm>
          <a:custGeom>
            <a:avLst/>
            <a:gdLst>
              <a:gd name="connsiteX0" fmla="*/ 292147 w 331788"/>
              <a:gd name="connsiteY0" fmla="*/ 109538 h 328613"/>
              <a:gd name="connsiteX1" fmla="*/ 327025 w 331788"/>
              <a:gd name="connsiteY1" fmla="*/ 145621 h 328613"/>
              <a:gd name="connsiteX2" fmla="*/ 327025 w 331788"/>
              <a:gd name="connsiteY2" fmla="*/ 229385 h 328613"/>
              <a:gd name="connsiteX3" fmla="*/ 293438 w 331788"/>
              <a:gd name="connsiteY3" fmla="*/ 264179 h 328613"/>
              <a:gd name="connsiteX4" fmla="*/ 252101 w 331788"/>
              <a:gd name="connsiteY4" fmla="*/ 264179 h 328613"/>
              <a:gd name="connsiteX5" fmla="*/ 252101 w 331788"/>
              <a:gd name="connsiteY5" fmla="*/ 319593 h 328613"/>
              <a:gd name="connsiteX6" fmla="*/ 243059 w 331788"/>
              <a:gd name="connsiteY6" fmla="*/ 328613 h 328613"/>
              <a:gd name="connsiteX7" fmla="*/ 205596 w 331788"/>
              <a:gd name="connsiteY7" fmla="*/ 328613 h 328613"/>
              <a:gd name="connsiteX8" fmla="*/ 195262 w 331788"/>
              <a:gd name="connsiteY8" fmla="*/ 319593 h 328613"/>
              <a:gd name="connsiteX9" fmla="*/ 195262 w 331788"/>
              <a:gd name="connsiteY9" fmla="*/ 235829 h 328613"/>
              <a:gd name="connsiteX10" fmla="*/ 224973 w 331788"/>
              <a:gd name="connsiteY10" fmla="*/ 207478 h 328613"/>
              <a:gd name="connsiteX11" fmla="*/ 255976 w 331788"/>
              <a:gd name="connsiteY11" fmla="*/ 207478 h 328613"/>
              <a:gd name="connsiteX12" fmla="*/ 255976 w 331788"/>
              <a:gd name="connsiteY12" fmla="*/ 145621 h 328613"/>
              <a:gd name="connsiteX13" fmla="*/ 292147 w 331788"/>
              <a:gd name="connsiteY13" fmla="*/ 109538 h 328613"/>
              <a:gd name="connsiteX14" fmla="*/ 38473 w 331788"/>
              <a:gd name="connsiteY14" fmla="*/ 109538 h 328613"/>
              <a:gd name="connsiteX15" fmla="*/ 75079 w 331788"/>
              <a:gd name="connsiteY15" fmla="*/ 145621 h 328613"/>
              <a:gd name="connsiteX16" fmla="*/ 75079 w 331788"/>
              <a:gd name="connsiteY16" fmla="*/ 207478 h 328613"/>
              <a:gd name="connsiteX17" fmla="*/ 106456 w 331788"/>
              <a:gd name="connsiteY17" fmla="*/ 207478 h 328613"/>
              <a:gd name="connsiteX18" fmla="*/ 136525 w 331788"/>
              <a:gd name="connsiteY18" fmla="*/ 235829 h 328613"/>
              <a:gd name="connsiteX19" fmla="*/ 136525 w 331788"/>
              <a:gd name="connsiteY19" fmla="*/ 319593 h 328613"/>
              <a:gd name="connsiteX20" fmla="*/ 126066 w 331788"/>
              <a:gd name="connsiteY20" fmla="*/ 328613 h 328613"/>
              <a:gd name="connsiteX21" fmla="*/ 88153 w 331788"/>
              <a:gd name="connsiteY21" fmla="*/ 328613 h 328613"/>
              <a:gd name="connsiteX22" fmla="*/ 79001 w 331788"/>
              <a:gd name="connsiteY22" fmla="*/ 319593 h 328613"/>
              <a:gd name="connsiteX23" fmla="*/ 79001 w 331788"/>
              <a:gd name="connsiteY23" fmla="*/ 264179 h 328613"/>
              <a:gd name="connsiteX24" fmla="*/ 37166 w 331788"/>
              <a:gd name="connsiteY24" fmla="*/ 264179 h 328613"/>
              <a:gd name="connsiteX25" fmla="*/ 3175 w 331788"/>
              <a:gd name="connsiteY25" fmla="*/ 229385 h 328613"/>
              <a:gd name="connsiteX26" fmla="*/ 3175 w 331788"/>
              <a:gd name="connsiteY26" fmla="*/ 145621 h 328613"/>
              <a:gd name="connsiteX27" fmla="*/ 38473 w 331788"/>
              <a:gd name="connsiteY27" fmla="*/ 109538 h 328613"/>
              <a:gd name="connsiteX28" fmla="*/ 160734 w 331788"/>
              <a:gd name="connsiteY28" fmla="*/ 88900 h 328613"/>
              <a:gd name="connsiteX29" fmla="*/ 171053 w 331788"/>
              <a:gd name="connsiteY29" fmla="*/ 88900 h 328613"/>
              <a:gd name="connsiteX30" fmla="*/ 173633 w 331788"/>
              <a:gd name="connsiteY30" fmla="*/ 90195 h 328613"/>
              <a:gd name="connsiteX31" fmla="*/ 174923 w 331788"/>
              <a:gd name="connsiteY31" fmla="*/ 95375 h 328613"/>
              <a:gd name="connsiteX32" fmla="*/ 169763 w 331788"/>
              <a:gd name="connsiteY32" fmla="*/ 103146 h 328613"/>
              <a:gd name="connsiteX33" fmla="*/ 172343 w 331788"/>
              <a:gd name="connsiteY33" fmla="*/ 123867 h 328613"/>
              <a:gd name="connsiteX34" fmla="*/ 167184 w 331788"/>
              <a:gd name="connsiteY34" fmla="*/ 136818 h 328613"/>
              <a:gd name="connsiteX35" fmla="*/ 164604 w 331788"/>
              <a:gd name="connsiteY35" fmla="*/ 136818 h 328613"/>
              <a:gd name="connsiteX36" fmla="*/ 159444 w 331788"/>
              <a:gd name="connsiteY36" fmla="*/ 123867 h 328613"/>
              <a:gd name="connsiteX37" fmla="*/ 162024 w 331788"/>
              <a:gd name="connsiteY37" fmla="*/ 103146 h 328613"/>
              <a:gd name="connsiteX38" fmla="*/ 156865 w 331788"/>
              <a:gd name="connsiteY38" fmla="*/ 95375 h 328613"/>
              <a:gd name="connsiteX39" fmla="*/ 158155 w 331788"/>
              <a:gd name="connsiteY39" fmla="*/ 90195 h 328613"/>
              <a:gd name="connsiteX40" fmla="*/ 160734 w 331788"/>
              <a:gd name="connsiteY40" fmla="*/ 88900 h 328613"/>
              <a:gd name="connsiteX41" fmla="*/ 136182 w 331788"/>
              <a:gd name="connsiteY41" fmla="*/ 88900 h 328613"/>
              <a:gd name="connsiteX42" fmla="*/ 138766 w 331788"/>
              <a:gd name="connsiteY42" fmla="*/ 91502 h 328613"/>
              <a:gd name="connsiteX43" fmla="*/ 165893 w 331788"/>
              <a:gd name="connsiteY43" fmla="*/ 165652 h 328613"/>
              <a:gd name="connsiteX44" fmla="*/ 193021 w 331788"/>
              <a:gd name="connsiteY44" fmla="*/ 91502 h 328613"/>
              <a:gd name="connsiteX45" fmla="*/ 196897 w 331788"/>
              <a:gd name="connsiteY45" fmla="*/ 90201 h 328613"/>
              <a:gd name="connsiteX46" fmla="*/ 208523 w 331788"/>
              <a:gd name="connsiteY46" fmla="*/ 92802 h 328613"/>
              <a:gd name="connsiteX47" fmla="*/ 231775 w 331788"/>
              <a:gd name="connsiteY47" fmla="*/ 125325 h 328613"/>
              <a:gd name="connsiteX48" fmla="*/ 231775 w 331788"/>
              <a:gd name="connsiteY48" fmla="*/ 176059 h 328613"/>
              <a:gd name="connsiteX49" fmla="*/ 226608 w 331788"/>
              <a:gd name="connsiteY49" fmla="*/ 182563 h 328613"/>
              <a:gd name="connsiteX50" fmla="*/ 105179 w 331788"/>
              <a:gd name="connsiteY50" fmla="*/ 182563 h 328613"/>
              <a:gd name="connsiteX51" fmla="*/ 100012 w 331788"/>
              <a:gd name="connsiteY51" fmla="*/ 176059 h 328613"/>
              <a:gd name="connsiteX52" fmla="*/ 100012 w 331788"/>
              <a:gd name="connsiteY52" fmla="*/ 125325 h 328613"/>
              <a:gd name="connsiteX53" fmla="*/ 123264 w 331788"/>
              <a:gd name="connsiteY53" fmla="*/ 92802 h 328613"/>
              <a:gd name="connsiteX54" fmla="*/ 134890 w 331788"/>
              <a:gd name="connsiteY54" fmla="*/ 90201 h 328613"/>
              <a:gd name="connsiteX55" fmla="*/ 136182 w 331788"/>
              <a:gd name="connsiteY55" fmla="*/ 88900 h 328613"/>
              <a:gd name="connsiteX56" fmla="*/ 292100 w 331788"/>
              <a:gd name="connsiteY56" fmla="*/ 19050 h 328613"/>
              <a:gd name="connsiteX57" fmla="*/ 331788 w 331788"/>
              <a:gd name="connsiteY57" fmla="*/ 58738 h 328613"/>
              <a:gd name="connsiteX58" fmla="*/ 292100 w 331788"/>
              <a:gd name="connsiteY58" fmla="*/ 98426 h 328613"/>
              <a:gd name="connsiteX59" fmla="*/ 252412 w 331788"/>
              <a:gd name="connsiteY59" fmla="*/ 58738 h 328613"/>
              <a:gd name="connsiteX60" fmla="*/ 292100 w 331788"/>
              <a:gd name="connsiteY60" fmla="*/ 19050 h 328613"/>
              <a:gd name="connsiteX61" fmla="*/ 39688 w 331788"/>
              <a:gd name="connsiteY61" fmla="*/ 19050 h 328613"/>
              <a:gd name="connsiteX62" fmla="*/ 79376 w 331788"/>
              <a:gd name="connsiteY62" fmla="*/ 58738 h 328613"/>
              <a:gd name="connsiteX63" fmla="*/ 39688 w 331788"/>
              <a:gd name="connsiteY63" fmla="*/ 98426 h 328613"/>
              <a:gd name="connsiteX64" fmla="*/ 0 w 331788"/>
              <a:gd name="connsiteY64" fmla="*/ 58738 h 328613"/>
              <a:gd name="connsiteX65" fmla="*/ 39688 w 331788"/>
              <a:gd name="connsiteY65" fmla="*/ 19050 h 328613"/>
              <a:gd name="connsiteX66" fmla="*/ 165894 w 331788"/>
              <a:gd name="connsiteY66" fmla="*/ 0 h 328613"/>
              <a:gd name="connsiteX67" fmla="*/ 204788 w 331788"/>
              <a:gd name="connsiteY67" fmla="*/ 39688 h 328613"/>
              <a:gd name="connsiteX68" fmla="*/ 165894 w 331788"/>
              <a:gd name="connsiteY68" fmla="*/ 79376 h 328613"/>
              <a:gd name="connsiteX69" fmla="*/ 127000 w 331788"/>
              <a:gd name="connsiteY69" fmla="*/ 39688 h 328613"/>
              <a:gd name="connsiteX70" fmla="*/ 165894 w 331788"/>
              <a:gd name="connsiteY70" fmla="*/ 0 h 32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31788" h="328613">
                <a:moveTo>
                  <a:pt x="292147" y="109538"/>
                </a:moveTo>
                <a:cubicBezTo>
                  <a:pt x="311524" y="109538"/>
                  <a:pt x="327025" y="126291"/>
                  <a:pt x="327025" y="145621"/>
                </a:cubicBezTo>
                <a:cubicBezTo>
                  <a:pt x="327025" y="145621"/>
                  <a:pt x="327025" y="145621"/>
                  <a:pt x="327025" y="229385"/>
                </a:cubicBezTo>
                <a:cubicBezTo>
                  <a:pt x="327025" y="248715"/>
                  <a:pt x="311524" y="264179"/>
                  <a:pt x="293438" y="264179"/>
                </a:cubicBezTo>
                <a:cubicBezTo>
                  <a:pt x="293438" y="264179"/>
                  <a:pt x="293438" y="264179"/>
                  <a:pt x="252101" y="264179"/>
                </a:cubicBezTo>
                <a:cubicBezTo>
                  <a:pt x="252101" y="264179"/>
                  <a:pt x="252101" y="264179"/>
                  <a:pt x="252101" y="319593"/>
                </a:cubicBezTo>
                <a:cubicBezTo>
                  <a:pt x="252101" y="324747"/>
                  <a:pt x="248226" y="328613"/>
                  <a:pt x="243059" y="328613"/>
                </a:cubicBezTo>
                <a:cubicBezTo>
                  <a:pt x="243059" y="328613"/>
                  <a:pt x="243059" y="328613"/>
                  <a:pt x="205596" y="328613"/>
                </a:cubicBezTo>
                <a:cubicBezTo>
                  <a:pt x="199138" y="328613"/>
                  <a:pt x="195262" y="324747"/>
                  <a:pt x="195262" y="319593"/>
                </a:cubicBezTo>
                <a:cubicBezTo>
                  <a:pt x="195262" y="319593"/>
                  <a:pt x="195262" y="319593"/>
                  <a:pt x="195262" y="235829"/>
                </a:cubicBezTo>
                <a:cubicBezTo>
                  <a:pt x="195262" y="220364"/>
                  <a:pt x="208180" y="207478"/>
                  <a:pt x="224973" y="207478"/>
                </a:cubicBezTo>
                <a:cubicBezTo>
                  <a:pt x="224973" y="207478"/>
                  <a:pt x="224973" y="207478"/>
                  <a:pt x="255976" y="207478"/>
                </a:cubicBezTo>
                <a:cubicBezTo>
                  <a:pt x="255976" y="207478"/>
                  <a:pt x="255976" y="207478"/>
                  <a:pt x="255976" y="145621"/>
                </a:cubicBezTo>
                <a:cubicBezTo>
                  <a:pt x="255976" y="126291"/>
                  <a:pt x="271478" y="109538"/>
                  <a:pt x="292147" y="109538"/>
                </a:cubicBezTo>
                <a:close/>
                <a:moveTo>
                  <a:pt x="38473" y="109538"/>
                </a:moveTo>
                <a:cubicBezTo>
                  <a:pt x="59391" y="109538"/>
                  <a:pt x="75079" y="126291"/>
                  <a:pt x="75079" y="145621"/>
                </a:cubicBezTo>
                <a:cubicBezTo>
                  <a:pt x="75079" y="145621"/>
                  <a:pt x="75079" y="145621"/>
                  <a:pt x="75079" y="207478"/>
                </a:cubicBezTo>
                <a:cubicBezTo>
                  <a:pt x="75079" y="207478"/>
                  <a:pt x="75079" y="207478"/>
                  <a:pt x="106456" y="207478"/>
                </a:cubicBezTo>
                <a:cubicBezTo>
                  <a:pt x="123451" y="207478"/>
                  <a:pt x="136525" y="220364"/>
                  <a:pt x="136525" y="235829"/>
                </a:cubicBezTo>
                <a:cubicBezTo>
                  <a:pt x="136525" y="235829"/>
                  <a:pt x="136525" y="235829"/>
                  <a:pt x="136525" y="319593"/>
                </a:cubicBezTo>
                <a:cubicBezTo>
                  <a:pt x="136525" y="324747"/>
                  <a:pt x="132603" y="328613"/>
                  <a:pt x="126066" y="328613"/>
                </a:cubicBezTo>
                <a:cubicBezTo>
                  <a:pt x="126066" y="328613"/>
                  <a:pt x="126066" y="328613"/>
                  <a:pt x="88153" y="328613"/>
                </a:cubicBezTo>
                <a:cubicBezTo>
                  <a:pt x="82923" y="328613"/>
                  <a:pt x="79001" y="324747"/>
                  <a:pt x="79001" y="319593"/>
                </a:cubicBezTo>
                <a:cubicBezTo>
                  <a:pt x="79001" y="319593"/>
                  <a:pt x="79001" y="319593"/>
                  <a:pt x="79001" y="264179"/>
                </a:cubicBezTo>
                <a:cubicBezTo>
                  <a:pt x="79001" y="264179"/>
                  <a:pt x="79001" y="264179"/>
                  <a:pt x="37166" y="264179"/>
                </a:cubicBezTo>
                <a:cubicBezTo>
                  <a:pt x="18863" y="264179"/>
                  <a:pt x="3175" y="248715"/>
                  <a:pt x="3175" y="229385"/>
                </a:cubicBezTo>
                <a:cubicBezTo>
                  <a:pt x="3175" y="229385"/>
                  <a:pt x="3175" y="229385"/>
                  <a:pt x="3175" y="145621"/>
                </a:cubicBezTo>
                <a:cubicBezTo>
                  <a:pt x="3175" y="126291"/>
                  <a:pt x="18863" y="109538"/>
                  <a:pt x="38473" y="109538"/>
                </a:cubicBezTo>
                <a:close/>
                <a:moveTo>
                  <a:pt x="160734" y="88900"/>
                </a:moveTo>
                <a:cubicBezTo>
                  <a:pt x="160734" y="88900"/>
                  <a:pt x="160734" y="88900"/>
                  <a:pt x="171053" y="88900"/>
                </a:cubicBezTo>
                <a:cubicBezTo>
                  <a:pt x="172343" y="88900"/>
                  <a:pt x="173633" y="90195"/>
                  <a:pt x="173633" y="90195"/>
                </a:cubicBezTo>
                <a:cubicBezTo>
                  <a:pt x="174923" y="92785"/>
                  <a:pt x="176213" y="94080"/>
                  <a:pt x="174923" y="95375"/>
                </a:cubicBezTo>
                <a:cubicBezTo>
                  <a:pt x="174923" y="95375"/>
                  <a:pt x="174923" y="95375"/>
                  <a:pt x="169763" y="103146"/>
                </a:cubicBezTo>
                <a:cubicBezTo>
                  <a:pt x="169763" y="103146"/>
                  <a:pt x="169763" y="103146"/>
                  <a:pt x="172343" y="123867"/>
                </a:cubicBezTo>
                <a:cubicBezTo>
                  <a:pt x="172343" y="123867"/>
                  <a:pt x="172343" y="123867"/>
                  <a:pt x="167184" y="136818"/>
                </a:cubicBezTo>
                <a:cubicBezTo>
                  <a:pt x="167184" y="138113"/>
                  <a:pt x="164604" y="138113"/>
                  <a:pt x="164604" y="136818"/>
                </a:cubicBezTo>
                <a:cubicBezTo>
                  <a:pt x="164604" y="136818"/>
                  <a:pt x="164604" y="136818"/>
                  <a:pt x="159444" y="123867"/>
                </a:cubicBezTo>
                <a:cubicBezTo>
                  <a:pt x="159444" y="123867"/>
                  <a:pt x="159444" y="123867"/>
                  <a:pt x="162024" y="103146"/>
                </a:cubicBezTo>
                <a:cubicBezTo>
                  <a:pt x="162024" y="103146"/>
                  <a:pt x="162024" y="103146"/>
                  <a:pt x="156865" y="95375"/>
                </a:cubicBezTo>
                <a:cubicBezTo>
                  <a:pt x="155575" y="94080"/>
                  <a:pt x="156865" y="92785"/>
                  <a:pt x="158155" y="90195"/>
                </a:cubicBezTo>
                <a:cubicBezTo>
                  <a:pt x="158155" y="90195"/>
                  <a:pt x="159444" y="88900"/>
                  <a:pt x="160734" y="88900"/>
                </a:cubicBezTo>
                <a:close/>
                <a:moveTo>
                  <a:pt x="136182" y="88900"/>
                </a:moveTo>
                <a:cubicBezTo>
                  <a:pt x="137474" y="88900"/>
                  <a:pt x="138766" y="90201"/>
                  <a:pt x="138766" y="91502"/>
                </a:cubicBezTo>
                <a:cubicBezTo>
                  <a:pt x="138766" y="91502"/>
                  <a:pt x="138766" y="91502"/>
                  <a:pt x="165893" y="165652"/>
                </a:cubicBezTo>
                <a:cubicBezTo>
                  <a:pt x="165893" y="165652"/>
                  <a:pt x="165893" y="165652"/>
                  <a:pt x="193021" y="91502"/>
                </a:cubicBezTo>
                <a:cubicBezTo>
                  <a:pt x="193021" y="90201"/>
                  <a:pt x="195605" y="88900"/>
                  <a:pt x="196897" y="90201"/>
                </a:cubicBezTo>
                <a:cubicBezTo>
                  <a:pt x="196897" y="90201"/>
                  <a:pt x="196897" y="90201"/>
                  <a:pt x="208523" y="92802"/>
                </a:cubicBezTo>
                <a:cubicBezTo>
                  <a:pt x="222733" y="98006"/>
                  <a:pt x="231775" y="111015"/>
                  <a:pt x="231775" y="125325"/>
                </a:cubicBezTo>
                <a:cubicBezTo>
                  <a:pt x="231775" y="125325"/>
                  <a:pt x="231775" y="125325"/>
                  <a:pt x="231775" y="176059"/>
                </a:cubicBezTo>
                <a:cubicBezTo>
                  <a:pt x="231775" y="179961"/>
                  <a:pt x="229192" y="182563"/>
                  <a:pt x="226608" y="182563"/>
                </a:cubicBezTo>
                <a:cubicBezTo>
                  <a:pt x="226608" y="182563"/>
                  <a:pt x="226608" y="182563"/>
                  <a:pt x="105179" y="182563"/>
                </a:cubicBezTo>
                <a:cubicBezTo>
                  <a:pt x="102595" y="182563"/>
                  <a:pt x="100012" y="179961"/>
                  <a:pt x="100012" y="176059"/>
                </a:cubicBezTo>
                <a:cubicBezTo>
                  <a:pt x="100012" y="176059"/>
                  <a:pt x="100012" y="176059"/>
                  <a:pt x="100012" y="125325"/>
                </a:cubicBezTo>
                <a:cubicBezTo>
                  <a:pt x="100012" y="111015"/>
                  <a:pt x="109054" y="98006"/>
                  <a:pt x="123264" y="92802"/>
                </a:cubicBezTo>
                <a:cubicBezTo>
                  <a:pt x="123264" y="92802"/>
                  <a:pt x="123264" y="92802"/>
                  <a:pt x="134890" y="90201"/>
                </a:cubicBezTo>
                <a:cubicBezTo>
                  <a:pt x="134890" y="88900"/>
                  <a:pt x="134890" y="88900"/>
                  <a:pt x="136182" y="88900"/>
                </a:cubicBezTo>
                <a:close/>
                <a:moveTo>
                  <a:pt x="292100" y="19050"/>
                </a:moveTo>
                <a:cubicBezTo>
                  <a:pt x="314019" y="19050"/>
                  <a:pt x="331788" y="36819"/>
                  <a:pt x="331788" y="58738"/>
                </a:cubicBezTo>
                <a:cubicBezTo>
                  <a:pt x="331788" y="80657"/>
                  <a:pt x="314019" y="98426"/>
                  <a:pt x="292100" y="98426"/>
                </a:cubicBezTo>
                <a:cubicBezTo>
                  <a:pt x="270181" y="98426"/>
                  <a:pt x="252412" y="80657"/>
                  <a:pt x="252412" y="58738"/>
                </a:cubicBezTo>
                <a:cubicBezTo>
                  <a:pt x="252412" y="36819"/>
                  <a:pt x="270181" y="19050"/>
                  <a:pt x="292100" y="19050"/>
                </a:cubicBezTo>
                <a:close/>
                <a:moveTo>
                  <a:pt x="39688" y="19050"/>
                </a:moveTo>
                <a:cubicBezTo>
                  <a:pt x="61607" y="19050"/>
                  <a:pt x="79376" y="36819"/>
                  <a:pt x="79376" y="58738"/>
                </a:cubicBezTo>
                <a:cubicBezTo>
                  <a:pt x="79376" y="80657"/>
                  <a:pt x="61607" y="98426"/>
                  <a:pt x="39688" y="98426"/>
                </a:cubicBezTo>
                <a:cubicBezTo>
                  <a:pt x="17769" y="98426"/>
                  <a:pt x="0" y="80657"/>
                  <a:pt x="0" y="58738"/>
                </a:cubicBezTo>
                <a:cubicBezTo>
                  <a:pt x="0" y="36819"/>
                  <a:pt x="17769" y="19050"/>
                  <a:pt x="39688" y="19050"/>
                </a:cubicBezTo>
                <a:close/>
                <a:moveTo>
                  <a:pt x="165894" y="0"/>
                </a:moveTo>
                <a:cubicBezTo>
                  <a:pt x="187375" y="0"/>
                  <a:pt x="204788" y="17769"/>
                  <a:pt x="204788" y="39688"/>
                </a:cubicBezTo>
                <a:cubicBezTo>
                  <a:pt x="204788" y="61607"/>
                  <a:pt x="187375" y="79376"/>
                  <a:pt x="165894" y="79376"/>
                </a:cubicBezTo>
                <a:cubicBezTo>
                  <a:pt x="144413" y="79376"/>
                  <a:pt x="127000" y="61607"/>
                  <a:pt x="127000" y="39688"/>
                </a:cubicBezTo>
                <a:cubicBezTo>
                  <a:pt x="127000" y="17769"/>
                  <a:pt x="144413" y="0"/>
                  <a:pt x="16589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4" name="矩形: 圆角 13"/>
          <p:cNvSpPr/>
          <p:nvPr/>
        </p:nvSpPr>
        <p:spPr>
          <a:xfrm>
            <a:off x="10597606" y="5262836"/>
            <a:ext cx="435428" cy="435428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14"/>
          <p:cNvSpPr/>
          <p:nvPr/>
        </p:nvSpPr>
        <p:spPr>
          <a:xfrm>
            <a:off x="10716767" y="5362849"/>
            <a:ext cx="197107" cy="235402"/>
          </a:xfrm>
          <a:custGeom>
            <a:avLst/>
            <a:gdLst>
              <a:gd name="connsiteX0" fmla="*/ 132196 w 277813"/>
              <a:gd name="connsiteY0" fmla="*/ 133350 h 331788"/>
              <a:gd name="connsiteX1" fmla="*/ 132196 w 277813"/>
              <a:gd name="connsiteY1" fmla="*/ 152673 h 331788"/>
              <a:gd name="connsiteX2" fmla="*/ 99724 w 277813"/>
              <a:gd name="connsiteY2" fmla="*/ 186167 h 331788"/>
              <a:gd name="connsiteX3" fmla="*/ 134793 w 277813"/>
              <a:gd name="connsiteY3" fmla="*/ 220949 h 331788"/>
              <a:gd name="connsiteX4" fmla="*/ 154276 w 277813"/>
              <a:gd name="connsiteY4" fmla="*/ 237696 h 331788"/>
              <a:gd name="connsiteX5" fmla="*/ 136092 w 277813"/>
              <a:gd name="connsiteY5" fmla="*/ 249290 h 331788"/>
              <a:gd name="connsiteX6" fmla="*/ 104920 w 277813"/>
              <a:gd name="connsiteY6" fmla="*/ 241561 h 331788"/>
              <a:gd name="connsiteX7" fmla="*/ 98425 w 277813"/>
              <a:gd name="connsiteY7" fmla="*/ 263460 h 331788"/>
              <a:gd name="connsiteX8" fmla="*/ 130897 w 277813"/>
              <a:gd name="connsiteY8" fmla="*/ 272478 h 331788"/>
              <a:gd name="connsiteX9" fmla="*/ 130897 w 277813"/>
              <a:gd name="connsiteY9" fmla="*/ 290513 h 331788"/>
              <a:gd name="connsiteX10" fmla="*/ 150380 w 277813"/>
              <a:gd name="connsiteY10" fmla="*/ 290513 h 331788"/>
              <a:gd name="connsiteX11" fmla="*/ 150380 w 277813"/>
              <a:gd name="connsiteY11" fmla="*/ 271190 h 331788"/>
              <a:gd name="connsiteX12" fmla="*/ 184150 w 277813"/>
              <a:gd name="connsiteY12" fmla="*/ 235120 h 331788"/>
              <a:gd name="connsiteX13" fmla="*/ 152978 w 277813"/>
              <a:gd name="connsiteY13" fmla="*/ 199049 h 331788"/>
              <a:gd name="connsiteX14" fmla="*/ 129598 w 277813"/>
              <a:gd name="connsiteY14" fmla="*/ 182303 h 331788"/>
              <a:gd name="connsiteX15" fmla="*/ 146483 w 277813"/>
              <a:gd name="connsiteY15" fmla="*/ 171997 h 331788"/>
              <a:gd name="connsiteX16" fmla="*/ 173759 w 277813"/>
              <a:gd name="connsiteY16" fmla="*/ 178438 h 331788"/>
              <a:gd name="connsiteX17" fmla="*/ 178955 w 277813"/>
              <a:gd name="connsiteY17" fmla="*/ 156538 h 331788"/>
              <a:gd name="connsiteX18" fmla="*/ 151679 w 277813"/>
              <a:gd name="connsiteY18" fmla="*/ 151385 h 331788"/>
              <a:gd name="connsiteX19" fmla="*/ 151679 w 277813"/>
              <a:gd name="connsiteY19" fmla="*/ 133350 h 331788"/>
              <a:gd name="connsiteX20" fmla="*/ 132196 w 277813"/>
              <a:gd name="connsiteY20" fmla="*/ 133350 h 331788"/>
              <a:gd name="connsiteX21" fmla="*/ 136310 w 277813"/>
              <a:gd name="connsiteY21" fmla="*/ 0 h 331788"/>
              <a:gd name="connsiteX22" fmla="*/ 167467 w 277813"/>
              <a:gd name="connsiteY22" fmla="*/ 3888 h 331788"/>
              <a:gd name="connsiteX23" fmla="*/ 158380 w 277813"/>
              <a:gd name="connsiteY23" fmla="*/ 25921 h 331788"/>
              <a:gd name="connsiteX24" fmla="*/ 184343 w 277813"/>
              <a:gd name="connsiteY24" fmla="*/ 6480 h 331788"/>
              <a:gd name="connsiteX25" fmla="*/ 214202 w 277813"/>
              <a:gd name="connsiteY25" fmla="*/ 9072 h 331788"/>
              <a:gd name="connsiteX26" fmla="*/ 188238 w 277813"/>
              <a:gd name="connsiteY26" fmla="*/ 62210 h 331788"/>
              <a:gd name="connsiteX27" fmla="*/ 215500 w 277813"/>
              <a:gd name="connsiteY27" fmla="*/ 62210 h 331788"/>
              <a:gd name="connsiteX28" fmla="*/ 215500 w 277813"/>
              <a:gd name="connsiteY28" fmla="*/ 81651 h 331788"/>
              <a:gd name="connsiteX29" fmla="*/ 183045 w 277813"/>
              <a:gd name="connsiteY29" fmla="*/ 81651 h 331788"/>
              <a:gd name="connsiteX30" fmla="*/ 277813 w 277813"/>
              <a:gd name="connsiteY30" fmla="*/ 243657 h 331788"/>
              <a:gd name="connsiteX31" fmla="*/ 138907 w 277813"/>
              <a:gd name="connsiteY31" fmla="*/ 331788 h 331788"/>
              <a:gd name="connsiteX32" fmla="*/ 0 w 277813"/>
              <a:gd name="connsiteY32" fmla="*/ 243657 h 331788"/>
              <a:gd name="connsiteX33" fmla="*/ 94768 w 277813"/>
              <a:gd name="connsiteY33" fmla="*/ 81651 h 331788"/>
              <a:gd name="connsiteX34" fmla="*/ 68804 w 277813"/>
              <a:gd name="connsiteY34" fmla="*/ 81651 h 331788"/>
              <a:gd name="connsiteX35" fmla="*/ 68804 w 277813"/>
              <a:gd name="connsiteY35" fmla="*/ 60914 h 331788"/>
              <a:gd name="connsiteX36" fmla="*/ 96066 w 277813"/>
              <a:gd name="connsiteY36" fmla="*/ 62210 h 331788"/>
              <a:gd name="connsiteX37" fmla="*/ 66208 w 277813"/>
              <a:gd name="connsiteY37" fmla="*/ 5184 h 331788"/>
              <a:gd name="connsiteX38" fmla="*/ 110347 w 277813"/>
              <a:gd name="connsiteY38" fmla="*/ 6480 h 331788"/>
              <a:gd name="connsiteX39" fmla="*/ 127223 w 277813"/>
              <a:gd name="connsiteY39" fmla="*/ 28513 h 331788"/>
              <a:gd name="connsiteX40" fmla="*/ 136310 w 277813"/>
              <a:gd name="connsiteY40" fmla="*/ 0 h 331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77813" h="331788">
                <a:moveTo>
                  <a:pt x="132196" y="133350"/>
                </a:moveTo>
                <a:cubicBezTo>
                  <a:pt x="132196" y="133350"/>
                  <a:pt x="132196" y="133350"/>
                  <a:pt x="132196" y="152673"/>
                </a:cubicBezTo>
                <a:cubicBezTo>
                  <a:pt x="111414" y="156538"/>
                  <a:pt x="99724" y="169420"/>
                  <a:pt x="99724" y="186167"/>
                </a:cubicBezTo>
                <a:cubicBezTo>
                  <a:pt x="99724" y="204202"/>
                  <a:pt x="114012" y="214508"/>
                  <a:pt x="134793" y="220949"/>
                </a:cubicBezTo>
                <a:cubicBezTo>
                  <a:pt x="149081" y="226102"/>
                  <a:pt x="154276" y="231255"/>
                  <a:pt x="154276" y="237696"/>
                </a:cubicBezTo>
                <a:cubicBezTo>
                  <a:pt x="154276" y="245425"/>
                  <a:pt x="147782" y="249290"/>
                  <a:pt x="136092" y="249290"/>
                </a:cubicBezTo>
                <a:cubicBezTo>
                  <a:pt x="124403" y="249290"/>
                  <a:pt x="112713" y="245425"/>
                  <a:pt x="104920" y="241561"/>
                </a:cubicBezTo>
                <a:cubicBezTo>
                  <a:pt x="104920" y="241561"/>
                  <a:pt x="104920" y="241561"/>
                  <a:pt x="98425" y="263460"/>
                </a:cubicBezTo>
                <a:cubicBezTo>
                  <a:pt x="106218" y="267325"/>
                  <a:pt x="117908" y="271190"/>
                  <a:pt x="130897" y="272478"/>
                </a:cubicBezTo>
                <a:cubicBezTo>
                  <a:pt x="130897" y="272478"/>
                  <a:pt x="130897" y="272478"/>
                  <a:pt x="130897" y="290513"/>
                </a:cubicBezTo>
                <a:cubicBezTo>
                  <a:pt x="130897" y="290513"/>
                  <a:pt x="130897" y="290513"/>
                  <a:pt x="150380" y="290513"/>
                </a:cubicBezTo>
                <a:cubicBezTo>
                  <a:pt x="150380" y="290513"/>
                  <a:pt x="150380" y="290513"/>
                  <a:pt x="150380" y="271190"/>
                </a:cubicBezTo>
                <a:cubicBezTo>
                  <a:pt x="172460" y="267325"/>
                  <a:pt x="184150" y="251866"/>
                  <a:pt x="184150" y="235120"/>
                </a:cubicBezTo>
                <a:cubicBezTo>
                  <a:pt x="184150" y="218373"/>
                  <a:pt x="175058" y="208067"/>
                  <a:pt x="152978" y="199049"/>
                </a:cubicBezTo>
                <a:cubicBezTo>
                  <a:pt x="136092" y="193897"/>
                  <a:pt x="129598" y="188744"/>
                  <a:pt x="129598" y="182303"/>
                </a:cubicBezTo>
                <a:cubicBezTo>
                  <a:pt x="129598" y="177150"/>
                  <a:pt x="133495" y="171997"/>
                  <a:pt x="146483" y="171997"/>
                </a:cubicBezTo>
                <a:cubicBezTo>
                  <a:pt x="159472" y="171997"/>
                  <a:pt x="168564" y="177150"/>
                  <a:pt x="173759" y="178438"/>
                </a:cubicBezTo>
                <a:cubicBezTo>
                  <a:pt x="173759" y="178438"/>
                  <a:pt x="173759" y="178438"/>
                  <a:pt x="178955" y="156538"/>
                </a:cubicBezTo>
                <a:cubicBezTo>
                  <a:pt x="172460" y="153962"/>
                  <a:pt x="164667" y="151385"/>
                  <a:pt x="151679" y="151385"/>
                </a:cubicBezTo>
                <a:cubicBezTo>
                  <a:pt x="151679" y="151385"/>
                  <a:pt x="151679" y="151385"/>
                  <a:pt x="151679" y="133350"/>
                </a:cubicBezTo>
                <a:cubicBezTo>
                  <a:pt x="151679" y="133350"/>
                  <a:pt x="151679" y="133350"/>
                  <a:pt x="132196" y="133350"/>
                </a:cubicBezTo>
                <a:close/>
                <a:moveTo>
                  <a:pt x="136310" y="0"/>
                </a:moveTo>
                <a:cubicBezTo>
                  <a:pt x="136310" y="0"/>
                  <a:pt x="136310" y="0"/>
                  <a:pt x="167467" y="3888"/>
                </a:cubicBezTo>
                <a:cubicBezTo>
                  <a:pt x="167467" y="3888"/>
                  <a:pt x="167467" y="3888"/>
                  <a:pt x="158380" y="25921"/>
                </a:cubicBezTo>
                <a:cubicBezTo>
                  <a:pt x="158380" y="25921"/>
                  <a:pt x="158380" y="25921"/>
                  <a:pt x="184343" y="6480"/>
                </a:cubicBezTo>
                <a:cubicBezTo>
                  <a:pt x="184343" y="6480"/>
                  <a:pt x="184343" y="6480"/>
                  <a:pt x="214202" y="9072"/>
                </a:cubicBezTo>
                <a:cubicBezTo>
                  <a:pt x="214202" y="9072"/>
                  <a:pt x="214202" y="9072"/>
                  <a:pt x="188238" y="62210"/>
                </a:cubicBezTo>
                <a:cubicBezTo>
                  <a:pt x="188238" y="62210"/>
                  <a:pt x="188238" y="62210"/>
                  <a:pt x="215500" y="62210"/>
                </a:cubicBezTo>
                <a:cubicBezTo>
                  <a:pt x="215500" y="62210"/>
                  <a:pt x="215500" y="62210"/>
                  <a:pt x="215500" y="81651"/>
                </a:cubicBezTo>
                <a:cubicBezTo>
                  <a:pt x="215500" y="81651"/>
                  <a:pt x="215500" y="81651"/>
                  <a:pt x="183045" y="81651"/>
                </a:cubicBezTo>
                <a:cubicBezTo>
                  <a:pt x="237569" y="114052"/>
                  <a:pt x="277813" y="198295"/>
                  <a:pt x="277813" y="243657"/>
                </a:cubicBezTo>
                <a:cubicBezTo>
                  <a:pt x="277813" y="299387"/>
                  <a:pt x="215500" y="331788"/>
                  <a:pt x="138907" y="331788"/>
                </a:cubicBezTo>
                <a:cubicBezTo>
                  <a:pt x="62313" y="331788"/>
                  <a:pt x="0" y="299387"/>
                  <a:pt x="0" y="243657"/>
                </a:cubicBezTo>
                <a:cubicBezTo>
                  <a:pt x="0" y="198295"/>
                  <a:pt x="40244" y="114052"/>
                  <a:pt x="94768" y="81651"/>
                </a:cubicBezTo>
                <a:cubicBezTo>
                  <a:pt x="94768" y="81651"/>
                  <a:pt x="94768" y="81651"/>
                  <a:pt x="68804" y="81651"/>
                </a:cubicBezTo>
                <a:cubicBezTo>
                  <a:pt x="68804" y="81651"/>
                  <a:pt x="68804" y="81651"/>
                  <a:pt x="68804" y="60914"/>
                </a:cubicBezTo>
                <a:cubicBezTo>
                  <a:pt x="68804" y="60914"/>
                  <a:pt x="68804" y="60914"/>
                  <a:pt x="96066" y="62210"/>
                </a:cubicBezTo>
                <a:cubicBezTo>
                  <a:pt x="96066" y="62210"/>
                  <a:pt x="96066" y="62210"/>
                  <a:pt x="66208" y="5184"/>
                </a:cubicBezTo>
                <a:cubicBezTo>
                  <a:pt x="66208" y="5184"/>
                  <a:pt x="66208" y="5184"/>
                  <a:pt x="110347" y="6480"/>
                </a:cubicBezTo>
                <a:cubicBezTo>
                  <a:pt x="110347" y="6480"/>
                  <a:pt x="110347" y="6480"/>
                  <a:pt x="127223" y="28513"/>
                </a:cubicBezTo>
                <a:cubicBezTo>
                  <a:pt x="127223" y="28513"/>
                  <a:pt x="127223" y="28513"/>
                  <a:pt x="13631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8533674" y="5262836"/>
            <a:ext cx="435428" cy="435428"/>
            <a:chOff x="8533674" y="5262836"/>
            <a:chExt cx="435428" cy="435428"/>
          </a:xfrm>
        </p:grpSpPr>
        <p:sp>
          <p:nvSpPr>
            <p:cNvPr id="29" name="矩形: 圆角 28"/>
            <p:cNvSpPr/>
            <p:nvPr/>
          </p:nvSpPr>
          <p:spPr>
            <a:xfrm>
              <a:off x="8533674" y="5262836"/>
              <a:ext cx="435428" cy="435428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0" name="椭圆 17"/>
            <p:cNvSpPr/>
            <p:nvPr/>
          </p:nvSpPr>
          <p:spPr>
            <a:xfrm>
              <a:off x="8641423" y="5362849"/>
              <a:ext cx="219929" cy="235402"/>
            </a:xfrm>
            <a:custGeom>
              <a:avLst/>
              <a:gdLst>
                <a:gd name="connsiteX0" fmla="*/ 270013 w 315913"/>
                <a:gd name="connsiteY0" fmla="*/ 244475 h 338138"/>
                <a:gd name="connsiteX1" fmla="*/ 315913 w 315913"/>
                <a:gd name="connsiteY1" fmla="*/ 290647 h 338138"/>
                <a:gd name="connsiteX2" fmla="*/ 315913 w 315913"/>
                <a:gd name="connsiteY2" fmla="*/ 331542 h 338138"/>
                <a:gd name="connsiteX3" fmla="*/ 313290 w 315913"/>
                <a:gd name="connsiteY3" fmla="*/ 335500 h 338138"/>
                <a:gd name="connsiteX4" fmla="*/ 309356 w 315913"/>
                <a:gd name="connsiteY4" fmla="*/ 338138 h 338138"/>
                <a:gd name="connsiteX5" fmla="*/ 231982 w 315913"/>
                <a:gd name="connsiteY5" fmla="*/ 338138 h 338138"/>
                <a:gd name="connsiteX6" fmla="*/ 225425 w 315913"/>
                <a:gd name="connsiteY6" fmla="*/ 331542 h 338138"/>
                <a:gd name="connsiteX7" fmla="*/ 225425 w 315913"/>
                <a:gd name="connsiteY7" fmla="*/ 290647 h 338138"/>
                <a:gd name="connsiteX8" fmla="*/ 270013 w 315913"/>
                <a:gd name="connsiteY8" fmla="*/ 244475 h 338138"/>
                <a:gd name="connsiteX9" fmla="*/ 157956 w 315913"/>
                <a:gd name="connsiteY9" fmla="*/ 244475 h 338138"/>
                <a:gd name="connsiteX10" fmla="*/ 203200 w 315913"/>
                <a:gd name="connsiteY10" fmla="*/ 290647 h 338138"/>
                <a:gd name="connsiteX11" fmla="*/ 203200 w 315913"/>
                <a:gd name="connsiteY11" fmla="*/ 331542 h 338138"/>
                <a:gd name="connsiteX12" fmla="*/ 201869 w 315913"/>
                <a:gd name="connsiteY12" fmla="*/ 335500 h 338138"/>
                <a:gd name="connsiteX13" fmla="*/ 196546 w 315913"/>
                <a:gd name="connsiteY13" fmla="*/ 338138 h 338138"/>
                <a:gd name="connsiteX14" fmla="*/ 119365 w 315913"/>
                <a:gd name="connsiteY14" fmla="*/ 338138 h 338138"/>
                <a:gd name="connsiteX15" fmla="*/ 112712 w 315913"/>
                <a:gd name="connsiteY15" fmla="*/ 331542 h 338138"/>
                <a:gd name="connsiteX16" fmla="*/ 112712 w 315913"/>
                <a:gd name="connsiteY16" fmla="*/ 290647 h 338138"/>
                <a:gd name="connsiteX17" fmla="*/ 157956 w 315913"/>
                <a:gd name="connsiteY17" fmla="*/ 244475 h 338138"/>
                <a:gd name="connsiteX18" fmla="*/ 45900 w 315913"/>
                <a:gd name="connsiteY18" fmla="*/ 244475 h 338138"/>
                <a:gd name="connsiteX19" fmla="*/ 90488 w 315913"/>
                <a:gd name="connsiteY19" fmla="*/ 290647 h 338138"/>
                <a:gd name="connsiteX20" fmla="*/ 90488 w 315913"/>
                <a:gd name="connsiteY20" fmla="*/ 331542 h 338138"/>
                <a:gd name="connsiteX21" fmla="*/ 89176 w 315913"/>
                <a:gd name="connsiteY21" fmla="*/ 335500 h 338138"/>
                <a:gd name="connsiteX22" fmla="*/ 83931 w 315913"/>
                <a:gd name="connsiteY22" fmla="*/ 338138 h 338138"/>
                <a:gd name="connsiteX23" fmla="*/ 6557 w 315913"/>
                <a:gd name="connsiteY23" fmla="*/ 338138 h 338138"/>
                <a:gd name="connsiteX24" fmla="*/ 0 w 315913"/>
                <a:gd name="connsiteY24" fmla="*/ 331542 h 338138"/>
                <a:gd name="connsiteX25" fmla="*/ 0 w 315913"/>
                <a:gd name="connsiteY25" fmla="*/ 290647 h 338138"/>
                <a:gd name="connsiteX26" fmla="*/ 45900 w 315913"/>
                <a:gd name="connsiteY26" fmla="*/ 244475 h 338138"/>
                <a:gd name="connsiteX27" fmla="*/ 271463 w 315913"/>
                <a:gd name="connsiteY27" fmla="*/ 180975 h 338138"/>
                <a:gd name="connsiteX28" fmla="*/ 301625 w 315913"/>
                <a:gd name="connsiteY28" fmla="*/ 211138 h 338138"/>
                <a:gd name="connsiteX29" fmla="*/ 271463 w 315913"/>
                <a:gd name="connsiteY29" fmla="*/ 241300 h 338138"/>
                <a:gd name="connsiteX30" fmla="*/ 241300 w 315913"/>
                <a:gd name="connsiteY30" fmla="*/ 211138 h 338138"/>
                <a:gd name="connsiteX31" fmla="*/ 271463 w 315913"/>
                <a:gd name="connsiteY31" fmla="*/ 180975 h 338138"/>
                <a:gd name="connsiteX32" fmla="*/ 159420 w 315913"/>
                <a:gd name="connsiteY32" fmla="*/ 180975 h 338138"/>
                <a:gd name="connsiteX33" fmla="*/ 188912 w 315913"/>
                <a:gd name="connsiteY33" fmla="*/ 211138 h 338138"/>
                <a:gd name="connsiteX34" fmla="*/ 159420 w 315913"/>
                <a:gd name="connsiteY34" fmla="*/ 241300 h 338138"/>
                <a:gd name="connsiteX35" fmla="*/ 128587 w 315913"/>
                <a:gd name="connsiteY35" fmla="*/ 211138 h 338138"/>
                <a:gd name="connsiteX36" fmla="*/ 159420 w 315913"/>
                <a:gd name="connsiteY36" fmla="*/ 180975 h 338138"/>
                <a:gd name="connsiteX37" fmla="*/ 46038 w 315913"/>
                <a:gd name="connsiteY37" fmla="*/ 180975 h 338138"/>
                <a:gd name="connsiteX38" fmla="*/ 76201 w 315913"/>
                <a:gd name="connsiteY38" fmla="*/ 211138 h 338138"/>
                <a:gd name="connsiteX39" fmla="*/ 46038 w 315913"/>
                <a:gd name="connsiteY39" fmla="*/ 241301 h 338138"/>
                <a:gd name="connsiteX40" fmla="*/ 15875 w 315913"/>
                <a:gd name="connsiteY40" fmla="*/ 211138 h 338138"/>
                <a:gd name="connsiteX41" fmla="*/ 46038 w 315913"/>
                <a:gd name="connsiteY41" fmla="*/ 180975 h 338138"/>
                <a:gd name="connsiteX42" fmla="*/ 270005 w 315913"/>
                <a:gd name="connsiteY42" fmla="*/ 77788 h 338138"/>
                <a:gd name="connsiteX43" fmla="*/ 238125 w 315913"/>
                <a:gd name="connsiteY43" fmla="*/ 109792 h 338138"/>
                <a:gd name="connsiteX44" fmla="*/ 238125 w 315913"/>
                <a:gd name="connsiteY44" fmla="*/ 144463 h 338138"/>
                <a:gd name="connsiteX45" fmla="*/ 303213 w 315913"/>
                <a:gd name="connsiteY45" fmla="*/ 144463 h 338138"/>
                <a:gd name="connsiteX46" fmla="*/ 303213 w 315913"/>
                <a:gd name="connsiteY46" fmla="*/ 109792 h 338138"/>
                <a:gd name="connsiteX47" fmla="*/ 270005 w 315913"/>
                <a:gd name="connsiteY47" fmla="*/ 77788 h 338138"/>
                <a:gd name="connsiteX48" fmla="*/ 270013 w 315913"/>
                <a:gd name="connsiteY48" fmla="*/ 65088 h 338138"/>
                <a:gd name="connsiteX49" fmla="*/ 315913 w 315913"/>
                <a:gd name="connsiteY49" fmla="*/ 109941 h 338138"/>
                <a:gd name="connsiteX50" fmla="*/ 315913 w 315913"/>
                <a:gd name="connsiteY50" fmla="*/ 150836 h 338138"/>
                <a:gd name="connsiteX51" fmla="*/ 313290 w 315913"/>
                <a:gd name="connsiteY51" fmla="*/ 156113 h 338138"/>
                <a:gd name="connsiteX52" fmla="*/ 309356 w 315913"/>
                <a:gd name="connsiteY52" fmla="*/ 158751 h 338138"/>
                <a:gd name="connsiteX53" fmla="*/ 231982 w 315913"/>
                <a:gd name="connsiteY53" fmla="*/ 158751 h 338138"/>
                <a:gd name="connsiteX54" fmla="*/ 225425 w 315913"/>
                <a:gd name="connsiteY54" fmla="*/ 150836 h 338138"/>
                <a:gd name="connsiteX55" fmla="*/ 225425 w 315913"/>
                <a:gd name="connsiteY55" fmla="*/ 109941 h 338138"/>
                <a:gd name="connsiteX56" fmla="*/ 270013 w 315913"/>
                <a:gd name="connsiteY56" fmla="*/ 65088 h 338138"/>
                <a:gd name="connsiteX57" fmla="*/ 157956 w 315913"/>
                <a:gd name="connsiteY57" fmla="*/ 65088 h 338138"/>
                <a:gd name="connsiteX58" fmla="*/ 203200 w 315913"/>
                <a:gd name="connsiteY58" fmla="*/ 109941 h 338138"/>
                <a:gd name="connsiteX59" fmla="*/ 203200 w 315913"/>
                <a:gd name="connsiteY59" fmla="*/ 150836 h 338138"/>
                <a:gd name="connsiteX60" fmla="*/ 201869 w 315913"/>
                <a:gd name="connsiteY60" fmla="*/ 156113 h 338138"/>
                <a:gd name="connsiteX61" fmla="*/ 196546 w 315913"/>
                <a:gd name="connsiteY61" fmla="*/ 158751 h 338138"/>
                <a:gd name="connsiteX62" fmla="*/ 119365 w 315913"/>
                <a:gd name="connsiteY62" fmla="*/ 158751 h 338138"/>
                <a:gd name="connsiteX63" fmla="*/ 112712 w 315913"/>
                <a:gd name="connsiteY63" fmla="*/ 150836 h 338138"/>
                <a:gd name="connsiteX64" fmla="*/ 112712 w 315913"/>
                <a:gd name="connsiteY64" fmla="*/ 109941 h 338138"/>
                <a:gd name="connsiteX65" fmla="*/ 157956 w 315913"/>
                <a:gd name="connsiteY65" fmla="*/ 65088 h 338138"/>
                <a:gd name="connsiteX66" fmla="*/ 45900 w 315913"/>
                <a:gd name="connsiteY66" fmla="*/ 65088 h 338138"/>
                <a:gd name="connsiteX67" fmla="*/ 90488 w 315913"/>
                <a:gd name="connsiteY67" fmla="*/ 109941 h 338138"/>
                <a:gd name="connsiteX68" fmla="*/ 90488 w 315913"/>
                <a:gd name="connsiteY68" fmla="*/ 150836 h 338138"/>
                <a:gd name="connsiteX69" fmla="*/ 89176 w 315913"/>
                <a:gd name="connsiteY69" fmla="*/ 156113 h 338138"/>
                <a:gd name="connsiteX70" fmla="*/ 83931 w 315913"/>
                <a:gd name="connsiteY70" fmla="*/ 158751 h 338138"/>
                <a:gd name="connsiteX71" fmla="*/ 6557 w 315913"/>
                <a:gd name="connsiteY71" fmla="*/ 158751 h 338138"/>
                <a:gd name="connsiteX72" fmla="*/ 0 w 315913"/>
                <a:gd name="connsiteY72" fmla="*/ 150836 h 338138"/>
                <a:gd name="connsiteX73" fmla="*/ 0 w 315913"/>
                <a:gd name="connsiteY73" fmla="*/ 109941 h 338138"/>
                <a:gd name="connsiteX74" fmla="*/ 45900 w 315913"/>
                <a:gd name="connsiteY74" fmla="*/ 65088 h 338138"/>
                <a:gd name="connsiteX75" fmla="*/ 270669 w 315913"/>
                <a:gd name="connsiteY75" fmla="*/ 14288 h 338138"/>
                <a:gd name="connsiteX76" fmla="*/ 254000 w 315913"/>
                <a:gd name="connsiteY76" fmla="*/ 30957 h 338138"/>
                <a:gd name="connsiteX77" fmla="*/ 270669 w 315913"/>
                <a:gd name="connsiteY77" fmla="*/ 47626 h 338138"/>
                <a:gd name="connsiteX78" fmla="*/ 287338 w 315913"/>
                <a:gd name="connsiteY78" fmla="*/ 30957 h 338138"/>
                <a:gd name="connsiteX79" fmla="*/ 270669 w 315913"/>
                <a:gd name="connsiteY79" fmla="*/ 14288 h 338138"/>
                <a:gd name="connsiteX80" fmla="*/ 271463 w 315913"/>
                <a:gd name="connsiteY80" fmla="*/ 0 h 338138"/>
                <a:gd name="connsiteX81" fmla="*/ 301625 w 315913"/>
                <a:gd name="connsiteY81" fmla="*/ 30957 h 338138"/>
                <a:gd name="connsiteX82" fmla="*/ 271463 w 315913"/>
                <a:gd name="connsiteY82" fmla="*/ 61913 h 338138"/>
                <a:gd name="connsiteX83" fmla="*/ 241300 w 315913"/>
                <a:gd name="connsiteY83" fmla="*/ 30957 h 338138"/>
                <a:gd name="connsiteX84" fmla="*/ 271463 w 315913"/>
                <a:gd name="connsiteY84" fmla="*/ 0 h 338138"/>
                <a:gd name="connsiteX85" fmla="*/ 159420 w 315913"/>
                <a:gd name="connsiteY85" fmla="*/ 0 h 338138"/>
                <a:gd name="connsiteX86" fmla="*/ 188912 w 315913"/>
                <a:gd name="connsiteY86" fmla="*/ 30957 h 338138"/>
                <a:gd name="connsiteX87" fmla="*/ 159420 w 315913"/>
                <a:gd name="connsiteY87" fmla="*/ 61913 h 338138"/>
                <a:gd name="connsiteX88" fmla="*/ 128587 w 315913"/>
                <a:gd name="connsiteY88" fmla="*/ 30957 h 338138"/>
                <a:gd name="connsiteX89" fmla="*/ 159420 w 315913"/>
                <a:gd name="connsiteY89" fmla="*/ 0 h 338138"/>
                <a:gd name="connsiteX90" fmla="*/ 46037 w 315913"/>
                <a:gd name="connsiteY90" fmla="*/ 0 h 338138"/>
                <a:gd name="connsiteX91" fmla="*/ 76200 w 315913"/>
                <a:gd name="connsiteY91" fmla="*/ 30957 h 338138"/>
                <a:gd name="connsiteX92" fmla="*/ 46037 w 315913"/>
                <a:gd name="connsiteY92" fmla="*/ 61913 h 338138"/>
                <a:gd name="connsiteX93" fmla="*/ 15875 w 315913"/>
                <a:gd name="connsiteY93" fmla="*/ 30957 h 338138"/>
                <a:gd name="connsiteX94" fmla="*/ 46037 w 315913"/>
                <a:gd name="connsiteY94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315913" h="338138">
                  <a:moveTo>
                    <a:pt x="270013" y="244475"/>
                  </a:moveTo>
                  <a:cubicBezTo>
                    <a:pt x="294930" y="244475"/>
                    <a:pt x="315913" y="265582"/>
                    <a:pt x="315913" y="290647"/>
                  </a:cubicBezTo>
                  <a:cubicBezTo>
                    <a:pt x="315913" y="290647"/>
                    <a:pt x="315913" y="290647"/>
                    <a:pt x="315913" y="331542"/>
                  </a:cubicBezTo>
                  <a:cubicBezTo>
                    <a:pt x="315913" y="332861"/>
                    <a:pt x="314602" y="335500"/>
                    <a:pt x="313290" y="335500"/>
                  </a:cubicBezTo>
                  <a:cubicBezTo>
                    <a:pt x="313290" y="336819"/>
                    <a:pt x="310667" y="338138"/>
                    <a:pt x="309356" y="338138"/>
                  </a:cubicBezTo>
                  <a:cubicBezTo>
                    <a:pt x="309356" y="338138"/>
                    <a:pt x="309356" y="338138"/>
                    <a:pt x="231982" y="338138"/>
                  </a:cubicBezTo>
                  <a:cubicBezTo>
                    <a:pt x="228048" y="338138"/>
                    <a:pt x="225425" y="335500"/>
                    <a:pt x="225425" y="331542"/>
                  </a:cubicBezTo>
                  <a:cubicBezTo>
                    <a:pt x="225425" y="331542"/>
                    <a:pt x="225425" y="331542"/>
                    <a:pt x="225425" y="290647"/>
                  </a:cubicBezTo>
                  <a:cubicBezTo>
                    <a:pt x="225425" y="265582"/>
                    <a:pt x="246408" y="244475"/>
                    <a:pt x="270013" y="244475"/>
                  </a:cubicBezTo>
                  <a:close/>
                  <a:moveTo>
                    <a:pt x="157956" y="244475"/>
                  </a:moveTo>
                  <a:cubicBezTo>
                    <a:pt x="183239" y="244475"/>
                    <a:pt x="203200" y="265582"/>
                    <a:pt x="203200" y="290647"/>
                  </a:cubicBezTo>
                  <a:cubicBezTo>
                    <a:pt x="203200" y="290647"/>
                    <a:pt x="203200" y="290647"/>
                    <a:pt x="203200" y="331542"/>
                  </a:cubicBezTo>
                  <a:cubicBezTo>
                    <a:pt x="203200" y="332861"/>
                    <a:pt x="203200" y="335500"/>
                    <a:pt x="201869" y="335500"/>
                  </a:cubicBezTo>
                  <a:cubicBezTo>
                    <a:pt x="200538" y="336819"/>
                    <a:pt x="199208" y="338138"/>
                    <a:pt x="196546" y="338138"/>
                  </a:cubicBezTo>
                  <a:cubicBezTo>
                    <a:pt x="196546" y="338138"/>
                    <a:pt x="196546" y="338138"/>
                    <a:pt x="119365" y="338138"/>
                  </a:cubicBezTo>
                  <a:cubicBezTo>
                    <a:pt x="115373" y="338138"/>
                    <a:pt x="112712" y="335500"/>
                    <a:pt x="112712" y="331542"/>
                  </a:cubicBezTo>
                  <a:cubicBezTo>
                    <a:pt x="112712" y="331542"/>
                    <a:pt x="112712" y="331542"/>
                    <a:pt x="112712" y="290647"/>
                  </a:cubicBezTo>
                  <a:cubicBezTo>
                    <a:pt x="112712" y="265582"/>
                    <a:pt x="132672" y="244475"/>
                    <a:pt x="157956" y="244475"/>
                  </a:cubicBezTo>
                  <a:close/>
                  <a:moveTo>
                    <a:pt x="45900" y="244475"/>
                  </a:moveTo>
                  <a:cubicBezTo>
                    <a:pt x="69505" y="244475"/>
                    <a:pt x="90488" y="265582"/>
                    <a:pt x="90488" y="290647"/>
                  </a:cubicBezTo>
                  <a:cubicBezTo>
                    <a:pt x="90488" y="290647"/>
                    <a:pt x="90488" y="290647"/>
                    <a:pt x="90488" y="331542"/>
                  </a:cubicBezTo>
                  <a:cubicBezTo>
                    <a:pt x="90488" y="332861"/>
                    <a:pt x="90488" y="335500"/>
                    <a:pt x="89176" y="335500"/>
                  </a:cubicBezTo>
                  <a:cubicBezTo>
                    <a:pt x="87865" y="336819"/>
                    <a:pt x="85242" y="338138"/>
                    <a:pt x="83931" y="338138"/>
                  </a:cubicBezTo>
                  <a:cubicBezTo>
                    <a:pt x="83931" y="338138"/>
                    <a:pt x="83931" y="338138"/>
                    <a:pt x="6557" y="338138"/>
                  </a:cubicBezTo>
                  <a:cubicBezTo>
                    <a:pt x="3934" y="338138"/>
                    <a:pt x="0" y="335500"/>
                    <a:pt x="0" y="331542"/>
                  </a:cubicBezTo>
                  <a:cubicBezTo>
                    <a:pt x="0" y="331542"/>
                    <a:pt x="0" y="331542"/>
                    <a:pt x="0" y="290647"/>
                  </a:cubicBezTo>
                  <a:cubicBezTo>
                    <a:pt x="0" y="265582"/>
                    <a:pt x="20983" y="244475"/>
                    <a:pt x="45900" y="244475"/>
                  </a:cubicBezTo>
                  <a:close/>
                  <a:moveTo>
                    <a:pt x="271463" y="180975"/>
                  </a:moveTo>
                  <a:cubicBezTo>
                    <a:pt x="287200" y="180975"/>
                    <a:pt x="301625" y="194089"/>
                    <a:pt x="301625" y="211138"/>
                  </a:cubicBezTo>
                  <a:cubicBezTo>
                    <a:pt x="301625" y="228186"/>
                    <a:pt x="287200" y="241300"/>
                    <a:pt x="271463" y="241300"/>
                  </a:cubicBezTo>
                  <a:cubicBezTo>
                    <a:pt x="254414" y="241300"/>
                    <a:pt x="241300" y="228186"/>
                    <a:pt x="241300" y="211138"/>
                  </a:cubicBezTo>
                  <a:cubicBezTo>
                    <a:pt x="241300" y="194089"/>
                    <a:pt x="254414" y="180975"/>
                    <a:pt x="271463" y="180975"/>
                  </a:cubicBezTo>
                  <a:close/>
                  <a:moveTo>
                    <a:pt x="159420" y="180975"/>
                  </a:moveTo>
                  <a:cubicBezTo>
                    <a:pt x="175506" y="180975"/>
                    <a:pt x="188912" y="194089"/>
                    <a:pt x="188912" y="211138"/>
                  </a:cubicBezTo>
                  <a:cubicBezTo>
                    <a:pt x="188912" y="228186"/>
                    <a:pt x="175506" y="241300"/>
                    <a:pt x="159420" y="241300"/>
                  </a:cubicBezTo>
                  <a:cubicBezTo>
                    <a:pt x="141992" y="241300"/>
                    <a:pt x="128587" y="228186"/>
                    <a:pt x="128587" y="211138"/>
                  </a:cubicBezTo>
                  <a:cubicBezTo>
                    <a:pt x="128587" y="194089"/>
                    <a:pt x="141992" y="180975"/>
                    <a:pt x="159420" y="180975"/>
                  </a:cubicBezTo>
                  <a:close/>
                  <a:moveTo>
                    <a:pt x="46038" y="180975"/>
                  </a:moveTo>
                  <a:cubicBezTo>
                    <a:pt x="62697" y="180975"/>
                    <a:pt x="76201" y="194479"/>
                    <a:pt x="76201" y="211138"/>
                  </a:cubicBezTo>
                  <a:cubicBezTo>
                    <a:pt x="76201" y="227797"/>
                    <a:pt x="62697" y="241301"/>
                    <a:pt x="46038" y="241301"/>
                  </a:cubicBezTo>
                  <a:cubicBezTo>
                    <a:pt x="29379" y="241301"/>
                    <a:pt x="15875" y="227797"/>
                    <a:pt x="15875" y="211138"/>
                  </a:cubicBezTo>
                  <a:cubicBezTo>
                    <a:pt x="15875" y="194479"/>
                    <a:pt x="29379" y="180975"/>
                    <a:pt x="46038" y="180975"/>
                  </a:cubicBezTo>
                  <a:close/>
                  <a:moveTo>
                    <a:pt x="270005" y="77788"/>
                  </a:moveTo>
                  <a:cubicBezTo>
                    <a:pt x="252736" y="77788"/>
                    <a:pt x="238125" y="92457"/>
                    <a:pt x="238125" y="109792"/>
                  </a:cubicBezTo>
                  <a:cubicBezTo>
                    <a:pt x="238125" y="109792"/>
                    <a:pt x="238125" y="109792"/>
                    <a:pt x="238125" y="144463"/>
                  </a:cubicBezTo>
                  <a:cubicBezTo>
                    <a:pt x="238125" y="144463"/>
                    <a:pt x="238125" y="144463"/>
                    <a:pt x="303213" y="144463"/>
                  </a:cubicBezTo>
                  <a:lnTo>
                    <a:pt x="303213" y="109792"/>
                  </a:lnTo>
                  <a:cubicBezTo>
                    <a:pt x="303213" y="92457"/>
                    <a:pt x="288602" y="77788"/>
                    <a:pt x="270005" y="77788"/>
                  </a:cubicBezTo>
                  <a:close/>
                  <a:moveTo>
                    <a:pt x="270013" y="65088"/>
                  </a:moveTo>
                  <a:cubicBezTo>
                    <a:pt x="294930" y="65088"/>
                    <a:pt x="315913" y="84876"/>
                    <a:pt x="315913" y="109941"/>
                  </a:cubicBezTo>
                  <a:cubicBezTo>
                    <a:pt x="315913" y="109941"/>
                    <a:pt x="315913" y="109941"/>
                    <a:pt x="315913" y="150836"/>
                  </a:cubicBezTo>
                  <a:cubicBezTo>
                    <a:pt x="315913" y="153474"/>
                    <a:pt x="314602" y="154794"/>
                    <a:pt x="313290" y="156113"/>
                  </a:cubicBezTo>
                  <a:cubicBezTo>
                    <a:pt x="313290" y="157432"/>
                    <a:pt x="310667" y="158751"/>
                    <a:pt x="309356" y="158751"/>
                  </a:cubicBezTo>
                  <a:cubicBezTo>
                    <a:pt x="309356" y="158751"/>
                    <a:pt x="309356" y="158751"/>
                    <a:pt x="231982" y="158751"/>
                  </a:cubicBezTo>
                  <a:cubicBezTo>
                    <a:pt x="228048" y="158751"/>
                    <a:pt x="225425" y="154794"/>
                    <a:pt x="225425" y="150836"/>
                  </a:cubicBezTo>
                  <a:cubicBezTo>
                    <a:pt x="225425" y="150836"/>
                    <a:pt x="225425" y="150836"/>
                    <a:pt x="225425" y="109941"/>
                  </a:cubicBezTo>
                  <a:cubicBezTo>
                    <a:pt x="225425" y="84876"/>
                    <a:pt x="246408" y="65088"/>
                    <a:pt x="270013" y="65088"/>
                  </a:cubicBezTo>
                  <a:close/>
                  <a:moveTo>
                    <a:pt x="157956" y="65088"/>
                  </a:moveTo>
                  <a:cubicBezTo>
                    <a:pt x="183239" y="65088"/>
                    <a:pt x="203200" y="84876"/>
                    <a:pt x="203200" y="109941"/>
                  </a:cubicBezTo>
                  <a:cubicBezTo>
                    <a:pt x="203200" y="109941"/>
                    <a:pt x="203200" y="109941"/>
                    <a:pt x="203200" y="150836"/>
                  </a:cubicBezTo>
                  <a:cubicBezTo>
                    <a:pt x="203200" y="153474"/>
                    <a:pt x="203200" y="154794"/>
                    <a:pt x="201869" y="156113"/>
                  </a:cubicBezTo>
                  <a:cubicBezTo>
                    <a:pt x="200538" y="157432"/>
                    <a:pt x="199208" y="158751"/>
                    <a:pt x="196546" y="158751"/>
                  </a:cubicBezTo>
                  <a:cubicBezTo>
                    <a:pt x="196546" y="158751"/>
                    <a:pt x="196546" y="158751"/>
                    <a:pt x="119365" y="158751"/>
                  </a:cubicBezTo>
                  <a:cubicBezTo>
                    <a:pt x="115373" y="158751"/>
                    <a:pt x="112712" y="154794"/>
                    <a:pt x="112712" y="150836"/>
                  </a:cubicBezTo>
                  <a:cubicBezTo>
                    <a:pt x="112712" y="150836"/>
                    <a:pt x="112712" y="150836"/>
                    <a:pt x="112712" y="109941"/>
                  </a:cubicBezTo>
                  <a:cubicBezTo>
                    <a:pt x="112712" y="84876"/>
                    <a:pt x="132672" y="65088"/>
                    <a:pt x="157956" y="65088"/>
                  </a:cubicBezTo>
                  <a:close/>
                  <a:moveTo>
                    <a:pt x="45900" y="65088"/>
                  </a:moveTo>
                  <a:cubicBezTo>
                    <a:pt x="69505" y="65088"/>
                    <a:pt x="90488" y="84876"/>
                    <a:pt x="90488" y="109941"/>
                  </a:cubicBezTo>
                  <a:cubicBezTo>
                    <a:pt x="90488" y="109941"/>
                    <a:pt x="90488" y="109941"/>
                    <a:pt x="90488" y="150836"/>
                  </a:cubicBezTo>
                  <a:cubicBezTo>
                    <a:pt x="90488" y="153474"/>
                    <a:pt x="90488" y="154794"/>
                    <a:pt x="89176" y="156113"/>
                  </a:cubicBezTo>
                  <a:cubicBezTo>
                    <a:pt x="87865" y="157432"/>
                    <a:pt x="85242" y="158751"/>
                    <a:pt x="83931" y="158751"/>
                  </a:cubicBezTo>
                  <a:cubicBezTo>
                    <a:pt x="83931" y="158751"/>
                    <a:pt x="83931" y="158751"/>
                    <a:pt x="6557" y="158751"/>
                  </a:cubicBezTo>
                  <a:cubicBezTo>
                    <a:pt x="3934" y="158751"/>
                    <a:pt x="0" y="154794"/>
                    <a:pt x="0" y="150836"/>
                  </a:cubicBezTo>
                  <a:cubicBezTo>
                    <a:pt x="0" y="150836"/>
                    <a:pt x="0" y="150836"/>
                    <a:pt x="0" y="109941"/>
                  </a:cubicBezTo>
                  <a:cubicBezTo>
                    <a:pt x="0" y="84876"/>
                    <a:pt x="20983" y="65088"/>
                    <a:pt x="45900" y="65088"/>
                  </a:cubicBezTo>
                  <a:close/>
                  <a:moveTo>
                    <a:pt x="270669" y="14288"/>
                  </a:moveTo>
                  <a:cubicBezTo>
                    <a:pt x="261463" y="14288"/>
                    <a:pt x="254000" y="21751"/>
                    <a:pt x="254000" y="30957"/>
                  </a:cubicBezTo>
                  <a:cubicBezTo>
                    <a:pt x="254000" y="40163"/>
                    <a:pt x="261463" y="47626"/>
                    <a:pt x="270669" y="47626"/>
                  </a:cubicBezTo>
                  <a:cubicBezTo>
                    <a:pt x="279875" y="47626"/>
                    <a:pt x="287338" y="40163"/>
                    <a:pt x="287338" y="30957"/>
                  </a:cubicBezTo>
                  <a:cubicBezTo>
                    <a:pt x="287338" y="21751"/>
                    <a:pt x="279875" y="14288"/>
                    <a:pt x="270669" y="14288"/>
                  </a:cubicBezTo>
                  <a:close/>
                  <a:moveTo>
                    <a:pt x="271463" y="0"/>
                  </a:moveTo>
                  <a:cubicBezTo>
                    <a:pt x="287200" y="0"/>
                    <a:pt x="301625" y="13459"/>
                    <a:pt x="301625" y="30957"/>
                  </a:cubicBezTo>
                  <a:cubicBezTo>
                    <a:pt x="301625" y="48454"/>
                    <a:pt x="287200" y="61913"/>
                    <a:pt x="271463" y="61913"/>
                  </a:cubicBezTo>
                  <a:cubicBezTo>
                    <a:pt x="254414" y="61913"/>
                    <a:pt x="241300" y="48454"/>
                    <a:pt x="241300" y="30957"/>
                  </a:cubicBezTo>
                  <a:cubicBezTo>
                    <a:pt x="241300" y="13459"/>
                    <a:pt x="254414" y="0"/>
                    <a:pt x="271463" y="0"/>
                  </a:cubicBezTo>
                  <a:close/>
                  <a:moveTo>
                    <a:pt x="159420" y="0"/>
                  </a:moveTo>
                  <a:cubicBezTo>
                    <a:pt x="175506" y="0"/>
                    <a:pt x="188912" y="13459"/>
                    <a:pt x="188912" y="30957"/>
                  </a:cubicBezTo>
                  <a:cubicBezTo>
                    <a:pt x="188912" y="48454"/>
                    <a:pt x="175506" y="61913"/>
                    <a:pt x="159420" y="61913"/>
                  </a:cubicBezTo>
                  <a:cubicBezTo>
                    <a:pt x="141992" y="61913"/>
                    <a:pt x="128587" y="48454"/>
                    <a:pt x="128587" y="30957"/>
                  </a:cubicBezTo>
                  <a:cubicBezTo>
                    <a:pt x="128587" y="13459"/>
                    <a:pt x="141992" y="0"/>
                    <a:pt x="159420" y="0"/>
                  </a:cubicBezTo>
                  <a:close/>
                  <a:moveTo>
                    <a:pt x="46037" y="0"/>
                  </a:moveTo>
                  <a:cubicBezTo>
                    <a:pt x="63086" y="0"/>
                    <a:pt x="76200" y="13459"/>
                    <a:pt x="76200" y="30957"/>
                  </a:cubicBezTo>
                  <a:cubicBezTo>
                    <a:pt x="76200" y="48454"/>
                    <a:pt x="63086" y="61913"/>
                    <a:pt x="46037" y="61913"/>
                  </a:cubicBezTo>
                  <a:cubicBezTo>
                    <a:pt x="28989" y="61913"/>
                    <a:pt x="15875" y="48454"/>
                    <a:pt x="15875" y="30957"/>
                  </a:cubicBezTo>
                  <a:cubicBezTo>
                    <a:pt x="15875" y="13459"/>
                    <a:pt x="28989" y="0"/>
                    <a:pt x="4603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958790" y="2585479"/>
            <a:ext cx="5025031" cy="1919393"/>
            <a:chOff x="5394700" y="1317507"/>
            <a:chExt cx="5025031" cy="1919393"/>
          </a:xfrm>
        </p:grpSpPr>
        <p:sp>
          <p:nvSpPr>
            <p:cNvPr id="21" name="TextBox 19"/>
            <p:cNvSpPr txBox="1"/>
            <p:nvPr/>
          </p:nvSpPr>
          <p:spPr>
            <a:xfrm>
              <a:off x="5394700" y="1317507"/>
              <a:ext cx="24444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2000" dirty="0">
                  <a:latin typeface="+mn-ea"/>
                </a:rPr>
                <a:t>标题文字添加</a:t>
              </a:r>
              <a:endParaRPr lang="en-US" sz="2000" dirty="0">
                <a:latin typeface="+mn-ea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5394701" y="1782206"/>
              <a:ext cx="5025030" cy="145469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</a:t>
              </a:r>
              <a:r>
                <a:rPr lang="en-US" altLang="zh-CN" sz="1200" dirty="0" err="1">
                  <a:solidFill>
                    <a:schemeClr val="bg1">
                      <a:lumMod val="50000"/>
                    </a:schemeClr>
                  </a:solidFill>
                </a:rPr>
                <a:t>orThe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 user can demonstrate on a projector or computer, or print the presentation and make it into a film to be used in a wider field computer, or print </a:t>
              </a:r>
              <a:r>
                <a:rPr lang="en-US" altLang="zh-CN" sz="1200" dirty="0" err="1">
                  <a:solidFill>
                    <a:schemeClr val="bg1">
                      <a:lumMod val="50000"/>
                    </a:schemeClr>
                  </a:solidFill>
                </a:rPr>
                <a:t>theThe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 user can demonstrate on a projector or computer, or print the presentation and make it into a film to be used in a wider field presentation and make it into a film to be used in a wider field</a:t>
              </a:r>
            </a:p>
          </p:txBody>
        </p:sp>
      </p:grpSp>
      <p:sp>
        <p:nvSpPr>
          <p:cNvPr id="23" name="TextBox 19"/>
          <p:cNvSpPr txBox="1"/>
          <p:nvPr/>
        </p:nvSpPr>
        <p:spPr>
          <a:xfrm>
            <a:off x="3614056" y="1012701"/>
            <a:ext cx="499291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3200" b="1" dirty="0">
                <a:latin typeface="+mn-ea"/>
              </a:rPr>
              <a:t>标题文字添加</a:t>
            </a:r>
            <a:endParaRPr lang="en-US" sz="3200" b="1" dirty="0">
              <a:latin typeface="+mn-ea"/>
            </a:endParaRPr>
          </a:p>
        </p:txBody>
      </p:sp>
      <p:pic>
        <p:nvPicPr>
          <p:cNvPr id="27" name="图片占位符 26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08" b="4908"/>
          <a:stretch>
            <a:fillRect/>
          </a:stretch>
        </p:blipFill>
        <p:spPr/>
      </p:pic>
      <p:sp>
        <p:nvSpPr>
          <p:cNvPr id="25" name="灯片编号占位符 2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B29A9-5820-46BE-83DA-BE1F926704E3}" type="slidenum">
              <a:rPr lang="zh-CN" altLang="en-US" smtClean="0"/>
              <a:pPr/>
              <a:t>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3356716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31" grpId="0" animBg="1"/>
      <p:bldP spid="8" grpId="0" animBg="1"/>
      <p:bldP spid="33" grpId="0" animBg="1"/>
      <p:bldP spid="11" grpId="0" animBg="1"/>
      <p:bldP spid="32" grpId="0" animBg="1"/>
      <p:bldP spid="14" grpId="0" animBg="1"/>
      <p:bldP spid="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11086" y="2481943"/>
            <a:ext cx="2504777" cy="258354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906013" y="3463810"/>
            <a:ext cx="1552845" cy="16016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025099" y="3463810"/>
            <a:ext cx="1552845" cy="16016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144184" y="3463810"/>
            <a:ext cx="1552845" cy="16016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4720568" y="2293257"/>
            <a:ext cx="5976461" cy="806215"/>
            <a:chOff x="5394700" y="1317507"/>
            <a:chExt cx="5976461" cy="806215"/>
          </a:xfrm>
        </p:grpSpPr>
        <p:sp>
          <p:nvSpPr>
            <p:cNvPr id="14" name="TextBox 19"/>
            <p:cNvSpPr txBox="1"/>
            <p:nvPr/>
          </p:nvSpPr>
          <p:spPr>
            <a:xfrm>
              <a:off x="5394700" y="1317507"/>
              <a:ext cx="24444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2000" dirty="0">
                  <a:latin typeface="+mn-ea"/>
                </a:rPr>
                <a:t>标题文字添加</a:t>
              </a:r>
              <a:endParaRPr lang="en-US" sz="2000" dirty="0">
                <a:latin typeface="+mn-ea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394701" y="1662057"/>
              <a:ext cx="59764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1393371" y="5265691"/>
            <a:ext cx="2823029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</a:rPr>
              <a:t>The user can demonstrate on a projector or computer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768311" y="5265691"/>
            <a:ext cx="1690548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</a:rPr>
              <a:t>The user demonstrate on a projector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956247" y="5265691"/>
            <a:ext cx="1690548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</a:rPr>
              <a:t>The user demonstrate on a projector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9075332" y="5265691"/>
            <a:ext cx="1690548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</a:rPr>
              <a:t>The user demonstrate on a projector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614056" y="1012701"/>
            <a:ext cx="499291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3200" b="1" dirty="0">
                <a:latin typeface="+mn-ea"/>
              </a:rPr>
              <a:t>标题文字添加</a:t>
            </a:r>
            <a:endParaRPr lang="en-US" sz="3200" b="1" dirty="0">
              <a:latin typeface="+mn-ea"/>
            </a:endParaRPr>
          </a:p>
        </p:txBody>
      </p:sp>
      <p:pic>
        <p:nvPicPr>
          <p:cNvPr id="27" name="图片占位符 26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1" r="17671"/>
          <a:stretch>
            <a:fillRect/>
          </a:stretch>
        </p:blipFill>
        <p:spPr/>
      </p:pic>
      <p:pic>
        <p:nvPicPr>
          <p:cNvPr id="29" name="图片占位符 28"/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82" r="14682"/>
          <a:stretch>
            <a:fillRect/>
          </a:stretch>
        </p:blipFill>
        <p:spPr/>
      </p:pic>
      <p:pic>
        <p:nvPicPr>
          <p:cNvPr id="31" name="图片占位符 30"/>
          <p:cNvPicPr>
            <a:picLocks noGrp="1" noChangeAspect="1"/>
          </p:cNvPicPr>
          <p:nvPr>
            <p:ph type="pic" sz="quarter" idx="13"/>
          </p:nvPr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91" r="17691"/>
          <a:stretch>
            <a:fillRect/>
          </a:stretch>
        </p:blipFill>
        <p:spPr/>
      </p:pic>
      <p:pic>
        <p:nvPicPr>
          <p:cNvPr id="33" name="图片占位符 32"/>
          <p:cNvPicPr>
            <a:picLocks noGrp="1" noChangeAspect="1"/>
          </p:cNvPicPr>
          <p:nvPr>
            <p:ph type="pic" sz="quarter" idx="14"/>
          </p:nvPr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31" r="22731"/>
          <a:stretch>
            <a:fillRect/>
          </a:stretch>
        </p:blipFill>
        <p:spPr/>
      </p:pic>
      <p:sp>
        <p:nvSpPr>
          <p:cNvPr id="25" name="灯片编号占位符 2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B29A9-5820-46BE-83DA-BE1F926704E3}" type="slidenum">
              <a:rPr lang="zh-CN" altLang="en-US" smtClean="0"/>
              <a:pPr/>
              <a:t>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22658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8" grpId="0" animBg="1"/>
      <p:bldP spid="11" grpId="0" animBg="1"/>
      <p:bldP spid="16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55688" y="2032000"/>
            <a:ext cx="10080625" cy="375562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322906" y="2663942"/>
            <a:ext cx="2444433" cy="2514375"/>
            <a:chOff x="5394700" y="1317507"/>
            <a:chExt cx="2444433" cy="2514375"/>
          </a:xfrm>
        </p:grpSpPr>
        <p:sp>
          <p:nvSpPr>
            <p:cNvPr id="5" name="TextBox 19"/>
            <p:cNvSpPr txBox="1"/>
            <p:nvPr/>
          </p:nvSpPr>
          <p:spPr>
            <a:xfrm>
              <a:off x="5394700" y="1317507"/>
              <a:ext cx="24444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2000" dirty="0">
                  <a:latin typeface="+mn-ea"/>
                </a:rPr>
                <a:t>标题文字添加</a:t>
              </a:r>
              <a:endParaRPr lang="en-US" sz="2000" dirty="0">
                <a:latin typeface="+mn-ea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394701" y="1662057"/>
              <a:ext cx="2321993" cy="216982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The user can demonstrate on a projector or computer, or print the presentation and make it into a film to be used in a wider </a:t>
              </a:r>
              <a:r>
                <a:rPr lang="en-US" altLang="zh-CN" sz="1200" dirty="0" err="1">
                  <a:solidFill>
                    <a:schemeClr val="bg1">
                      <a:lumMod val="50000"/>
                    </a:schemeClr>
                  </a:solidFill>
                </a:rPr>
                <a:t>fieldThe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455186" y="3788297"/>
            <a:ext cx="2444433" cy="1761603"/>
            <a:chOff x="8455186" y="3788297"/>
            <a:chExt cx="2444433" cy="1761603"/>
          </a:xfrm>
        </p:grpSpPr>
        <p:grpSp>
          <p:nvGrpSpPr>
            <p:cNvPr id="9" name="组合 8"/>
            <p:cNvGrpSpPr/>
            <p:nvPr/>
          </p:nvGrpSpPr>
          <p:grpSpPr>
            <a:xfrm>
              <a:off x="8547100" y="4051627"/>
              <a:ext cx="2120900" cy="187325"/>
              <a:chOff x="8547100" y="3603625"/>
              <a:chExt cx="2120900" cy="330200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8547100" y="3603625"/>
                <a:ext cx="2120900" cy="3302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8547100" y="3603625"/>
                <a:ext cx="1765300" cy="33020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8547100" y="4488610"/>
              <a:ext cx="2120900" cy="187325"/>
              <a:chOff x="8547100" y="3603625"/>
              <a:chExt cx="2120900" cy="330200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8547100" y="3603625"/>
                <a:ext cx="2120900" cy="3302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8547100" y="3603625"/>
                <a:ext cx="1482725" cy="33020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8547099" y="4925593"/>
              <a:ext cx="2120901" cy="187325"/>
              <a:chOff x="8547099" y="3603625"/>
              <a:chExt cx="2120901" cy="330200"/>
            </a:xfrm>
          </p:grpSpPr>
          <p:sp>
            <p:nvSpPr>
              <p:cNvPr id="14" name="矩形 13"/>
              <p:cNvSpPr/>
              <p:nvPr/>
            </p:nvSpPr>
            <p:spPr>
              <a:xfrm>
                <a:off x="8547100" y="3603625"/>
                <a:ext cx="2120900" cy="3302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8547099" y="3603625"/>
                <a:ext cx="1939925" cy="33020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8547100" y="5362575"/>
              <a:ext cx="2120900" cy="187325"/>
              <a:chOff x="8547100" y="3603625"/>
              <a:chExt cx="2120900" cy="330200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8547100" y="3603625"/>
                <a:ext cx="2120900" cy="3302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8547100" y="3603625"/>
                <a:ext cx="1101725" cy="33020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" name="TextBox 19"/>
            <p:cNvSpPr txBox="1"/>
            <p:nvPr/>
          </p:nvSpPr>
          <p:spPr>
            <a:xfrm>
              <a:off x="8455186" y="3788297"/>
              <a:ext cx="24444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1050" dirty="0">
                  <a:latin typeface="+mn-ea"/>
                </a:rPr>
                <a:t>标题文字添加</a:t>
              </a:r>
              <a:endParaRPr lang="en-US" sz="1050" dirty="0">
                <a:latin typeface="+mn-ea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455186" y="4223876"/>
              <a:ext cx="24444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1050" dirty="0">
                  <a:latin typeface="+mn-ea"/>
                </a:rPr>
                <a:t>标题文字添加</a:t>
              </a:r>
              <a:endParaRPr lang="en-US" sz="1050" dirty="0">
                <a:latin typeface="+mn-ea"/>
              </a:endParaRPr>
            </a:p>
          </p:txBody>
        </p:sp>
        <p:sp>
          <p:nvSpPr>
            <p:cNvPr id="21" name="TextBox 19"/>
            <p:cNvSpPr txBox="1"/>
            <p:nvPr/>
          </p:nvSpPr>
          <p:spPr>
            <a:xfrm>
              <a:off x="8455186" y="4672697"/>
              <a:ext cx="24444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1050" dirty="0">
                  <a:latin typeface="+mn-ea"/>
                </a:rPr>
                <a:t>标题文字添加</a:t>
              </a:r>
              <a:endParaRPr lang="en-US" sz="1050" dirty="0">
                <a:latin typeface="+mn-ea"/>
              </a:endParaRPr>
            </a:p>
          </p:txBody>
        </p:sp>
        <p:sp>
          <p:nvSpPr>
            <p:cNvPr id="22" name="TextBox 19"/>
            <p:cNvSpPr txBox="1"/>
            <p:nvPr/>
          </p:nvSpPr>
          <p:spPr>
            <a:xfrm>
              <a:off x="8455186" y="5102192"/>
              <a:ext cx="24444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1050" dirty="0">
                  <a:latin typeface="+mn-ea"/>
                </a:rPr>
                <a:t>标题文字添加</a:t>
              </a:r>
              <a:endParaRPr lang="en-US" sz="1050" dirty="0">
                <a:latin typeface="+mn-ea"/>
              </a:endParaRPr>
            </a:p>
          </p:txBody>
        </p:sp>
      </p:grpSp>
      <p:sp>
        <p:nvSpPr>
          <p:cNvPr id="23" name="TextBox 19"/>
          <p:cNvSpPr txBox="1"/>
          <p:nvPr/>
        </p:nvSpPr>
        <p:spPr>
          <a:xfrm>
            <a:off x="3614056" y="1012701"/>
            <a:ext cx="499291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3200" b="1" dirty="0">
                <a:latin typeface="+mn-ea"/>
              </a:rPr>
              <a:t>标题文字添加</a:t>
            </a:r>
            <a:endParaRPr lang="en-US" sz="3200" b="1" dirty="0">
              <a:latin typeface="+mn-ea"/>
            </a:endParaRPr>
          </a:p>
        </p:txBody>
      </p:sp>
      <p:pic>
        <p:nvPicPr>
          <p:cNvPr id="27" name="图片占位符 26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7" r="6027"/>
          <a:stretch>
            <a:fillRect/>
          </a:stretch>
        </p:blipFill>
        <p:spPr/>
      </p:pic>
      <p:sp>
        <p:nvSpPr>
          <p:cNvPr id="25" name="灯片编号占位符 2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B29A9-5820-46BE-83DA-BE1F926704E3}" type="slidenum">
              <a:rPr lang="zh-CN" altLang="en-US" smtClean="0"/>
              <a:pPr/>
              <a:t>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64494915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105275" y="561975"/>
            <a:ext cx="7524750" cy="573404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7344835" y="4849314"/>
            <a:ext cx="3515706" cy="757706"/>
            <a:chOff x="1056640" y="3022067"/>
            <a:chExt cx="3515706" cy="757706"/>
          </a:xfrm>
        </p:grpSpPr>
        <p:sp>
          <p:nvSpPr>
            <p:cNvPr id="11" name="文本框 10"/>
            <p:cNvSpPr txBox="1"/>
            <p:nvPr/>
          </p:nvSpPr>
          <p:spPr>
            <a:xfrm>
              <a:off x="1515099" y="3022067"/>
              <a:ext cx="3057247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2800" b="1" dirty="0">
                  <a:solidFill>
                    <a:schemeClr val="bg1"/>
                  </a:solidFill>
                </a:rPr>
                <a:t>标题文字添加此处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056640" y="3518163"/>
              <a:ext cx="3515706" cy="2616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1100" dirty="0">
                  <a:solidFill>
                    <a:schemeClr val="bg1"/>
                  </a:solidFill>
                </a:rPr>
                <a:t>The user can demonstrate on a projector or computer</a:t>
              </a:r>
              <a:endParaRPr lang="zh-CN" altLang="en-US" sz="1100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9530360" y="3510867"/>
            <a:ext cx="1441420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8800" b="1" dirty="0">
                <a:solidFill>
                  <a:schemeClr val="bg1"/>
                </a:solidFill>
              </a:rPr>
              <a:t>02</a:t>
            </a:r>
            <a:endParaRPr lang="zh-CN" altLang="en-US" sz="8800" b="1" dirty="0">
              <a:solidFill>
                <a:schemeClr val="bg1"/>
              </a:solidFill>
            </a:endParaRPr>
          </a:p>
        </p:txBody>
      </p:sp>
      <p:pic>
        <p:nvPicPr>
          <p:cNvPr id="17" name="图片占位符 16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97" b="10197"/>
          <a:stretch>
            <a:fillRect/>
          </a:stretch>
        </p:blipFill>
        <p:spPr/>
      </p:pic>
      <p:pic>
        <p:nvPicPr>
          <p:cNvPr id="19" name="图片占位符 18"/>
          <p:cNvPicPr>
            <a:picLocks noGrp="1" noChangeAspect="1"/>
          </p:cNvPicPr>
          <p:nvPr>
            <p:ph type="pic" sz="quarter" idx="11"/>
          </p:nvPr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61" b="10161"/>
          <a:stretch>
            <a:fillRect/>
          </a:stretch>
        </p:blipFill>
        <p:spPr/>
      </p:pic>
      <p:pic>
        <p:nvPicPr>
          <p:cNvPr id="21" name="图片占位符 20"/>
          <p:cNvPicPr>
            <a:picLocks noGrp="1" noChangeAspect="1"/>
          </p:cNvPicPr>
          <p:nvPr>
            <p:ph type="pic" sz="quarter" idx="1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97" b="1019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83503240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6995888" y="4885268"/>
            <a:ext cx="3904341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1055688" y="2481944"/>
            <a:ext cx="4677455" cy="508000"/>
            <a:chOff x="1055688" y="2481944"/>
            <a:chExt cx="4677455" cy="508000"/>
          </a:xfrm>
        </p:grpSpPr>
        <p:grpSp>
          <p:nvGrpSpPr>
            <p:cNvPr id="4" name="组合 3"/>
            <p:cNvGrpSpPr/>
            <p:nvPr/>
          </p:nvGrpSpPr>
          <p:grpSpPr>
            <a:xfrm>
              <a:off x="1055688" y="2481944"/>
              <a:ext cx="4677455" cy="508000"/>
              <a:chOff x="1055688" y="2481944"/>
              <a:chExt cx="4677455" cy="508000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1055688" y="2481944"/>
                <a:ext cx="1582057" cy="5080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 2"/>
              <p:cNvSpPr/>
              <p:nvPr/>
            </p:nvSpPr>
            <p:spPr>
              <a:xfrm>
                <a:off x="2637745" y="2481944"/>
                <a:ext cx="3095398" cy="50800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TextBox 19"/>
            <p:cNvSpPr txBox="1"/>
            <p:nvPr/>
          </p:nvSpPr>
          <p:spPr>
            <a:xfrm>
              <a:off x="2817064" y="2526808"/>
              <a:ext cx="24444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2000" dirty="0">
                  <a:solidFill>
                    <a:schemeClr val="bg1"/>
                  </a:solidFill>
                  <a:latin typeface="+mn-ea"/>
                </a:rPr>
                <a:t>标题文字添加这里</a:t>
              </a:r>
              <a:endParaRPr lang="en-US" sz="20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2" name="TextBox 19"/>
            <p:cNvSpPr txBox="1"/>
            <p:nvPr/>
          </p:nvSpPr>
          <p:spPr>
            <a:xfrm>
              <a:off x="1055688" y="2545858"/>
              <a:ext cx="15820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pPr algn="ctr"/>
              <a:r>
                <a:rPr lang="en-US" altLang="zh-CN" sz="2000" dirty="0">
                  <a:latin typeface="+mn-lt"/>
                </a:rPr>
                <a:t>Part 01</a:t>
              </a:r>
              <a:endParaRPr lang="en-US" sz="2000" dirty="0">
                <a:latin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055688" y="4084160"/>
            <a:ext cx="4677455" cy="508000"/>
            <a:chOff x="1055688" y="4084160"/>
            <a:chExt cx="4677455" cy="508000"/>
          </a:xfrm>
        </p:grpSpPr>
        <p:grpSp>
          <p:nvGrpSpPr>
            <p:cNvPr id="8" name="组合 7"/>
            <p:cNvGrpSpPr/>
            <p:nvPr/>
          </p:nvGrpSpPr>
          <p:grpSpPr>
            <a:xfrm>
              <a:off x="1055688" y="4084160"/>
              <a:ext cx="4677455" cy="508000"/>
              <a:chOff x="1055688" y="2481944"/>
              <a:chExt cx="4677455" cy="508000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1055688" y="2481944"/>
                <a:ext cx="1582057" cy="5080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2637745" y="2481944"/>
                <a:ext cx="3095398" cy="50800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" name="TextBox 19"/>
            <p:cNvSpPr txBox="1"/>
            <p:nvPr/>
          </p:nvSpPr>
          <p:spPr>
            <a:xfrm>
              <a:off x="2817064" y="4134054"/>
              <a:ext cx="24444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2000" dirty="0">
                  <a:solidFill>
                    <a:schemeClr val="bg1"/>
                  </a:solidFill>
                  <a:latin typeface="+mn-ea"/>
                </a:rPr>
                <a:t>标题文字添加这里</a:t>
              </a:r>
              <a:endParaRPr lang="en-US" sz="20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3" name="TextBox 19"/>
            <p:cNvSpPr txBox="1"/>
            <p:nvPr/>
          </p:nvSpPr>
          <p:spPr>
            <a:xfrm>
              <a:off x="1055688" y="4134054"/>
              <a:ext cx="15820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pPr algn="ctr"/>
              <a:r>
                <a:rPr lang="en-US" altLang="zh-CN" sz="2000" dirty="0">
                  <a:latin typeface="+mn-lt"/>
                </a:rPr>
                <a:t>Part 03</a:t>
              </a:r>
              <a:endParaRPr lang="en-US" sz="2000" dirty="0">
                <a:latin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418544" y="3283052"/>
            <a:ext cx="4677456" cy="508000"/>
            <a:chOff x="1418544" y="3283052"/>
            <a:chExt cx="4677456" cy="508000"/>
          </a:xfrm>
        </p:grpSpPr>
        <p:grpSp>
          <p:nvGrpSpPr>
            <p:cNvPr id="5" name="组合 4"/>
            <p:cNvGrpSpPr/>
            <p:nvPr/>
          </p:nvGrpSpPr>
          <p:grpSpPr>
            <a:xfrm>
              <a:off x="1418545" y="3283052"/>
              <a:ext cx="4677455" cy="508000"/>
              <a:chOff x="1055688" y="2481944"/>
              <a:chExt cx="4677455" cy="508000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1055688" y="2481944"/>
                <a:ext cx="1582057" cy="5080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2637745" y="2481944"/>
                <a:ext cx="3095398" cy="50800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3179921" y="3336997"/>
              <a:ext cx="24444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2000" dirty="0">
                  <a:solidFill>
                    <a:schemeClr val="bg1"/>
                  </a:solidFill>
                  <a:latin typeface="+mn-ea"/>
                </a:rPr>
                <a:t>标题文字添加这里</a:t>
              </a:r>
              <a:endParaRPr lang="en-US" sz="20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4" name="TextBox 19"/>
            <p:cNvSpPr txBox="1"/>
            <p:nvPr/>
          </p:nvSpPr>
          <p:spPr>
            <a:xfrm>
              <a:off x="1418544" y="3344707"/>
              <a:ext cx="15820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pPr algn="ctr"/>
              <a:r>
                <a:rPr lang="en-US" altLang="zh-CN" sz="2000" dirty="0">
                  <a:latin typeface="+mn-lt"/>
                </a:rPr>
                <a:t>Part 02</a:t>
              </a:r>
              <a:endParaRPr lang="en-US" sz="2000" dirty="0">
                <a:latin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418544" y="4885268"/>
            <a:ext cx="4677456" cy="508000"/>
            <a:chOff x="1418544" y="4885268"/>
            <a:chExt cx="4677456" cy="508000"/>
          </a:xfrm>
        </p:grpSpPr>
        <p:grpSp>
          <p:nvGrpSpPr>
            <p:cNvPr id="11" name="组合 10"/>
            <p:cNvGrpSpPr/>
            <p:nvPr/>
          </p:nvGrpSpPr>
          <p:grpSpPr>
            <a:xfrm>
              <a:off x="1418545" y="4885268"/>
              <a:ext cx="4677455" cy="508000"/>
              <a:chOff x="1055688" y="2481944"/>
              <a:chExt cx="4677455" cy="508000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1055688" y="2481944"/>
                <a:ext cx="1582057" cy="5080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2637745" y="2481944"/>
                <a:ext cx="3095398" cy="50800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1" name="TextBox 19"/>
            <p:cNvSpPr txBox="1"/>
            <p:nvPr/>
          </p:nvSpPr>
          <p:spPr>
            <a:xfrm>
              <a:off x="3179921" y="4929688"/>
              <a:ext cx="24444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2000" dirty="0">
                  <a:solidFill>
                    <a:schemeClr val="bg1"/>
                  </a:solidFill>
                  <a:latin typeface="+mn-ea"/>
                </a:rPr>
                <a:t>标题文字添加这里</a:t>
              </a:r>
              <a:endParaRPr lang="en-US" sz="20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5" name="TextBox 19"/>
            <p:cNvSpPr txBox="1"/>
            <p:nvPr/>
          </p:nvSpPr>
          <p:spPr>
            <a:xfrm>
              <a:off x="1418544" y="4939213"/>
              <a:ext cx="15820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pPr algn="ctr"/>
              <a:r>
                <a:rPr lang="en-US" altLang="zh-CN" sz="2000" dirty="0">
                  <a:latin typeface="+mn-lt"/>
                </a:rPr>
                <a:t>Part 04</a:t>
              </a:r>
              <a:endParaRPr lang="en-US" sz="2000" dirty="0">
                <a:latin typeface="+mn-lt"/>
              </a:endParaRPr>
            </a:p>
          </p:txBody>
        </p:sp>
      </p:grpSp>
      <p:sp>
        <p:nvSpPr>
          <p:cNvPr id="26" name="TextBox 19"/>
          <p:cNvSpPr txBox="1"/>
          <p:nvPr/>
        </p:nvSpPr>
        <p:spPr>
          <a:xfrm>
            <a:off x="3614056" y="1012701"/>
            <a:ext cx="499291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3200" b="1" dirty="0">
                <a:latin typeface="+mn-ea"/>
              </a:rPr>
              <a:t>标题文字添加</a:t>
            </a:r>
            <a:endParaRPr lang="en-US" sz="3200" b="1" dirty="0">
              <a:latin typeface="+mn-ea"/>
            </a:endParaRPr>
          </a:p>
        </p:txBody>
      </p:sp>
      <p:pic>
        <p:nvPicPr>
          <p:cNvPr id="30" name="图片占位符 29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90" b="8790"/>
          <a:stretch>
            <a:fillRect/>
          </a:stretch>
        </p:blipFill>
        <p:spPr/>
      </p:pic>
      <p:sp>
        <p:nvSpPr>
          <p:cNvPr id="28" name="灯片编号占位符 2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B29A9-5820-46BE-83DA-BE1F926704E3}" type="slidenum">
              <a:rPr lang="zh-CN" altLang="en-US" smtClean="0"/>
              <a:pPr/>
              <a:t>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77787238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1867</Words>
  <Application>Microsoft Office PowerPoint</Application>
  <PresentationFormat>宽屏</PresentationFormat>
  <Paragraphs>213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9" baseType="lpstr">
      <vt:lpstr>等线</vt:lpstr>
      <vt:lpstr>微软雅黑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description>锐旗设计；https://9ppt.taobao.com</dc:description>
  <cp:lastModifiedBy>Administrator</cp:lastModifiedBy>
  <cp:revision>31</cp:revision>
  <dcterms:created xsi:type="dcterms:W3CDTF">2017-06-12T05:39:40Z</dcterms:created>
  <dcterms:modified xsi:type="dcterms:W3CDTF">2019-01-04T02:59:42Z</dcterms:modified>
</cp:coreProperties>
</file>