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8" r:id="rId27"/>
    <p:sldId id="290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6" d="100"/>
          <a:sy n="36" d="100"/>
        </p:scale>
        <p:origin x="1352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859C0-F1DF-4A9A-B6D7-75E028E6C7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5DD33-C33A-461C-9D00-92BF1722B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2197F-FE12-4167-A4E0-ED1CF3E25C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55497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764002" cy="6858001"/>
          </a:xfrm>
          <a:prstGeom prst="rect">
            <a:avLst/>
          </a:prstGeom>
        </p:spPr>
      </p:pic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577842" y="243841"/>
            <a:ext cx="6614159" cy="6614160"/>
          </a:xfrm>
          <a:custGeom>
            <a:avLst/>
            <a:gdLst>
              <a:gd name="connsiteX0" fmla="*/ 6614159 w 6614159"/>
              <a:gd name="connsiteY0" fmla="*/ 0 h 6614160"/>
              <a:gd name="connsiteX1" fmla="*/ 6614159 w 6614159"/>
              <a:gd name="connsiteY1" fmla="*/ 3418065 h 6614160"/>
              <a:gd name="connsiteX2" fmla="*/ 3418064 w 6614159"/>
              <a:gd name="connsiteY2" fmla="*/ 6614160 h 6614160"/>
              <a:gd name="connsiteX3" fmla="*/ 0 w 6614159"/>
              <a:gd name="connsiteY3" fmla="*/ 6614160 h 6614160"/>
              <a:gd name="connsiteX4" fmla="*/ 6614159 w 6614159"/>
              <a:gd name="connsiteY4" fmla="*/ 0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60">
                <a:moveTo>
                  <a:pt x="6614159" y="0"/>
                </a:moveTo>
                <a:lnTo>
                  <a:pt x="6614159" y="3418065"/>
                </a:lnTo>
                <a:cubicBezTo>
                  <a:pt x="4849004" y="3418065"/>
                  <a:pt x="3418064" y="4849006"/>
                  <a:pt x="3418064" y="6614160"/>
                </a:cubicBezTo>
                <a:lnTo>
                  <a:pt x="0" y="6614160"/>
                </a:lnTo>
                <a:cubicBezTo>
                  <a:pt x="0" y="2961260"/>
                  <a:pt x="2961259" y="0"/>
                  <a:pt x="6614159" y="0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764002" cy="6858001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5577842" y="1"/>
            <a:ext cx="6614159" cy="6614159"/>
          </a:xfrm>
          <a:custGeom>
            <a:avLst/>
            <a:gdLst>
              <a:gd name="connsiteX0" fmla="*/ 0 w 6614159"/>
              <a:gd name="connsiteY0" fmla="*/ 0 h 6614159"/>
              <a:gd name="connsiteX1" fmla="*/ 3418064 w 6614159"/>
              <a:gd name="connsiteY1" fmla="*/ 0 h 6614159"/>
              <a:gd name="connsiteX2" fmla="*/ 6614159 w 6614159"/>
              <a:gd name="connsiteY2" fmla="*/ 3196094 h 6614159"/>
              <a:gd name="connsiteX3" fmla="*/ 6614159 w 6614159"/>
              <a:gd name="connsiteY3" fmla="*/ 6614159 h 6614159"/>
              <a:gd name="connsiteX4" fmla="*/ 0 w 6614159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59">
                <a:moveTo>
                  <a:pt x="0" y="0"/>
                </a:moveTo>
                <a:lnTo>
                  <a:pt x="3418064" y="0"/>
                </a:lnTo>
                <a:cubicBezTo>
                  <a:pt x="3418064" y="1765154"/>
                  <a:pt x="4849004" y="3196094"/>
                  <a:pt x="6614159" y="3196094"/>
                </a:cubicBezTo>
                <a:lnTo>
                  <a:pt x="6614159" y="6614159"/>
                </a:lnTo>
                <a:cubicBezTo>
                  <a:pt x="2961259" y="6614159"/>
                  <a:pt x="0" y="3652899"/>
                  <a:pt x="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764002" cy="6858001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43841"/>
            <a:ext cx="6614160" cy="6614160"/>
          </a:xfrm>
          <a:custGeom>
            <a:avLst/>
            <a:gdLst>
              <a:gd name="connsiteX0" fmla="*/ 0 w 6614160"/>
              <a:gd name="connsiteY0" fmla="*/ 0 h 6614160"/>
              <a:gd name="connsiteX1" fmla="*/ 6614160 w 6614160"/>
              <a:gd name="connsiteY1" fmla="*/ 6614160 h 6614160"/>
              <a:gd name="connsiteX2" fmla="*/ 3196095 w 6614160"/>
              <a:gd name="connsiteY2" fmla="*/ 6614160 h 6614160"/>
              <a:gd name="connsiteX3" fmla="*/ 0 w 6614160"/>
              <a:gd name="connsiteY3" fmla="*/ 3418065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160" h="6614160">
                <a:moveTo>
                  <a:pt x="0" y="0"/>
                </a:moveTo>
                <a:cubicBezTo>
                  <a:pt x="3652900" y="0"/>
                  <a:pt x="6614160" y="2961260"/>
                  <a:pt x="6614160" y="6614160"/>
                </a:cubicBezTo>
                <a:lnTo>
                  <a:pt x="3196095" y="6614160"/>
                </a:lnTo>
                <a:cubicBezTo>
                  <a:pt x="3196095" y="4849006"/>
                  <a:pt x="1765155" y="3418065"/>
                  <a:pt x="0" y="3418065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764002" cy="6858001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6614160" cy="6614159"/>
          </a:xfrm>
          <a:custGeom>
            <a:avLst/>
            <a:gdLst>
              <a:gd name="connsiteX0" fmla="*/ 3196095 w 6614160"/>
              <a:gd name="connsiteY0" fmla="*/ 0 h 6614159"/>
              <a:gd name="connsiteX1" fmla="*/ 6614160 w 6614160"/>
              <a:gd name="connsiteY1" fmla="*/ 0 h 6614159"/>
              <a:gd name="connsiteX2" fmla="*/ 0 w 6614160"/>
              <a:gd name="connsiteY2" fmla="*/ 6614159 h 6614159"/>
              <a:gd name="connsiteX3" fmla="*/ 0 w 6614160"/>
              <a:gd name="connsiteY3" fmla="*/ 3196094 h 6614159"/>
              <a:gd name="connsiteX4" fmla="*/ 3196095 w 6614160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60" h="6614159">
                <a:moveTo>
                  <a:pt x="3196095" y="0"/>
                </a:moveTo>
                <a:lnTo>
                  <a:pt x="6614160" y="0"/>
                </a:lnTo>
                <a:cubicBezTo>
                  <a:pt x="6614160" y="3652899"/>
                  <a:pt x="3652900" y="6614159"/>
                  <a:pt x="0" y="6614159"/>
                </a:cubicBezTo>
                <a:lnTo>
                  <a:pt x="0" y="3196094"/>
                </a:lnTo>
                <a:cubicBezTo>
                  <a:pt x="1765155" y="3196094"/>
                  <a:pt x="3196095" y="1765154"/>
                  <a:pt x="319609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0"/>
            <a:ext cx="2057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3AD9D-7F83-4D0E-8CCD-39D39C84D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E6C68-E0EE-4015-BE0C-E411DBF2A7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0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3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057132" y="1615767"/>
            <a:ext cx="6801632" cy="3086100"/>
          </a:xfrm>
          <a:prstGeom prst="rect">
            <a:avLst/>
          </a:prstGeom>
          <a:solidFill>
            <a:srgbClr val="7D5438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57132" y="4504400"/>
            <a:ext cx="6801632" cy="197467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PA_库_文本框 7"/>
          <p:cNvSpPr txBox="1"/>
          <p:nvPr>
            <p:custDataLst>
              <p:tags r:id="rId1"/>
            </p:custDataLst>
          </p:nvPr>
        </p:nvSpPr>
        <p:spPr>
          <a:xfrm>
            <a:off x="1535428" y="2683876"/>
            <a:ext cx="9845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SUMMARY REPORT</a:t>
            </a:r>
            <a:endParaRPr lang="zh-CN" altLang="en-US" sz="54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项目总结汇报</a:t>
            </a:r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71564" y="1215717"/>
            <a:ext cx="7572767" cy="3886199"/>
          </a:xfrm>
          <a:prstGeom prst="rect">
            <a:avLst/>
          </a:prstGeom>
          <a:noFill/>
          <a:ln>
            <a:solidFill>
              <a:srgbClr val="F3D0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166859" y="2113533"/>
            <a:ext cx="6582167" cy="10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LOGO  HERE</a:t>
            </a:r>
            <a:endParaRPr lang="zh-CN" altLang="en-US" sz="1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" name="ïsļídé"/>
          <p:cNvSpPr/>
          <p:nvPr/>
        </p:nvSpPr>
        <p:spPr bwMode="auto">
          <a:xfrm>
            <a:off x="6147874" y="1750614"/>
            <a:ext cx="620139" cy="59658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3D0B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9" grpId="0" autoUpdateAnimBg="0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49"/>
          <p:cNvSpPr/>
          <p:nvPr/>
        </p:nvSpPr>
        <p:spPr>
          <a:xfrm>
            <a:off x="4973991" y="1078075"/>
            <a:ext cx="2344615" cy="2344615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sz="1600" kern="0">
              <a:solidFill>
                <a:prstClr val="whit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Shape 750"/>
          <p:cNvSpPr/>
          <p:nvPr/>
        </p:nvSpPr>
        <p:spPr>
          <a:xfrm>
            <a:off x="4973991" y="3720879"/>
            <a:ext cx="2344615" cy="2344615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sz="1600" kern="0">
              <a:solidFill>
                <a:prstClr val="whit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Shape 753"/>
          <p:cNvSpPr txBox="1"/>
          <p:nvPr/>
        </p:nvSpPr>
        <p:spPr>
          <a:xfrm>
            <a:off x="5744790" y="1541038"/>
            <a:ext cx="777617" cy="66172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600" kern="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97</a:t>
            </a:r>
            <a:endParaRPr lang="en-US" sz="3600" kern="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Shape 754"/>
          <p:cNvSpPr txBox="1"/>
          <p:nvPr/>
        </p:nvSpPr>
        <p:spPr>
          <a:xfrm>
            <a:off x="5067982" y="2464368"/>
            <a:ext cx="2136776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A company is an association or collection of individuals,</a:t>
            </a:r>
            <a:endParaRPr lang="en-US" sz="900" kern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Shape 755"/>
          <p:cNvSpPr txBox="1"/>
          <p:nvPr/>
        </p:nvSpPr>
        <p:spPr>
          <a:xfrm>
            <a:off x="5711929" y="2202757"/>
            <a:ext cx="843340" cy="26161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CLIENTS</a:t>
            </a:r>
            <a:endParaRPr lang="en-US" sz="1200" kern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Shape 756"/>
          <p:cNvSpPr txBox="1"/>
          <p:nvPr/>
        </p:nvSpPr>
        <p:spPr>
          <a:xfrm>
            <a:off x="5598217" y="4183843"/>
            <a:ext cx="1067760" cy="66172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600" ker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104</a:t>
            </a:r>
            <a:endParaRPr lang="en-US" sz="3600" kern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Shape 757"/>
          <p:cNvSpPr txBox="1"/>
          <p:nvPr/>
        </p:nvSpPr>
        <p:spPr>
          <a:xfrm>
            <a:off x="5066482" y="5107172"/>
            <a:ext cx="2136776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A company is an association or collection of individuals,</a:t>
            </a:r>
            <a:endParaRPr lang="en-US" sz="900" kern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Shape 758"/>
          <p:cNvSpPr txBox="1"/>
          <p:nvPr/>
        </p:nvSpPr>
        <p:spPr>
          <a:xfrm>
            <a:off x="5613847" y="4845562"/>
            <a:ext cx="1036501" cy="26161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PROJECTS</a:t>
            </a:r>
            <a:endParaRPr lang="en-US" sz="1200" kern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12" name="图片 11" descr="H:\办公图片\QQ图片20181228161250.jpgQQ图片2018122816125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97854" y="2463709"/>
            <a:ext cx="3324946" cy="22161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750623" y="1078075"/>
            <a:ext cx="3378200" cy="498741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1384459" y="2050353"/>
            <a:ext cx="2983355" cy="4094079"/>
            <a:chOff x="1384459" y="2050353"/>
            <a:chExt cx="2983355" cy="4094079"/>
          </a:xfrm>
        </p:grpSpPr>
        <p:sp>
          <p:nvSpPr>
            <p:cNvPr id="3" name="Rounded Rectangle 12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Donut 4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" name="Block Arc 5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2558249"/>
                <a:gd name="adj2" fmla="val 16132490"/>
                <a:gd name="adj3" fmla="val 2852"/>
              </a:avLst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Oval 6"/>
            <p:cNvSpPr/>
            <p:nvPr/>
          </p:nvSpPr>
          <p:spPr>
            <a:xfrm>
              <a:off x="3555272" y="4029003"/>
              <a:ext cx="186431" cy="186431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Title 3"/>
            <p:cNvSpPr txBox="1"/>
            <p:nvPr/>
          </p:nvSpPr>
          <p:spPr>
            <a:xfrm>
              <a:off x="2143236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75</a:t>
              </a:r>
              <a:r>
                <a:rPr lang="en-US" sz="4800" b="0" baseline="30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%</a:t>
              </a:r>
              <a:endParaRPr lang="en-US" sz="2000" b="0" baseline="30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Good Feedback</a:t>
              </a:r>
              <a:endParaRPr lang="en-US" sz="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Oval 10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Title 3"/>
            <p:cNvSpPr txBox="1"/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Repeat</a:t>
              </a:r>
              <a:endParaRPr lang="en-US" sz="105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Featured Service slogan</a:t>
              </a:r>
              <a:endParaRPr lang="en-US" sz="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4709071" y="2050353"/>
            <a:ext cx="2983355" cy="4094079"/>
            <a:chOff x="1384459" y="2050353"/>
            <a:chExt cx="2983355" cy="4094079"/>
          </a:xfrm>
        </p:grpSpPr>
        <p:sp>
          <p:nvSpPr>
            <p:cNvPr id="14" name="Rounded Rectangle 21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Donut 22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6" name="Block Arc 23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3781699"/>
                <a:gd name="adj2" fmla="val 16132490"/>
                <a:gd name="adj3" fmla="val 2852"/>
              </a:avLst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3286910" y="4251562"/>
              <a:ext cx="186431" cy="186431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2152114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63</a:t>
              </a:r>
              <a:r>
                <a:rPr lang="en-US" sz="4800" b="0" baseline="30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%</a:t>
              </a:r>
              <a:endParaRPr lang="en-US" sz="2000" b="0" baseline="30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0" name="Title 3"/>
            <p:cNvSpPr txBox="1"/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Good Feedback</a:t>
              </a:r>
              <a:endParaRPr lang="en-US" sz="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1" name="Oval 28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Title 3"/>
            <p:cNvSpPr txBox="1"/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Revenue</a:t>
              </a:r>
              <a:endParaRPr lang="en-US" sz="105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Title 3"/>
            <p:cNvSpPr txBox="1"/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Featured Service slogan</a:t>
              </a:r>
              <a:endParaRPr lang="en-US" sz="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4" name="Group 31"/>
          <p:cNvGrpSpPr/>
          <p:nvPr/>
        </p:nvGrpSpPr>
        <p:grpSpPr>
          <a:xfrm>
            <a:off x="8033683" y="2050353"/>
            <a:ext cx="2983355" cy="4094079"/>
            <a:chOff x="1384459" y="2050353"/>
            <a:chExt cx="2983355" cy="4094079"/>
          </a:xfrm>
        </p:grpSpPr>
        <p:sp>
          <p:nvSpPr>
            <p:cNvPr id="25" name="Rounded Rectangle 32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6" name="Donut 33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Block Arc 34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10775870"/>
                <a:gd name="adj2" fmla="val 16132490"/>
                <a:gd name="adj3" fmla="val 2852"/>
              </a:avLst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8" name="Oval 35"/>
            <p:cNvSpPr/>
            <p:nvPr/>
          </p:nvSpPr>
          <p:spPr>
            <a:xfrm>
              <a:off x="1829016" y="3428196"/>
              <a:ext cx="186431" cy="186431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2143236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25</a:t>
              </a:r>
              <a:r>
                <a:rPr lang="en-US" sz="4800" b="0" baseline="30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%</a:t>
              </a:r>
              <a:endParaRPr lang="en-US" sz="2000" b="0" baseline="30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1" name="Title 3"/>
            <p:cNvSpPr txBox="1"/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Good Feedback</a:t>
              </a:r>
              <a:endParaRPr lang="en-US" sz="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2" name="Oval 39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3" name="Title 3"/>
            <p:cNvSpPr txBox="1"/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 err="1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Refferals</a:t>
              </a:r>
              <a:endParaRPr lang="en-US" sz="105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4" name="Title 3"/>
            <p:cNvSpPr txBox="1"/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Featured Service slogan</a:t>
              </a:r>
              <a:endParaRPr lang="en-US" sz="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5" name="Shape 683"/>
          <p:cNvSpPr txBox="1"/>
          <p:nvPr/>
        </p:nvSpPr>
        <p:spPr>
          <a:xfrm>
            <a:off x="3541208" y="795771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取得成就展示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6" name="Shape 684"/>
          <p:cNvSpPr txBox="1"/>
          <p:nvPr/>
        </p:nvSpPr>
        <p:spPr>
          <a:xfrm>
            <a:off x="4741191" y="581991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81000" y="548640"/>
            <a:ext cx="6446520" cy="397523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4" name="圈箭头"/>
          <p:cNvSpPr/>
          <p:nvPr/>
        </p:nvSpPr>
        <p:spPr>
          <a:xfrm>
            <a:off x="5113020" y="2162175"/>
            <a:ext cx="701040" cy="701040"/>
          </a:xfrm>
          <a:custGeom>
            <a:avLst/>
            <a:gdLst>
              <a:gd name="connsiteX0" fmla="*/ 158628 w 585904"/>
              <a:gd name="connsiteY0" fmla="*/ 130053 h 585904"/>
              <a:gd name="connsiteX1" fmla="*/ 321527 w 585904"/>
              <a:gd name="connsiteY1" fmla="*/ 130053 h 585904"/>
              <a:gd name="connsiteX2" fmla="*/ 484425 w 585904"/>
              <a:gd name="connsiteY2" fmla="*/ 292952 h 585904"/>
              <a:gd name="connsiteX3" fmla="*/ 321527 w 585904"/>
              <a:gd name="connsiteY3" fmla="*/ 455850 h 585904"/>
              <a:gd name="connsiteX4" fmla="*/ 158628 w 585904"/>
              <a:gd name="connsiteY4" fmla="*/ 455850 h 585904"/>
              <a:gd name="connsiteX5" fmla="*/ 321527 w 585904"/>
              <a:gd name="connsiteY5" fmla="*/ 292952 h 585904"/>
              <a:gd name="connsiteX6" fmla="*/ 292951 w 585904"/>
              <a:gd name="connsiteY6" fmla="*/ 28505 h 585904"/>
              <a:gd name="connsiteX7" fmla="*/ 28504 w 585904"/>
              <a:gd name="connsiteY7" fmla="*/ 292952 h 585904"/>
              <a:gd name="connsiteX8" fmla="*/ 292951 w 585904"/>
              <a:gd name="connsiteY8" fmla="*/ 557399 h 585904"/>
              <a:gd name="connsiteX9" fmla="*/ 557398 w 585904"/>
              <a:gd name="connsiteY9" fmla="*/ 292952 h 585904"/>
              <a:gd name="connsiteX10" fmla="*/ 292951 w 585904"/>
              <a:gd name="connsiteY10" fmla="*/ 28505 h 585904"/>
              <a:gd name="connsiteX11" fmla="*/ 292952 w 585904"/>
              <a:gd name="connsiteY11" fmla="*/ 0 h 585904"/>
              <a:gd name="connsiteX12" fmla="*/ 585904 w 585904"/>
              <a:gd name="connsiteY12" fmla="*/ 292952 h 585904"/>
              <a:gd name="connsiteX13" fmla="*/ 292952 w 585904"/>
              <a:gd name="connsiteY13" fmla="*/ 585904 h 585904"/>
              <a:gd name="connsiteX14" fmla="*/ 0 w 585904"/>
              <a:gd name="connsiteY14" fmla="*/ 292952 h 585904"/>
              <a:gd name="connsiteX15" fmla="*/ 292952 w 585904"/>
              <a:gd name="connsiteY15" fmla="*/ 0 h 58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5904" h="585904">
                <a:moveTo>
                  <a:pt x="158628" y="130053"/>
                </a:moveTo>
                <a:lnTo>
                  <a:pt x="321527" y="130053"/>
                </a:lnTo>
                <a:lnTo>
                  <a:pt x="484425" y="292952"/>
                </a:lnTo>
                <a:lnTo>
                  <a:pt x="321527" y="455850"/>
                </a:lnTo>
                <a:lnTo>
                  <a:pt x="158628" y="455850"/>
                </a:lnTo>
                <a:lnTo>
                  <a:pt x="321527" y="292952"/>
                </a:lnTo>
                <a:close/>
                <a:moveTo>
                  <a:pt x="292951" y="28505"/>
                </a:moveTo>
                <a:cubicBezTo>
                  <a:pt x="146901" y="28505"/>
                  <a:pt x="28504" y="146902"/>
                  <a:pt x="28504" y="292952"/>
                </a:cubicBezTo>
                <a:cubicBezTo>
                  <a:pt x="28504" y="439002"/>
                  <a:pt x="146901" y="557399"/>
                  <a:pt x="292951" y="557399"/>
                </a:cubicBezTo>
                <a:cubicBezTo>
                  <a:pt x="439001" y="557399"/>
                  <a:pt x="557398" y="439002"/>
                  <a:pt x="557398" y="292952"/>
                </a:cubicBezTo>
                <a:cubicBezTo>
                  <a:pt x="557398" y="146902"/>
                  <a:pt x="439001" y="28505"/>
                  <a:pt x="292951" y="28505"/>
                </a:cubicBezTo>
                <a:close/>
                <a:moveTo>
                  <a:pt x="292952" y="0"/>
                </a:moveTo>
                <a:cubicBezTo>
                  <a:pt x="454745" y="0"/>
                  <a:pt x="585904" y="131159"/>
                  <a:pt x="585904" y="292952"/>
                </a:cubicBezTo>
                <a:cubicBezTo>
                  <a:pt x="585904" y="454745"/>
                  <a:pt x="454745" y="585904"/>
                  <a:pt x="292952" y="585904"/>
                </a:cubicBezTo>
                <a:cubicBezTo>
                  <a:pt x="131159" y="585904"/>
                  <a:pt x="0" y="454745"/>
                  <a:pt x="0" y="292952"/>
                </a:cubicBezTo>
                <a:cubicBezTo>
                  <a:pt x="0" y="131159"/>
                  <a:pt x="131159" y="0"/>
                  <a:pt x="29295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6" name="Shape 683"/>
          <p:cNvSpPr txBox="1"/>
          <p:nvPr/>
        </p:nvSpPr>
        <p:spPr>
          <a:xfrm>
            <a:off x="6548879" y="4181070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取得成就展示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7" name="Shape 684"/>
          <p:cNvSpPr txBox="1"/>
          <p:nvPr/>
        </p:nvSpPr>
        <p:spPr>
          <a:xfrm>
            <a:off x="8964222" y="3967290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66" name="Group 13"/>
          <p:cNvGrpSpPr/>
          <p:nvPr/>
        </p:nvGrpSpPr>
        <p:grpSpPr>
          <a:xfrm>
            <a:off x="5435507" y="5386030"/>
            <a:ext cx="4703333" cy="923330"/>
            <a:chOff x="6134100" y="4693693"/>
            <a:chExt cx="4703333" cy="923330"/>
          </a:xfrm>
        </p:grpSpPr>
        <p:sp>
          <p:nvSpPr>
            <p:cNvPr id="67" name="Shape 2687"/>
            <p:cNvSpPr/>
            <p:nvPr/>
          </p:nvSpPr>
          <p:spPr>
            <a:xfrm>
              <a:off x="6134100" y="4758055"/>
              <a:ext cx="438150" cy="438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55" y="16200"/>
                  </a:moveTo>
                  <a:lnTo>
                    <a:pt x="15709" y="16200"/>
                  </a:lnTo>
                  <a:lnTo>
                    <a:pt x="15709" y="14727"/>
                  </a:lnTo>
                  <a:lnTo>
                    <a:pt x="18655" y="14727"/>
                  </a:lnTo>
                  <a:cubicBezTo>
                    <a:pt x="18655" y="14727"/>
                    <a:pt x="18655" y="16200"/>
                    <a:pt x="18655" y="16200"/>
                  </a:cubicBezTo>
                  <a:close/>
                  <a:moveTo>
                    <a:pt x="18655" y="18655"/>
                  </a:moveTo>
                  <a:lnTo>
                    <a:pt x="15709" y="18655"/>
                  </a:lnTo>
                  <a:lnTo>
                    <a:pt x="15709" y="17182"/>
                  </a:lnTo>
                  <a:lnTo>
                    <a:pt x="18655" y="17182"/>
                  </a:lnTo>
                  <a:cubicBezTo>
                    <a:pt x="18655" y="17182"/>
                    <a:pt x="18655" y="18655"/>
                    <a:pt x="18655" y="18655"/>
                  </a:cubicBezTo>
                  <a:close/>
                  <a:moveTo>
                    <a:pt x="17182" y="20618"/>
                  </a:moveTo>
                  <a:cubicBezTo>
                    <a:pt x="16542" y="20618"/>
                    <a:pt x="16002" y="20207"/>
                    <a:pt x="15799" y="19636"/>
                  </a:cubicBezTo>
                  <a:lnTo>
                    <a:pt x="18564" y="19636"/>
                  </a:lnTo>
                  <a:cubicBezTo>
                    <a:pt x="18361" y="20207"/>
                    <a:pt x="17822" y="20618"/>
                    <a:pt x="17182" y="20618"/>
                  </a:cubicBezTo>
                  <a:moveTo>
                    <a:pt x="17182" y="12764"/>
                  </a:moveTo>
                  <a:cubicBezTo>
                    <a:pt x="17822" y="12764"/>
                    <a:pt x="18361" y="13175"/>
                    <a:pt x="18564" y="13745"/>
                  </a:cubicBezTo>
                  <a:lnTo>
                    <a:pt x="15799" y="13745"/>
                  </a:lnTo>
                  <a:cubicBezTo>
                    <a:pt x="16002" y="13175"/>
                    <a:pt x="16542" y="12764"/>
                    <a:pt x="17182" y="12764"/>
                  </a:cubicBezTo>
                  <a:moveTo>
                    <a:pt x="5891" y="16200"/>
                  </a:moveTo>
                  <a:lnTo>
                    <a:pt x="2945" y="16200"/>
                  </a:lnTo>
                  <a:lnTo>
                    <a:pt x="2945" y="14727"/>
                  </a:lnTo>
                  <a:lnTo>
                    <a:pt x="5891" y="14727"/>
                  </a:lnTo>
                  <a:cubicBezTo>
                    <a:pt x="5891" y="14727"/>
                    <a:pt x="5891" y="16200"/>
                    <a:pt x="5891" y="16200"/>
                  </a:cubicBezTo>
                  <a:close/>
                  <a:moveTo>
                    <a:pt x="4418" y="12764"/>
                  </a:moveTo>
                  <a:cubicBezTo>
                    <a:pt x="5058" y="12764"/>
                    <a:pt x="5598" y="13175"/>
                    <a:pt x="5801" y="13745"/>
                  </a:cubicBezTo>
                  <a:lnTo>
                    <a:pt x="3036" y="13745"/>
                  </a:lnTo>
                  <a:cubicBezTo>
                    <a:pt x="3239" y="13175"/>
                    <a:pt x="3778" y="12764"/>
                    <a:pt x="4418" y="12764"/>
                  </a:cubicBezTo>
                  <a:moveTo>
                    <a:pt x="5891" y="18655"/>
                  </a:moveTo>
                  <a:lnTo>
                    <a:pt x="2945" y="18655"/>
                  </a:lnTo>
                  <a:lnTo>
                    <a:pt x="2945" y="17182"/>
                  </a:lnTo>
                  <a:lnTo>
                    <a:pt x="5891" y="17182"/>
                  </a:lnTo>
                  <a:cubicBezTo>
                    <a:pt x="5891" y="17182"/>
                    <a:pt x="5891" y="18655"/>
                    <a:pt x="5891" y="18655"/>
                  </a:cubicBezTo>
                  <a:close/>
                  <a:moveTo>
                    <a:pt x="4418" y="20618"/>
                  </a:moveTo>
                  <a:cubicBezTo>
                    <a:pt x="3778" y="20618"/>
                    <a:pt x="3239" y="20207"/>
                    <a:pt x="3036" y="19636"/>
                  </a:cubicBezTo>
                  <a:lnTo>
                    <a:pt x="5801" y="19636"/>
                  </a:lnTo>
                  <a:cubicBezTo>
                    <a:pt x="5598" y="20207"/>
                    <a:pt x="5058" y="20618"/>
                    <a:pt x="4418" y="20618"/>
                  </a:cubicBezTo>
                  <a:moveTo>
                    <a:pt x="19636" y="13745"/>
                  </a:moveTo>
                  <a:lnTo>
                    <a:pt x="19636" y="8836"/>
                  </a:lnTo>
                  <a:cubicBezTo>
                    <a:pt x="19636" y="3956"/>
                    <a:pt x="15680" y="0"/>
                    <a:pt x="10800" y="0"/>
                  </a:cubicBezTo>
                  <a:cubicBezTo>
                    <a:pt x="5920" y="0"/>
                    <a:pt x="1964" y="3956"/>
                    <a:pt x="1964" y="8836"/>
                  </a:cubicBezTo>
                  <a:lnTo>
                    <a:pt x="1964" y="13745"/>
                  </a:lnTo>
                  <a:cubicBezTo>
                    <a:pt x="879" y="13745"/>
                    <a:pt x="0" y="14625"/>
                    <a:pt x="0" y="15709"/>
                  </a:cubicBezTo>
                  <a:lnTo>
                    <a:pt x="0" y="17673"/>
                  </a:lnTo>
                  <a:cubicBezTo>
                    <a:pt x="0" y="18757"/>
                    <a:pt x="879" y="19636"/>
                    <a:pt x="1964" y="19636"/>
                  </a:cubicBezTo>
                  <a:lnTo>
                    <a:pt x="2013" y="19636"/>
                  </a:lnTo>
                  <a:cubicBezTo>
                    <a:pt x="2241" y="20757"/>
                    <a:pt x="3231" y="21600"/>
                    <a:pt x="4418" y="21600"/>
                  </a:cubicBezTo>
                  <a:cubicBezTo>
                    <a:pt x="5774" y="21600"/>
                    <a:pt x="6873" y="20501"/>
                    <a:pt x="6873" y="19145"/>
                  </a:cubicBezTo>
                  <a:lnTo>
                    <a:pt x="6873" y="14236"/>
                  </a:lnTo>
                  <a:cubicBezTo>
                    <a:pt x="6873" y="12881"/>
                    <a:pt x="5774" y="11782"/>
                    <a:pt x="4418" y="11782"/>
                  </a:cubicBezTo>
                  <a:cubicBezTo>
                    <a:pt x="3864" y="11782"/>
                    <a:pt x="3356" y="11971"/>
                    <a:pt x="2945" y="12282"/>
                  </a:cubicBezTo>
                  <a:lnTo>
                    <a:pt x="2945" y="8836"/>
                  </a:lnTo>
                  <a:cubicBezTo>
                    <a:pt x="2945" y="4499"/>
                    <a:pt x="6462" y="982"/>
                    <a:pt x="10800" y="982"/>
                  </a:cubicBezTo>
                  <a:cubicBezTo>
                    <a:pt x="15138" y="982"/>
                    <a:pt x="18655" y="4499"/>
                    <a:pt x="18655" y="8836"/>
                  </a:cubicBezTo>
                  <a:lnTo>
                    <a:pt x="18655" y="12282"/>
                  </a:lnTo>
                  <a:cubicBezTo>
                    <a:pt x="18244" y="11971"/>
                    <a:pt x="17736" y="11782"/>
                    <a:pt x="17182" y="11782"/>
                  </a:cubicBezTo>
                  <a:cubicBezTo>
                    <a:pt x="15826" y="11782"/>
                    <a:pt x="14727" y="12881"/>
                    <a:pt x="14727" y="14236"/>
                  </a:cubicBezTo>
                  <a:lnTo>
                    <a:pt x="14727" y="19145"/>
                  </a:lnTo>
                  <a:cubicBezTo>
                    <a:pt x="14727" y="20501"/>
                    <a:pt x="15826" y="21600"/>
                    <a:pt x="17182" y="21600"/>
                  </a:cubicBezTo>
                  <a:cubicBezTo>
                    <a:pt x="18369" y="21600"/>
                    <a:pt x="19360" y="20757"/>
                    <a:pt x="19587" y="19636"/>
                  </a:cubicBezTo>
                  <a:lnTo>
                    <a:pt x="19636" y="19636"/>
                  </a:lnTo>
                  <a:cubicBezTo>
                    <a:pt x="20721" y="19636"/>
                    <a:pt x="21600" y="18757"/>
                    <a:pt x="21600" y="17673"/>
                  </a:cubicBezTo>
                  <a:lnTo>
                    <a:pt x="21600" y="15709"/>
                  </a:lnTo>
                  <a:cubicBezTo>
                    <a:pt x="21600" y="14625"/>
                    <a:pt x="20721" y="13745"/>
                    <a:pt x="19636" y="13745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65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0" name="Rectangle 10"/>
            <p:cNvSpPr/>
            <p:nvPr/>
          </p:nvSpPr>
          <p:spPr>
            <a:xfrm>
              <a:off x="6936554" y="4693693"/>
              <a:ext cx="390087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Lorem ipsum dolor sit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amet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,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consectetur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adipiscing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elit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.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Pellentesque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aliquet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,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sapien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eget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porta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porttitor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,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nibh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lacus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laoreet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turpis</a:t>
              </a:r>
              <a:r>
                <a:rPr lang="en-US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, </a:t>
              </a:r>
              <a:r>
                <a:rPr lang="en-US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quis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21" name="图片 20" descr="H:\办公图片\500272865.jpg500272865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6927142" y="1004913"/>
            <a:ext cx="3324946" cy="2216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4" grpId="0" animBg="1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4" grpId="0" animBg="1"/>
          <p:bldP spid="46" grpId="0"/>
          <p:bldP spid="4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4"/>
          <p:cNvSpPr/>
          <p:nvPr/>
        </p:nvSpPr>
        <p:spPr>
          <a:xfrm>
            <a:off x="6549751" y="980613"/>
            <a:ext cx="4323873" cy="4829175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" name="Shape 643"/>
          <p:cNvSpPr txBox="1"/>
          <p:nvPr/>
        </p:nvSpPr>
        <p:spPr>
          <a:xfrm>
            <a:off x="7452653" y="4364309"/>
            <a:ext cx="239805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A company is an association or collection of individuals, whether natural persons, legal persons, or a mixture of both. Company members</a:t>
            </a:r>
            <a:endParaRPr lang="en-US" sz="1000" kern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Shape 644"/>
          <p:cNvSpPr txBox="1"/>
          <p:nvPr/>
        </p:nvSpPr>
        <p:spPr>
          <a:xfrm>
            <a:off x="7389153" y="3998180"/>
            <a:ext cx="250005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6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YOUR TITLE HERE</a:t>
            </a:r>
            <a:endParaRPr lang="en-US" sz="16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84856" y="1964810"/>
            <a:ext cx="1740900" cy="1740900"/>
            <a:chOff x="7784856" y="1964810"/>
            <a:chExt cx="1740900" cy="1740900"/>
          </a:xfrm>
        </p:grpSpPr>
        <p:sp>
          <p:nvSpPr>
            <p:cNvPr id="3" name="Shape 639"/>
            <p:cNvSpPr/>
            <p:nvPr/>
          </p:nvSpPr>
          <p:spPr>
            <a:xfrm>
              <a:off x="7784856" y="1964810"/>
              <a:ext cx="1740900" cy="1740900"/>
            </a:xfrm>
            <a:prstGeom prst="ellipse">
              <a:avLst/>
            </a:prstGeom>
            <a:noFill/>
            <a:ln w="12700" cap="flat" cmpd="sng">
              <a:solidFill>
                <a:srgbClr val="D4BDA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D4BDAB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Shape 649"/>
            <p:cNvSpPr/>
            <p:nvPr/>
          </p:nvSpPr>
          <p:spPr>
            <a:xfrm>
              <a:off x="8422594" y="2492005"/>
              <a:ext cx="499200" cy="6865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372" y="92727"/>
                  </a:moveTo>
                  <a:lnTo>
                    <a:pt x="29461" y="69583"/>
                  </a:lnTo>
                  <a:lnTo>
                    <a:pt x="29411" y="69561"/>
                  </a:lnTo>
                  <a:cubicBezTo>
                    <a:pt x="29750" y="69150"/>
                    <a:pt x="30000" y="68694"/>
                    <a:pt x="30000" y="68183"/>
                  </a:cubicBezTo>
                  <a:cubicBezTo>
                    <a:pt x="30000" y="66672"/>
                    <a:pt x="28322" y="65455"/>
                    <a:pt x="26250" y="65455"/>
                  </a:cubicBezTo>
                  <a:lnTo>
                    <a:pt x="18750" y="65455"/>
                  </a:lnTo>
                  <a:lnTo>
                    <a:pt x="36750" y="48000"/>
                  </a:lnTo>
                  <a:lnTo>
                    <a:pt x="36700" y="47972"/>
                  </a:lnTo>
                  <a:cubicBezTo>
                    <a:pt x="37172" y="47516"/>
                    <a:pt x="37500" y="46977"/>
                    <a:pt x="37500" y="46361"/>
                  </a:cubicBezTo>
                  <a:cubicBezTo>
                    <a:pt x="37500" y="44861"/>
                    <a:pt x="35822" y="43638"/>
                    <a:pt x="33750" y="43638"/>
                  </a:cubicBezTo>
                  <a:lnTo>
                    <a:pt x="26972" y="43638"/>
                  </a:lnTo>
                  <a:lnTo>
                    <a:pt x="47488" y="26583"/>
                  </a:lnTo>
                  <a:lnTo>
                    <a:pt x="47466" y="26566"/>
                  </a:lnTo>
                  <a:cubicBezTo>
                    <a:pt x="48238" y="26061"/>
                    <a:pt x="48750" y="25355"/>
                    <a:pt x="48750" y="24544"/>
                  </a:cubicBezTo>
                  <a:cubicBezTo>
                    <a:pt x="48750" y="23038"/>
                    <a:pt x="47072" y="21816"/>
                    <a:pt x="45000" y="21816"/>
                  </a:cubicBezTo>
                  <a:lnTo>
                    <a:pt x="39050" y="21816"/>
                  </a:lnTo>
                  <a:lnTo>
                    <a:pt x="60000" y="6583"/>
                  </a:lnTo>
                  <a:lnTo>
                    <a:pt x="80950" y="21816"/>
                  </a:lnTo>
                  <a:lnTo>
                    <a:pt x="75000" y="21816"/>
                  </a:lnTo>
                  <a:cubicBezTo>
                    <a:pt x="72933" y="21816"/>
                    <a:pt x="71250" y="23038"/>
                    <a:pt x="71250" y="24544"/>
                  </a:cubicBezTo>
                  <a:cubicBezTo>
                    <a:pt x="71250" y="25355"/>
                    <a:pt x="71761" y="26061"/>
                    <a:pt x="72533" y="26566"/>
                  </a:cubicBezTo>
                  <a:lnTo>
                    <a:pt x="72511" y="26583"/>
                  </a:lnTo>
                  <a:lnTo>
                    <a:pt x="93022" y="43638"/>
                  </a:lnTo>
                  <a:lnTo>
                    <a:pt x="86250" y="43638"/>
                  </a:lnTo>
                  <a:cubicBezTo>
                    <a:pt x="84183" y="43638"/>
                    <a:pt x="82500" y="44861"/>
                    <a:pt x="82500" y="46361"/>
                  </a:cubicBezTo>
                  <a:cubicBezTo>
                    <a:pt x="82500" y="46977"/>
                    <a:pt x="82827" y="47516"/>
                    <a:pt x="83300" y="47972"/>
                  </a:cubicBezTo>
                  <a:lnTo>
                    <a:pt x="83250" y="48000"/>
                  </a:lnTo>
                  <a:lnTo>
                    <a:pt x="101250" y="65455"/>
                  </a:lnTo>
                  <a:lnTo>
                    <a:pt x="93750" y="65455"/>
                  </a:lnTo>
                  <a:cubicBezTo>
                    <a:pt x="91683" y="65455"/>
                    <a:pt x="90000" y="66672"/>
                    <a:pt x="90000" y="68183"/>
                  </a:cubicBezTo>
                  <a:cubicBezTo>
                    <a:pt x="90000" y="68694"/>
                    <a:pt x="90244" y="69150"/>
                    <a:pt x="90588" y="69561"/>
                  </a:cubicBezTo>
                  <a:lnTo>
                    <a:pt x="90533" y="69583"/>
                  </a:lnTo>
                  <a:lnTo>
                    <a:pt x="109627" y="92727"/>
                  </a:lnTo>
                  <a:cubicBezTo>
                    <a:pt x="109627" y="92727"/>
                    <a:pt x="10372" y="92727"/>
                    <a:pt x="10372" y="92727"/>
                  </a:cubicBezTo>
                  <a:close/>
                  <a:moveTo>
                    <a:pt x="67500" y="114544"/>
                  </a:moveTo>
                  <a:lnTo>
                    <a:pt x="52500" y="114544"/>
                  </a:lnTo>
                  <a:lnTo>
                    <a:pt x="52500" y="98183"/>
                  </a:lnTo>
                  <a:lnTo>
                    <a:pt x="67500" y="98183"/>
                  </a:lnTo>
                  <a:cubicBezTo>
                    <a:pt x="67500" y="98183"/>
                    <a:pt x="67500" y="114544"/>
                    <a:pt x="67500" y="114544"/>
                  </a:cubicBezTo>
                  <a:close/>
                  <a:moveTo>
                    <a:pt x="119411" y="94072"/>
                  </a:moveTo>
                  <a:lnTo>
                    <a:pt x="119461" y="94050"/>
                  </a:lnTo>
                  <a:lnTo>
                    <a:pt x="100372" y="70911"/>
                  </a:lnTo>
                  <a:lnTo>
                    <a:pt x="108750" y="70911"/>
                  </a:lnTo>
                  <a:cubicBezTo>
                    <a:pt x="110822" y="70911"/>
                    <a:pt x="112500" y="69688"/>
                    <a:pt x="112500" y="68183"/>
                  </a:cubicBezTo>
                  <a:cubicBezTo>
                    <a:pt x="112500" y="67566"/>
                    <a:pt x="112172" y="67033"/>
                    <a:pt x="111700" y="66572"/>
                  </a:cubicBezTo>
                  <a:lnTo>
                    <a:pt x="111750" y="66544"/>
                  </a:lnTo>
                  <a:lnTo>
                    <a:pt x="93750" y="49088"/>
                  </a:lnTo>
                  <a:lnTo>
                    <a:pt x="101250" y="49088"/>
                  </a:lnTo>
                  <a:cubicBezTo>
                    <a:pt x="103322" y="49088"/>
                    <a:pt x="105000" y="47872"/>
                    <a:pt x="105000" y="46361"/>
                  </a:cubicBezTo>
                  <a:cubicBezTo>
                    <a:pt x="105000" y="45555"/>
                    <a:pt x="104488" y="44844"/>
                    <a:pt x="103716" y="44344"/>
                  </a:cubicBezTo>
                  <a:lnTo>
                    <a:pt x="103738" y="44322"/>
                  </a:lnTo>
                  <a:lnTo>
                    <a:pt x="83222" y="27272"/>
                  </a:lnTo>
                  <a:lnTo>
                    <a:pt x="90000" y="27272"/>
                  </a:lnTo>
                  <a:cubicBezTo>
                    <a:pt x="92072" y="27272"/>
                    <a:pt x="93750" y="26055"/>
                    <a:pt x="93750" y="24544"/>
                  </a:cubicBezTo>
                  <a:cubicBezTo>
                    <a:pt x="93750" y="23794"/>
                    <a:pt x="93333" y="23111"/>
                    <a:pt x="92650" y="22616"/>
                  </a:cubicBezTo>
                  <a:lnTo>
                    <a:pt x="62650" y="800"/>
                  </a:lnTo>
                  <a:cubicBezTo>
                    <a:pt x="61972" y="305"/>
                    <a:pt x="61033" y="0"/>
                    <a:pt x="60000" y="0"/>
                  </a:cubicBezTo>
                  <a:cubicBezTo>
                    <a:pt x="58966" y="0"/>
                    <a:pt x="58027" y="305"/>
                    <a:pt x="57350" y="800"/>
                  </a:cubicBezTo>
                  <a:lnTo>
                    <a:pt x="27350" y="22616"/>
                  </a:lnTo>
                  <a:cubicBezTo>
                    <a:pt x="26672" y="23111"/>
                    <a:pt x="26250" y="23794"/>
                    <a:pt x="26250" y="24544"/>
                  </a:cubicBezTo>
                  <a:cubicBezTo>
                    <a:pt x="26250" y="26055"/>
                    <a:pt x="27933" y="27272"/>
                    <a:pt x="30000" y="27272"/>
                  </a:cubicBezTo>
                  <a:lnTo>
                    <a:pt x="36772" y="27272"/>
                  </a:lnTo>
                  <a:lnTo>
                    <a:pt x="16261" y="44322"/>
                  </a:lnTo>
                  <a:lnTo>
                    <a:pt x="16283" y="44344"/>
                  </a:lnTo>
                  <a:cubicBezTo>
                    <a:pt x="15511" y="44844"/>
                    <a:pt x="15000" y="45555"/>
                    <a:pt x="15000" y="46361"/>
                  </a:cubicBezTo>
                  <a:cubicBezTo>
                    <a:pt x="15000" y="47872"/>
                    <a:pt x="16683" y="49088"/>
                    <a:pt x="18750" y="49088"/>
                  </a:cubicBezTo>
                  <a:lnTo>
                    <a:pt x="26250" y="49088"/>
                  </a:lnTo>
                  <a:lnTo>
                    <a:pt x="8250" y="66544"/>
                  </a:lnTo>
                  <a:lnTo>
                    <a:pt x="8300" y="66572"/>
                  </a:lnTo>
                  <a:cubicBezTo>
                    <a:pt x="7827" y="67033"/>
                    <a:pt x="7500" y="67566"/>
                    <a:pt x="7500" y="68183"/>
                  </a:cubicBezTo>
                  <a:cubicBezTo>
                    <a:pt x="7500" y="69688"/>
                    <a:pt x="9183" y="70911"/>
                    <a:pt x="11250" y="70911"/>
                  </a:cubicBezTo>
                  <a:lnTo>
                    <a:pt x="19627" y="70911"/>
                  </a:lnTo>
                  <a:lnTo>
                    <a:pt x="533" y="94050"/>
                  </a:lnTo>
                  <a:lnTo>
                    <a:pt x="588" y="94072"/>
                  </a:lnTo>
                  <a:cubicBezTo>
                    <a:pt x="244" y="94483"/>
                    <a:pt x="0" y="94938"/>
                    <a:pt x="0" y="95455"/>
                  </a:cubicBezTo>
                  <a:cubicBezTo>
                    <a:pt x="0" y="96961"/>
                    <a:pt x="1683" y="98183"/>
                    <a:pt x="3750" y="98183"/>
                  </a:cubicBezTo>
                  <a:lnTo>
                    <a:pt x="45000" y="98183"/>
                  </a:lnTo>
                  <a:lnTo>
                    <a:pt x="45000" y="117272"/>
                  </a:lnTo>
                  <a:cubicBezTo>
                    <a:pt x="45000" y="118777"/>
                    <a:pt x="46683" y="120000"/>
                    <a:pt x="48750" y="120000"/>
                  </a:cubicBezTo>
                  <a:lnTo>
                    <a:pt x="71250" y="120000"/>
                  </a:lnTo>
                  <a:cubicBezTo>
                    <a:pt x="73322" y="120000"/>
                    <a:pt x="75000" y="118777"/>
                    <a:pt x="75000" y="117272"/>
                  </a:cubicBezTo>
                  <a:lnTo>
                    <a:pt x="75000" y="98183"/>
                  </a:lnTo>
                  <a:lnTo>
                    <a:pt x="116250" y="98183"/>
                  </a:lnTo>
                  <a:cubicBezTo>
                    <a:pt x="118322" y="98183"/>
                    <a:pt x="120000" y="96961"/>
                    <a:pt x="120000" y="95455"/>
                  </a:cubicBezTo>
                  <a:cubicBezTo>
                    <a:pt x="120000" y="94938"/>
                    <a:pt x="119750" y="94483"/>
                    <a:pt x="119411" y="94072"/>
                  </a:cubicBezTo>
                </a:path>
              </a:pathLst>
            </a:custGeom>
            <a:solidFill>
              <a:srgbClr val="D4BDAB"/>
            </a:solidFill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D4BDAB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10" name="图片 9" descr="H:\办公图片\500268706.jpg50026870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003300" y="1897149"/>
            <a:ext cx="4562030" cy="3041015"/>
          </a:xfrm>
          <a:prstGeom prst="snip1Rect">
            <a:avLst>
              <a:gd name="adj" fmla="val 4696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1220" y="5029200"/>
            <a:ext cx="2954656" cy="306063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4875" y="1281096"/>
            <a:ext cx="2967349" cy="4054167"/>
          </a:xfrm>
          <a:prstGeom prst="rect">
            <a:avLst/>
          </a:prstGeom>
          <a:solidFill>
            <a:srgbClr val="7D5438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PA_库_文本框 7"/>
          <p:cNvSpPr txBox="1"/>
          <p:nvPr>
            <p:custDataLst>
              <p:tags r:id="rId1"/>
            </p:custDataLst>
          </p:nvPr>
        </p:nvSpPr>
        <p:spPr>
          <a:xfrm>
            <a:off x="5169237" y="2971854"/>
            <a:ext cx="203132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03</a:t>
            </a:r>
            <a:endParaRPr lang="en-US" altLang="zh-CN" sz="48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问题分析</a:t>
            </a:r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PA_库_标题 3"/>
          <p:cNvSpPr txBox="1"/>
          <p:nvPr>
            <p:custDataLst>
              <p:tags r:id="rId2"/>
            </p:custDataLst>
          </p:nvPr>
        </p:nvSpPr>
        <p:spPr>
          <a:xfrm>
            <a:off x="3944104" y="4454837"/>
            <a:ext cx="4494276" cy="2997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THREE</a:t>
            </a:r>
            <a:endParaRPr lang="en-US" altLang="zh-CN" sz="1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cxnSp>
        <p:nvCxnSpPr>
          <p:cNvPr id="21" name="PA_库_直接连接符 12"/>
          <p:cNvCxnSpPr/>
          <p:nvPr>
            <p:custDataLst>
              <p:tags r:id="rId3"/>
            </p:custDataLst>
          </p:nvPr>
        </p:nvCxnSpPr>
        <p:spPr>
          <a:xfrm>
            <a:off x="5039281" y="4454837"/>
            <a:ext cx="240553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sļídé"/>
          <p:cNvSpPr/>
          <p:nvPr/>
        </p:nvSpPr>
        <p:spPr bwMode="auto">
          <a:xfrm>
            <a:off x="5868479" y="2269379"/>
            <a:ext cx="620139" cy="59658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3D0B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0401" y="1079501"/>
            <a:ext cx="3416300" cy="4470399"/>
          </a:xfrm>
          <a:prstGeom prst="rect">
            <a:avLst/>
          </a:prstGeom>
          <a:noFill/>
          <a:ln>
            <a:solidFill>
              <a:srgbClr val="F3D0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9" grpId="0" autoUpdateAnimBg="0"/>
      <p:bldP spid="20" grpId="0" autoUpdateAnimBg="0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/>
          <p:nvPr/>
        </p:nvSpPr>
        <p:spPr>
          <a:xfrm>
            <a:off x="2251197" y="2585437"/>
            <a:ext cx="3001999" cy="3001997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254000" dist="127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Oval 4"/>
          <p:cNvSpPr/>
          <p:nvPr/>
        </p:nvSpPr>
        <p:spPr>
          <a:xfrm>
            <a:off x="2615977" y="2950218"/>
            <a:ext cx="2272439" cy="2272439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254000" dist="127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" name="Oval 5"/>
          <p:cNvSpPr/>
          <p:nvPr/>
        </p:nvSpPr>
        <p:spPr>
          <a:xfrm>
            <a:off x="2982068" y="3316308"/>
            <a:ext cx="1540259" cy="1540259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254000" dist="127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Oval 6"/>
          <p:cNvSpPr/>
          <p:nvPr/>
        </p:nvSpPr>
        <p:spPr>
          <a:xfrm>
            <a:off x="1887354" y="2221595"/>
            <a:ext cx="3729685" cy="3729685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254000" dist="127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Arc 9"/>
          <p:cNvSpPr/>
          <p:nvPr/>
        </p:nvSpPr>
        <p:spPr>
          <a:xfrm>
            <a:off x="2982068" y="3316308"/>
            <a:ext cx="1540259" cy="1540259"/>
          </a:xfrm>
          <a:prstGeom prst="arc">
            <a:avLst>
              <a:gd name="adj1" fmla="val 16200000"/>
              <a:gd name="adj2" fmla="val 5466239"/>
            </a:avLst>
          </a:prstGeom>
          <a:ln w="127000" cap="rnd" cmpd="sng">
            <a:solidFill>
              <a:srgbClr val="845837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Arc 8"/>
          <p:cNvSpPr/>
          <p:nvPr/>
        </p:nvSpPr>
        <p:spPr>
          <a:xfrm>
            <a:off x="2615977" y="2950218"/>
            <a:ext cx="2272439" cy="2272439"/>
          </a:xfrm>
          <a:prstGeom prst="arc">
            <a:avLst>
              <a:gd name="adj1" fmla="val 16200000"/>
              <a:gd name="adj2" fmla="val 9819690"/>
            </a:avLst>
          </a:prstGeom>
          <a:ln w="127000" cap="rnd" cmpd="sng">
            <a:solidFill>
              <a:srgbClr val="D4BDAB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Arc 7"/>
          <p:cNvSpPr/>
          <p:nvPr/>
        </p:nvSpPr>
        <p:spPr>
          <a:xfrm>
            <a:off x="2251197" y="2585437"/>
            <a:ext cx="3001999" cy="3001997"/>
          </a:xfrm>
          <a:prstGeom prst="arc">
            <a:avLst>
              <a:gd name="adj1" fmla="val 16200000"/>
              <a:gd name="adj2" fmla="val 11210167"/>
            </a:avLst>
          </a:prstGeom>
          <a:ln w="127000" cap="rnd" cmpd="sng">
            <a:solidFill>
              <a:srgbClr val="845837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Arc 10"/>
          <p:cNvSpPr/>
          <p:nvPr/>
        </p:nvSpPr>
        <p:spPr>
          <a:xfrm>
            <a:off x="1887354" y="2221595"/>
            <a:ext cx="3729685" cy="3729685"/>
          </a:xfrm>
          <a:prstGeom prst="arc">
            <a:avLst>
              <a:gd name="adj1" fmla="val 16200000"/>
              <a:gd name="adj2" fmla="val 2231747"/>
            </a:avLst>
          </a:prstGeom>
          <a:ln w="127000" cap="rnd" cmpd="sng">
            <a:solidFill>
              <a:srgbClr val="D4BDAB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Oval 15"/>
          <p:cNvSpPr/>
          <p:nvPr/>
        </p:nvSpPr>
        <p:spPr>
          <a:xfrm>
            <a:off x="3625494" y="2078759"/>
            <a:ext cx="281175" cy="281175"/>
          </a:xfrm>
          <a:prstGeom prst="ellipse">
            <a:avLst/>
          </a:prstGeom>
          <a:solidFill>
            <a:srgbClr val="D4BDAB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5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01</a:t>
            </a:r>
            <a:endParaRPr lang="en-US" sz="105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3625494" y="2446891"/>
            <a:ext cx="281175" cy="281175"/>
          </a:xfrm>
          <a:prstGeom prst="ellipse">
            <a:avLst/>
          </a:prstGeom>
          <a:solidFill>
            <a:srgbClr val="845837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5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02</a:t>
            </a:r>
            <a:endParaRPr lang="en-US" sz="105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3625494" y="2815023"/>
            <a:ext cx="281175" cy="281175"/>
          </a:xfrm>
          <a:prstGeom prst="ellipse">
            <a:avLst/>
          </a:prstGeom>
          <a:solidFill>
            <a:srgbClr val="D4BDAB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5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03</a:t>
            </a:r>
            <a:endParaRPr lang="en-US" sz="105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3625494" y="3183154"/>
            <a:ext cx="281175" cy="281175"/>
          </a:xfrm>
          <a:prstGeom prst="ellipse">
            <a:avLst/>
          </a:prstGeom>
          <a:solidFill>
            <a:srgbClr val="845837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5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04</a:t>
            </a:r>
            <a:endParaRPr lang="en-US" sz="105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14" name="Group 55"/>
          <p:cNvGrpSpPr/>
          <p:nvPr/>
        </p:nvGrpSpPr>
        <p:grpSpPr>
          <a:xfrm>
            <a:off x="6626556" y="2078759"/>
            <a:ext cx="3799192" cy="917086"/>
            <a:chOff x="6571442" y="2101177"/>
            <a:chExt cx="3799192" cy="917086"/>
          </a:xfrm>
        </p:grpSpPr>
        <p:sp>
          <p:nvSpPr>
            <p:cNvPr id="15" name="Rounded Rectangle 26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6" name="TextBox 27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Tree Service One</a:t>
              </a:r>
              <a:endParaRPr lang="en-US" sz="14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Oval 31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algn="ctr"/>
              <a:r>
                <a:rPr 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1</a:t>
              </a:r>
              <a:endParaRPr 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9" name="Group 56"/>
          <p:cNvGrpSpPr/>
          <p:nvPr/>
        </p:nvGrpSpPr>
        <p:grpSpPr>
          <a:xfrm>
            <a:off x="6626556" y="3096198"/>
            <a:ext cx="3799192" cy="917086"/>
            <a:chOff x="6571442" y="2101177"/>
            <a:chExt cx="3799192" cy="917086"/>
          </a:xfrm>
        </p:grpSpPr>
        <p:sp>
          <p:nvSpPr>
            <p:cNvPr id="20" name="Rounded Rectangle 57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1" name="TextBox 58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Tree Service Two</a:t>
              </a:r>
              <a:endParaRPr lang="en-US" sz="14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Oval 59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rgbClr val="8458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algn="ctr"/>
              <a:r>
                <a:rPr 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2</a:t>
              </a:r>
              <a:endParaRPr 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Title 3"/>
            <p:cNvSpPr txBox="1"/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4" name="Group 61"/>
          <p:cNvGrpSpPr/>
          <p:nvPr/>
        </p:nvGrpSpPr>
        <p:grpSpPr>
          <a:xfrm>
            <a:off x="6626556" y="4094548"/>
            <a:ext cx="3799192" cy="917086"/>
            <a:chOff x="6571442" y="2101177"/>
            <a:chExt cx="3799192" cy="917086"/>
          </a:xfrm>
        </p:grpSpPr>
        <p:sp>
          <p:nvSpPr>
            <p:cNvPr id="25" name="Rounded Rectangle 62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6" name="TextBox 63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Tree Service Three</a:t>
              </a:r>
              <a:endParaRPr lang="en-US" sz="14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Oval 64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algn="ctr"/>
              <a:r>
                <a:rPr 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3</a:t>
              </a:r>
              <a:endParaRPr 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8" name="Title 3"/>
            <p:cNvSpPr txBox="1"/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9" name="Group 66"/>
          <p:cNvGrpSpPr/>
          <p:nvPr/>
        </p:nvGrpSpPr>
        <p:grpSpPr>
          <a:xfrm>
            <a:off x="6626556" y="5128891"/>
            <a:ext cx="3799192" cy="917086"/>
            <a:chOff x="6571442" y="2101177"/>
            <a:chExt cx="3799192" cy="917086"/>
          </a:xfrm>
        </p:grpSpPr>
        <p:sp>
          <p:nvSpPr>
            <p:cNvPr id="30" name="Rounded Rectangle 67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1" name="TextBox 68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Tree </a:t>
              </a:r>
              <a:r>
                <a:rPr lang="en-US" sz="140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Service Four</a:t>
              </a:r>
              <a:endParaRPr lang="en-US" sz="14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2" name="Oval 69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rgbClr val="8458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algn="ctr"/>
              <a:r>
                <a:rPr 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4</a:t>
              </a:r>
              <a:endParaRPr 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3" name="Title 3"/>
            <p:cNvSpPr txBox="1"/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5" name="Shape 683"/>
          <p:cNvSpPr txBox="1"/>
          <p:nvPr/>
        </p:nvSpPr>
        <p:spPr>
          <a:xfrm>
            <a:off x="3518476" y="647482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不足原因分析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6" name="Shape 684"/>
          <p:cNvSpPr txBox="1"/>
          <p:nvPr/>
        </p:nvSpPr>
        <p:spPr>
          <a:xfrm>
            <a:off x="4718459" y="433702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/>
          <p:nvPr/>
        </p:nvGrpSpPr>
        <p:grpSpPr>
          <a:xfrm>
            <a:off x="9746167" y="2514600"/>
            <a:ext cx="1828800" cy="1828800"/>
            <a:chOff x="5716859" y="470450"/>
            <a:chExt cx="1828800" cy="1828800"/>
          </a:xfrm>
        </p:grpSpPr>
        <p:sp>
          <p:nvSpPr>
            <p:cNvPr id="4" name="Rounded Rectangle 4"/>
            <p:cNvSpPr/>
            <p:nvPr/>
          </p:nvSpPr>
          <p:spPr>
            <a:xfrm>
              <a:off x="5716859" y="470450"/>
              <a:ext cx="1828800" cy="1828800"/>
            </a:xfrm>
            <a:prstGeom prst="roundRect">
              <a:avLst>
                <a:gd name="adj" fmla="val 1231"/>
              </a:avLst>
            </a:prstGeom>
            <a:solidFill>
              <a:srgbClr val="7D5438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" name="Title 3"/>
            <p:cNvSpPr txBox="1"/>
            <p:nvPr/>
          </p:nvSpPr>
          <p:spPr>
            <a:xfrm>
              <a:off x="5776719" y="1608835"/>
              <a:ext cx="1768940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0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Support</a:t>
              </a:r>
              <a:endParaRPr lang="en-US" sz="10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5776719" y="1893351"/>
              <a:ext cx="1768940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050" b="0" dirty="0">
                  <a:solidFill>
                    <a:srgbClr val="FFFFFF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Featured Service slogan</a:t>
              </a:r>
              <a:endParaRPr lang="en-US" sz="400" b="0" dirty="0">
                <a:solidFill>
                  <a:srgbClr val="FFFFFF">
                    <a:alpha val="50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Title 3"/>
            <p:cNvSpPr txBox="1"/>
            <p:nvPr/>
          </p:nvSpPr>
          <p:spPr>
            <a:xfrm>
              <a:off x="5804520" y="883685"/>
              <a:ext cx="856669" cy="54107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32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2</a:t>
              </a:r>
              <a:endParaRPr lang="en-US" sz="12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8" name="Group 10"/>
          <p:cNvGrpSpPr/>
          <p:nvPr/>
        </p:nvGrpSpPr>
        <p:grpSpPr>
          <a:xfrm>
            <a:off x="9746167" y="4447478"/>
            <a:ext cx="1828800" cy="1828800"/>
            <a:chOff x="5716859" y="470450"/>
            <a:chExt cx="1828800" cy="1828800"/>
          </a:xfrm>
        </p:grpSpPr>
        <p:sp>
          <p:nvSpPr>
            <p:cNvPr id="9" name="Rounded Rectangle 11"/>
            <p:cNvSpPr/>
            <p:nvPr/>
          </p:nvSpPr>
          <p:spPr>
            <a:xfrm>
              <a:off x="5716859" y="470450"/>
              <a:ext cx="1828800" cy="1828800"/>
            </a:xfrm>
            <a:prstGeom prst="roundRect">
              <a:avLst>
                <a:gd name="adj" fmla="val 1231"/>
              </a:avLst>
            </a:prstGeom>
            <a:solidFill>
              <a:srgbClr val="D4BDAB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Title 3"/>
            <p:cNvSpPr txBox="1"/>
            <p:nvPr/>
          </p:nvSpPr>
          <p:spPr>
            <a:xfrm>
              <a:off x="5776719" y="1608835"/>
              <a:ext cx="1768940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0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Time</a:t>
              </a:r>
              <a:endParaRPr lang="en-US" sz="10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Title 3"/>
            <p:cNvSpPr txBox="1"/>
            <p:nvPr/>
          </p:nvSpPr>
          <p:spPr>
            <a:xfrm>
              <a:off x="5776719" y="1893351"/>
              <a:ext cx="1768940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050" b="0" dirty="0">
                  <a:solidFill>
                    <a:srgbClr val="FFFFFF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Featured Service slogan</a:t>
              </a:r>
              <a:endParaRPr lang="en-US" sz="400" b="0" dirty="0">
                <a:solidFill>
                  <a:srgbClr val="FFFFFF">
                    <a:alpha val="50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5804520" y="883685"/>
              <a:ext cx="856669" cy="54107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32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v</a:t>
              </a:r>
              <a:endParaRPr lang="en-US" sz="12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3" name="Group 15"/>
          <p:cNvGrpSpPr/>
          <p:nvPr/>
        </p:nvGrpSpPr>
        <p:grpSpPr>
          <a:xfrm>
            <a:off x="7813290" y="4447478"/>
            <a:ext cx="1828800" cy="1828800"/>
            <a:chOff x="5716859" y="470450"/>
            <a:chExt cx="1828800" cy="1828800"/>
          </a:xfrm>
        </p:grpSpPr>
        <p:sp>
          <p:nvSpPr>
            <p:cNvPr id="14" name="Rounded Rectangle 16"/>
            <p:cNvSpPr/>
            <p:nvPr/>
          </p:nvSpPr>
          <p:spPr>
            <a:xfrm>
              <a:off x="5716859" y="470450"/>
              <a:ext cx="1828800" cy="1828800"/>
            </a:xfrm>
            <a:prstGeom prst="roundRect">
              <a:avLst>
                <a:gd name="adj" fmla="val 1231"/>
              </a:avLst>
            </a:prstGeom>
            <a:solidFill>
              <a:srgbClr val="845837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Title 3"/>
            <p:cNvSpPr txBox="1"/>
            <p:nvPr/>
          </p:nvSpPr>
          <p:spPr>
            <a:xfrm>
              <a:off x="5776719" y="1608835"/>
              <a:ext cx="1768940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0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Hardware</a:t>
              </a:r>
              <a:endParaRPr lang="en-US" sz="10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6" name="Title 3"/>
            <p:cNvSpPr txBox="1"/>
            <p:nvPr/>
          </p:nvSpPr>
          <p:spPr>
            <a:xfrm>
              <a:off x="5776719" y="1893351"/>
              <a:ext cx="1768940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050" b="0" dirty="0">
                  <a:solidFill>
                    <a:srgbClr val="FFFFFF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Featured Service slogan</a:t>
              </a:r>
              <a:endParaRPr lang="en-US" sz="400" b="0" dirty="0">
                <a:solidFill>
                  <a:srgbClr val="FFFFFF">
                    <a:alpha val="50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5804520" y="883685"/>
              <a:ext cx="856669" cy="54107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32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3</a:t>
              </a:r>
              <a:endParaRPr lang="en-US" sz="12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5902713" y="581722"/>
            <a:ext cx="1828800" cy="1828800"/>
            <a:chOff x="5716859" y="470450"/>
            <a:chExt cx="1828800" cy="1828800"/>
          </a:xfrm>
        </p:grpSpPr>
        <p:sp>
          <p:nvSpPr>
            <p:cNvPr id="19" name="Rounded Rectangle 22"/>
            <p:cNvSpPr/>
            <p:nvPr/>
          </p:nvSpPr>
          <p:spPr>
            <a:xfrm>
              <a:off x="5716859" y="470450"/>
              <a:ext cx="1828800" cy="1828800"/>
            </a:xfrm>
            <a:prstGeom prst="roundRect">
              <a:avLst>
                <a:gd name="adj" fmla="val 1231"/>
              </a:avLst>
            </a:prstGeom>
            <a:solidFill>
              <a:srgbClr val="D4BDAB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0" name="Title 3"/>
            <p:cNvSpPr txBox="1"/>
            <p:nvPr/>
          </p:nvSpPr>
          <p:spPr>
            <a:xfrm>
              <a:off x="5776719" y="1608835"/>
              <a:ext cx="1768940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0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Mobility</a:t>
              </a:r>
              <a:endParaRPr lang="en-US" sz="10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1" name="Title 3"/>
            <p:cNvSpPr txBox="1"/>
            <p:nvPr/>
          </p:nvSpPr>
          <p:spPr>
            <a:xfrm>
              <a:off x="5776719" y="1893351"/>
              <a:ext cx="1768940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050" b="0" dirty="0">
                  <a:solidFill>
                    <a:srgbClr val="FFFFFF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Featured Service slogan</a:t>
              </a:r>
              <a:endParaRPr lang="en-US" sz="400" b="0" dirty="0">
                <a:solidFill>
                  <a:srgbClr val="FFFFFF">
                    <a:alpha val="50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Title 3"/>
            <p:cNvSpPr txBox="1"/>
            <p:nvPr/>
          </p:nvSpPr>
          <p:spPr>
            <a:xfrm>
              <a:off x="5804520" y="883685"/>
              <a:ext cx="856669" cy="54107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3200" b="0" dirty="0">
                  <a:solidFill>
                    <a:srgbClr val="FFFFFF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1</a:t>
              </a:r>
              <a:endParaRPr lang="en-US" sz="1200" b="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3" name="Title 3"/>
          <p:cNvSpPr txBox="1"/>
          <p:nvPr/>
        </p:nvSpPr>
        <p:spPr>
          <a:xfrm>
            <a:off x="1261947" y="1493472"/>
            <a:ext cx="4494276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800" b="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Best </a:t>
            </a:r>
            <a:r>
              <a:rPr lang="en-US" sz="1800" b="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powerpoint</a:t>
            </a:r>
            <a:r>
              <a:rPr lang="en-US" sz="1800" b="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template</a:t>
            </a:r>
            <a:endParaRPr lang="en-US" sz="1800" b="0" dirty="0">
              <a:solidFill>
                <a:schemeClr val="accent4">
                  <a:lumMod val="20000"/>
                  <a:lumOff val="8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>
              <a:lnSpc>
                <a:spcPct val="80000"/>
              </a:lnSpc>
            </a:pPr>
            <a:r>
              <a:rPr lang="en-US" sz="1800" b="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Super presentation</a:t>
            </a:r>
            <a:endParaRPr lang="en-US" sz="1800" b="0" dirty="0">
              <a:solidFill>
                <a:schemeClr val="accent4">
                  <a:lumMod val="20000"/>
                  <a:lumOff val="8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4" name="TextBox 41"/>
          <p:cNvSpPr txBox="1"/>
          <p:nvPr/>
        </p:nvSpPr>
        <p:spPr>
          <a:xfrm>
            <a:off x="1261947" y="2138079"/>
            <a:ext cx="2113155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Lorem</a:t>
            </a:r>
            <a:r>
              <a:rPr lang="en-US" sz="11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</a:t>
            </a:r>
            <a:r>
              <a:rPr lang="en-US" sz="11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Ipsum</a:t>
            </a:r>
            <a:r>
              <a:rPr lang="en-US" sz="11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Lorem</a:t>
            </a:r>
            <a:r>
              <a:rPr lang="en-US" sz="11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</a:t>
            </a:r>
            <a:r>
              <a:rPr lang="en-US" sz="11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Ipsum</a:t>
            </a:r>
            <a:r>
              <a:rPr lang="en-US" sz="11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has been the industry's standard dummy.</a:t>
            </a:r>
            <a:endParaRPr lang="en-US" sz="1100" dirty="0">
              <a:solidFill>
                <a:schemeClr val="accent4">
                  <a:lumMod val="20000"/>
                  <a:lumOff val="8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7" name="Shape 683"/>
          <p:cNvSpPr txBox="1"/>
          <p:nvPr/>
        </p:nvSpPr>
        <p:spPr>
          <a:xfrm>
            <a:off x="764390" y="5149588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具体改善方法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8" name="Shape 684"/>
          <p:cNvSpPr txBox="1"/>
          <p:nvPr/>
        </p:nvSpPr>
        <p:spPr>
          <a:xfrm>
            <a:off x="764390" y="4935808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29" name="图片 28" descr="H:\办公图片\500268706.jpg50026870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332579" y="571499"/>
            <a:ext cx="2762250" cy="1841501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-1" fmla="*/ 0 w 3749408"/>
              <a:gd name="connsiteY0-2" fmla="*/ 47392 h 4946526"/>
              <a:gd name="connsiteX1-3" fmla="*/ 47392 w 3749408"/>
              <a:gd name="connsiteY1-4" fmla="*/ 0 h 4946526"/>
              <a:gd name="connsiteX2-5" fmla="*/ 3478829 w 3749408"/>
              <a:gd name="connsiteY2-6" fmla="*/ 0 h 4946526"/>
              <a:gd name="connsiteX3-7" fmla="*/ 3526221 w 3749408"/>
              <a:gd name="connsiteY3-8" fmla="*/ 4899134 h 4946526"/>
              <a:gd name="connsiteX4-9" fmla="*/ 3478829 w 3749408"/>
              <a:gd name="connsiteY4-10" fmla="*/ 4946526 h 4946526"/>
              <a:gd name="connsiteX5-11" fmla="*/ 47392 w 3749408"/>
              <a:gd name="connsiteY5-12" fmla="*/ 4946526 h 4946526"/>
              <a:gd name="connsiteX6-13" fmla="*/ 0 w 3749408"/>
              <a:gd name="connsiteY6-14" fmla="*/ 4899134 h 4946526"/>
              <a:gd name="connsiteX7-15" fmla="*/ 0 w 3749408"/>
              <a:gd name="connsiteY7-16" fmla="*/ 47392 h 4946526"/>
              <a:gd name="connsiteX0-17" fmla="*/ 0 w 3907758"/>
              <a:gd name="connsiteY0-18" fmla="*/ 47392 h 4946526"/>
              <a:gd name="connsiteX1-19" fmla="*/ 47392 w 3907758"/>
              <a:gd name="connsiteY1-20" fmla="*/ 0 h 4946526"/>
              <a:gd name="connsiteX2-21" fmla="*/ 3478829 w 3907758"/>
              <a:gd name="connsiteY2-22" fmla="*/ 0 h 4946526"/>
              <a:gd name="connsiteX3-23" fmla="*/ 3478829 w 3907758"/>
              <a:gd name="connsiteY3-24" fmla="*/ 4946526 h 4946526"/>
              <a:gd name="connsiteX4-25" fmla="*/ 47392 w 3907758"/>
              <a:gd name="connsiteY4-26" fmla="*/ 4946526 h 4946526"/>
              <a:gd name="connsiteX5-27" fmla="*/ 0 w 3907758"/>
              <a:gd name="connsiteY5-28" fmla="*/ 4899134 h 4946526"/>
              <a:gd name="connsiteX6-29" fmla="*/ 0 w 3907758"/>
              <a:gd name="connsiteY6-30" fmla="*/ 47392 h 4946526"/>
              <a:gd name="connsiteX0-31" fmla="*/ 0 w 3478829"/>
              <a:gd name="connsiteY0-32" fmla="*/ 47392 h 4946526"/>
              <a:gd name="connsiteX1-33" fmla="*/ 47392 w 3478829"/>
              <a:gd name="connsiteY1-34" fmla="*/ 0 h 4946526"/>
              <a:gd name="connsiteX2-35" fmla="*/ 3478829 w 3478829"/>
              <a:gd name="connsiteY2-36" fmla="*/ 0 h 4946526"/>
              <a:gd name="connsiteX3-37" fmla="*/ 3478829 w 3478829"/>
              <a:gd name="connsiteY3-38" fmla="*/ 4946526 h 4946526"/>
              <a:gd name="connsiteX4-39" fmla="*/ 47392 w 3478829"/>
              <a:gd name="connsiteY4-40" fmla="*/ 4946526 h 4946526"/>
              <a:gd name="connsiteX5-41" fmla="*/ 0 w 3478829"/>
              <a:gd name="connsiteY5-42" fmla="*/ 4899134 h 4946526"/>
              <a:gd name="connsiteX6-43" fmla="*/ 0 w 3478829"/>
              <a:gd name="connsiteY6-44" fmla="*/ 47392 h 49465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</p:spPr>
      </p:pic>
      <p:pic>
        <p:nvPicPr>
          <p:cNvPr id="30" name="图片 29" descr="H:\办公图片\500272865.jpg500272865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6391276" y="2518822"/>
            <a:ext cx="2762250" cy="1841501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-1" fmla="*/ 0 w 3749408"/>
              <a:gd name="connsiteY0-2" fmla="*/ 47392 h 4946526"/>
              <a:gd name="connsiteX1-3" fmla="*/ 47392 w 3749408"/>
              <a:gd name="connsiteY1-4" fmla="*/ 0 h 4946526"/>
              <a:gd name="connsiteX2-5" fmla="*/ 3478829 w 3749408"/>
              <a:gd name="connsiteY2-6" fmla="*/ 0 h 4946526"/>
              <a:gd name="connsiteX3-7" fmla="*/ 3526221 w 3749408"/>
              <a:gd name="connsiteY3-8" fmla="*/ 4899134 h 4946526"/>
              <a:gd name="connsiteX4-9" fmla="*/ 3478829 w 3749408"/>
              <a:gd name="connsiteY4-10" fmla="*/ 4946526 h 4946526"/>
              <a:gd name="connsiteX5-11" fmla="*/ 47392 w 3749408"/>
              <a:gd name="connsiteY5-12" fmla="*/ 4946526 h 4946526"/>
              <a:gd name="connsiteX6-13" fmla="*/ 0 w 3749408"/>
              <a:gd name="connsiteY6-14" fmla="*/ 4899134 h 4946526"/>
              <a:gd name="connsiteX7-15" fmla="*/ 0 w 3749408"/>
              <a:gd name="connsiteY7-16" fmla="*/ 47392 h 4946526"/>
              <a:gd name="connsiteX0-17" fmla="*/ 0 w 3907758"/>
              <a:gd name="connsiteY0-18" fmla="*/ 47392 h 4946526"/>
              <a:gd name="connsiteX1-19" fmla="*/ 47392 w 3907758"/>
              <a:gd name="connsiteY1-20" fmla="*/ 0 h 4946526"/>
              <a:gd name="connsiteX2-21" fmla="*/ 3478829 w 3907758"/>
              <a:gd name="connsiteY2-22" fmla="*/ 0 h 4946526"/>
              <a:gd name="connsiteX3-23" fmla="*/ 3478829 w 3907758"/>
              <a:gd name="connsiteY3-24" fmla="*/ 4946526 h 4946526"/>
              <a:gd name="connsiteX4-25" fmla="*/ 47392 w 3907758"/>
              <a:gd name="connsiteY4-26" fmla="*/ 4946526 h 4946526"/>
              <a:gd name="connsiteX5-27" fmla="*/ 0 w 3907758"/>
              <a:gd name="connsiteY5-28" fmla="*/ 4899134 h 4946526"/>
              <a:gd name="connsiteX6-29" fmla="*/ 0 w 3907758"/>
              <a:gd name="connsiteY6-30" fmla="*/ 47392 h 4946526"/>
              <a:gd name="connsiteX0-31" fmla="*/ 0 w 3478829"/>
              <a:gd name="connsiteY0-32" fmla="*/ 47392 h 4946526"/>
              <a:gd name="connsiteX1-33" fmla="*/ 47392 w 3478829"/>
              <a:gd name="connsiteY1-34" fmla="*/ 0 h 4946526"/>
              <a:gd name="connsiteX2-35" fmla="*/ 3478829 w 3478829"/>
              <a:gd name="connsiteY2-36" fmla="*/ 0 h 4946526"/>
              <a:gd name="connsiteX3-37" fmla="*/ 3478829 w 3478829"/>
              <a:gd name="connsiteY3-38" fmla="*/ 4946526 h 4946526"/>
              <a:gd name="connsiteX4-39" fmla="*/ 47392 w 3478829"/>
              <a:gd name="connsiteY4-40" fmla="*/ 4946526 h 4946526"/>
              <a:gd name="connsiteX5-41" fmla="*/ 0 w 3478829"/>
              <a:gd name="connsiteY5-42" fmla="*/ 4899134 h 4946526"/>
              <a:gd name="connsiteX6-43" fmla="*/ 0 w 3478829"/>
              <a:gd name="connsiteY6-44" fmla="*/ 47392 h 49465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1220" y="5029200"/>
            <a:ext cx="2954656" cy="306063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4875" y="1281096"/>
            <a:ext cx="2967349" cy="4054167"/>
          </a:xfrm>
          <a:prstGeom prst="rect">
            <a:avLst/>
          </a:prstGeom>
          <a:solidFill>
            <a:srgbClr val="7D5438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PA_库_文本框 7"/>
          <p:cNvSpPr txBox="1"/>
          <p:nvPr>
            <p:custDataLst>
              <p:tags r:id="rId1"/>
            </p:custDataLst>
          </p:nvPr>
        </p:nvSpPr>
        <p:spPr>
          <a:xfrm>
            <a:off x="4707570" y="2971854"/>
            <a:ext cx="29546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04</a:t>
            </a:r>
            <a:endParaRPr lang="en-US" altLang="zh-CN" sz="48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工作规划展望</a:t>
            </a:r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PA_库_标题 3"/>
          <p:cNvSpPr txBox="1"/>
          <p:nvPr>
            <p:custDataLst>
              <p:tags r:id="rId2"/>
            </p:custDataLst>
          </p:nvPr>
        </p:nvSpPr>
        <p:spPr>
          <a:xfrm>
            <a:off x="3944104" y="4454837"/>
            <a:ext cx="4494276" cy="2997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FOUR</a:t>
            </a:r>
            <a:endParaRPr lang="en-US" altLang="zh-CN" sz="1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cxnSp>
        <p:nvCxnSpPr>
          <p:cNvPr id="21" name="PA_库_直接连接符 12"/>
          <p:cNvCxnSpPr/>
          <p:nvPr>
            <p:custDataLst>
              <p:tags r:id="rId3"/>
            </p:custDataLst>
          </p:nvPr>
        </p:nvCxnSpPr>
        <p:spPr>
          <a:xfrm>
            <a:off x="5039281" y="4454837"/>
            <a:ext cx="240553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sļídé"/>
          <p:cNvSpPr/>
          <p:nvPr/>
        </p:nvSpPr>
        <p:spPr bwMode="auto">
          <a:xfrm>
            <a:off x="5868479" y="2269379"/>
            <a:ext cx="620139" cy="59658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3D0B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0401" y="1079501"/>
            <a:ext cx="3416300" cy="4470399"/>
          </a:xfrm>
          <a:prstGeom prst="rect">
            <a:avLst/>
          </a:prstGeom>
          <a:noFill/>
          <a:ln>
            <a:solidFill>
              <a:srgbClr val="F3D0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9" grpId="0" autoUpdateAnimBg="0"/>
      <p:bldP spid="20" grpId="0" autoUpdateAnimBg="0"/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58"/>
          <p:cNvSpPr/>
          <p:nvPr/>
        </p:nvSpPr>
        <p:spPr>
          <a:xfrm>
            <a:off x="908221" y="2169305"/>
            <a:ext cx="3180969" cy="3797046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Shape 660"/>
          <p:cNvSpPr/>
          <p:nvPr/>
        </p:nvSpPr>
        <p:spPr>
          <a:xfrm>
            <a:off x="8101378" y="2169306"/>
            <a:ext cx="3180969" cy="3797046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" name="Shape 662"/>
          <p:cNvSpPr txBox="1"/>
          <p:nvPr/>
        </p:nvSpPr>
        <p:spPr>
          <a:xfrm>
            <a:off x="1349978" y="2683678"/>
            <a:ext cx="2273934" cy="38472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>
              <a:buSzPct val="25000"/>
            </a:pPr>
            <a:r>
              <a:rPr lang="en-US" sz="15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P E R S O N A L</a:t>
            </a:r>
            <a:endParaRPr lang="en-US" sz="15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Shape 664"/>
          <p:cNvSpPr txBox="1"/>
          <p:nvPr/>
        </p:nvSpPr>
        <p:spPr>
          <a:xfrm>
            <a:off x="1349978" y="3203024"/>
            <a:ext cx="227400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27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FREE</a:t>
            </a:r>
            <a:endParaRPr lang="en-US" sz="27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Shape 665"/>
          <p:cNvSpPr txBox="1"/>
          <p:nvPr/>
        </p:nvSpPr>
        <p:spPr>
          <a:xfrm>
            <a:off x="1271941" y="3920343"/>
            <a:ext cx="2430008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A company is an association or collection of individuals, whether natural persons, legal persons, or</a:t>
            </a:r>
            <a:endParaRPr lang="en-US" sz="9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Shape 668"/>
          <p:cNvSpPr/>
          <p:nvPr/>
        </p:nvSpPr>
        <p:spPr>
          <a:xfrm>
            <a:off x="1511140" y="5078236"/>
            <a:ext cx="1975132" cy="342628"/>
          </a:xfrm>
          <a:prstGeom prst="rect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Shape 670"/>
          <p:cNvSpPr txBox="1"/>
          <p:nvPr/>
        </p:nvSpPr>
        <p:spPr>
          <a:xfrm>
            <a:off x="1710381" y="5125263"/>
            <a:ext cx="1553128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LEARN MORE</a:t>
            </a:r>
            <a:endParaRPr lang="en-US" sz="12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Shape 683"/>
          <p:cNvSpPr txBox="1"/>
          <p:nvPr/>
        </p:nvSpPr>
        <p:spPr>
          <a:xfrm>
            <a:off x="3541208" y="808404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工作规划展望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" name="Shape 684"/>
          <p:cNvSpPr txBox="1"/>
          <p:nvPr/>
        </p:nvSpPr>
        <p:spPr>
          <a:xfrm>
            <a:off x="4741191" y="594624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17" name="图片 16" descr="H:\办公图片\QQ图片20181228161250.jpgQQ图片20181228161250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318635" y="2168525"/>
            <a:ext cx="3570605" cy="3797935"/>
          </a:xfrm>
          <a:prstGeom prst="roundRect">
            <a:avLst>
              <a:gd name="adj" fmla="val 1016"/>
            </a:avLst>
          </a:prstGeom>
        </p:spPr>
      </p:pic>
      <p:sp>
        <p:nvSpPr>
          <p:cNvPr id="18" name="Shape 662"/>
          <p:cNvSpPr txBox="1"/>
          <p:nvPr/>
        </p:nvSpPr>
        <p:spPr>
          <a:xfrm>
            <a:off x="8666169" y="2675547"/>
            <a:ext cx="2273934" cy="38472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>
              <a:buSzPct val="25000"/>
            </a:pPr>
            <a:r>
              <a:rPr lang="en-US" sz="15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P E R S O N A L</a:t>
            </a:r>
            <a:endParaRPr lang="en-US" sz="15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9" name="Shape 664"/>
          <p:cNvSpPr txBox="1"/>
          <p:nvPr/>
        </p:nvSpPr>
        <p:spPr>
          <a:xfrm>
            <a:off x="8666169" y="3194893"/>
            <a:ext cx="227400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27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FREE</a:t>
            </a:r>
            <a:endParaRPr lang="en-US" sz="27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Shape 665"/>
          <p:cNvSpPr txBox="1"/>
          <p:nvPr/>
        </p:nvSpPr>
        <p:spPr>
          <a:xfrm>
            <a:off x="8588132" y="3912212"/>
            <a:ext cx="2430008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A company is an association or collection of individuals, whether natural persons, legal persons, or</a:t>
            </a:r>
            <a:endParaRPr lang="en-US" sz="9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1" name="Shape 668"/>
          <p:cNvSpPr/>
          <p:nvPr/>
        </p:nvSpPr>
        <p:spPr>
          <a:xfrm>
            <a:off x="8827331" y="5070105"/>
            <a:ext cx="1975132" cy="342628"/>
          </a:xfrm>
          <a:prstGeom prst="rect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2" name="Shape 670"/>
          <p:cNvSpPr txBox="1"/>
          <p:nvPr/>
        </p:nvSpPr>
        <p:spPr>
          <a:xfrm>
            <a:off x="9026572" y="5117132"/>
            <a:ext cx="1553128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LEARN MORE</a:t>
            </a:r>
            <a:endParaRPr lang="en-US" sz="1200" kern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6" grpId="0"/>
      <p:bldP spid="7" grpId="0"/>
      <p:bldP spid="10" grpId="0" animBg="1"/>
      <p:bldP spid="12" grpId="0"/>
      <p:bldP spid="15" grpId="0"/>
      <p:bldP spid="16" grpId="0"/>
      <p:bldP spid="18" grpId="0"/>
      <p:bldP spid="19" grpId="0"/>
      <p:bldP spid="20" grpId="0"/>
      <p:bldP spid="21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>
            <a:off x="5208494" y="-125497"/>
            <a:ext cx="6983506" cy="6983499"/>
          </a:xfrm>
          <a:custGeom>
            <a:avLst/>
            <a:gdLst>
              <a:gd name="connsiteX0" fmla="*/ 6983506 w 6983506"/>
              <a:gd name="connsiteY0" fmla="*/ 0 h 6983499"/>
              <a:gd name="connsiteX1" fmla="*/ 6983506 w 6983506"/>
              <a:gd name="connsiteY1" fmla="*/ 6983499 h 6983499"/>
              <a:gd name="connsiteX2" fmla="*/ 0 w 6983506"/>
              <a:gd name="connsiteY2" fmla="*/ 6983499 h 6983499"/>
              <a:gd name="connsiteX3" fmla="*/ 9087 w 6983506"/>
              <a:gd name="connsiteY3" fmla="*/ 6624129 h 6983499"/>
              <a:gd name="connsiteX4" fmla="*/ 6983506 w 6983506"/>
              <a:gd name="connsiteY4" fmla="*/ 0 h 698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3506" h="6983499">
                <a:moveTo>
                  <a:pt x="6983506" y="0"/>
                </a:moveTo>
                <a:lnTo>
                  <a:pt x="6983506" y="6983499"/>
                </a:lnTo>
                <a:lnTo>
                  <a:pt x="0" y="6983499"/>
                </a:lnTo>
                <a:lnTo>
                  <a:pt x="9087" y="6624129"/>
                </a:lnTo>
                <a:cubicBezTo>
                  <a:pt x="196127" y="2934259"/>
                  <a:pt x="3247150" y="0"/>
                  <a:pt x="69835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accent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Title 3"/>
          <p:cNvSpPr txBox="1"/>
          <p:nvPr/>
        </p:nvSpPr>
        <p:spPr>
          <a:xfrm>
            <a:off x="1527287" y="1512752"/>
            <a:ext cx="3288555" cy="582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2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Strengths</a:t>
            </a:r>
            <a:endParaRPr lang="en-US" sz="12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Title 3"/>
          <p:cNvSpPr txBox="1"/>
          <p:nvPr/>
        </p:nvSpPr>
        <p:spPr>
          <a:xfrm>
            <a:off x="1527287" y="1936399"/>
            <a:ext cx="3288555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Sample text here</a:t>
            </a:r>
            <a:endParaRPr lang="en-US" sz="5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Title 3"/>
          <p:cNvSpPr txBox="1"/>
          <p:nvPr/>
        </p:nvSpPr>
        <p:spPr>
          <a:xfrm>
            <a:off x="1527287" y="2447367"/>
            <a:ext cx="3525192" cy="29082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7" name="Title 3"/>
          <p:cNvSpPr txBox="1"/>
          <p:nvPr/>
        </p:nvSpPr>
        <p:spPr>
          <a:xfrm>
            <a:off x="10402650" y="5015616"/>
            <a:ext cx="1027350" cy="125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</a:t>
            </a:r>
            <a:endParaRPr lang="en-US" sz="5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Shape 683"/>
          <p:cNvSpPr txBox="1"/>
          <p:nvPr/>
        </p:nvSpPr>
        <p:spPr>
          <a:xfrm>
            <a:off x="1527287" y="5048737"/>
            <a:ext cx="2957294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风险分析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SWOT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Shape 684"/>
          <p:cNvSpPr txBox="1"/>
          <p:nvPr/>
        </p:nvSpPr>
        <p:spPr>
          <a:xfrm>
            <a:off x="1527287" y="4834957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Picture Placeholder 11"/>
          <p:cNvSpPr txBox="1"/>
          <p:nvPr/>
        </p:nvSpPr>
        <p:spPr>
          <a:xfrm>
            <a:off x="5577841" y="243840"/>
            <a:ext cx="6614159" cy="6614160"/>
          </a:xfrm>
          <a:custGeom>
            <a:avLst/>
            <a:gdLst>
              <a:gd name="connsiteX0" fmla="*/ 6614159 w 6614159"/>
              <a:gd name="connsiteY0" fmla="*/ 0 h 6614160"/>
              <a:gd name="connsiteX1" fmla="*/ 6614159 w 6614159"/>
              <a:gd name="connsiteY1" fmla="*/ 3418065 h 6614160"/>
              <a:gd name="connsiteX2" fmla="*/ 3418064 w 6614159"/>
              <a:gd name="connsiteY2" fmla="*/ 6614160 h 6614160"/>
              <a:gd name="connsiteX3" fmla="*/ 0 w 6614159"/>
              <a:gd name="connsiteY3" fmla="*/ 6614160 h 6614160"/>
              <a:gd name="connsiteX4" fmla="*/ 6614159 w 6614159"/>
              <a:gd name="connsiteY4" fmla="*/ 0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60">
                <a:moveTo>
                  <a:pt x="6614159" y="0"/>
                </a:moveTo>
                <a:lnTo>
                  <a:pt x="6614159" y="3418065"/>
                </a:lnTo>
                <a:cubicBezTo>
                  <a:pt x="4849004" y="3418065"/>
                  <a:pt x="3418064" y="4849006"/>
                  <a:pt x="3418064" y="6614160"/>
                </a:cubicBezTo>
                <a:lnTo>
                  <a:pt x="0" y="6614160"/>
                </a:lnTo>
                <a:cubicBezTo>
                  <a:pt x="0" y="2961260"/>
                  <a:pt x="2961259" y="0"/>
                  <a:pt x="6614159" y="0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6" grpId="0"/>
          <p:bldP spid="7" grpId="0"/>
          <p:bldP spid="8" grpId="0"/>
          <p:bldP spid="17" grpId="0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6" grpId="0"/>
          <p:bldP spid="7" grpId="0"/>
          <p:bldP spid="8" grpId="0"/>
          <p:bldP spid="17" grpId="0"/>
          <p:bldP spid="10" grpId="0"/>
          <p:bldP spid="1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ounded Rectangle 1"/>
          <p:cNvSpPr/>
          <p:nvPr/>
        </p:nvSpPr>
        <p:spPr>
          <a:xfrm>
            <a:off x="406400" y="349624"/>
            <a:ext cx="11413566" cy="6158752"/>
          </a:xfrm>
          <a:prstGeom prst="roundRect">
            <a:avLst>
              <a:gd name="adj" fmla="val 455"/>
            </a:avLst>
          </a:prstGeom>
          <a:solidFill>
            <a:srgbClr val="000000">
              <a:alpha val="65098"/>
            </a:srgb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400" y="349624"/>
            <a:ext cx="11413566" cy="615875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7D5438"/>
                </a:gs>
                <a:gs pos="95437">
                  <a:srgbClr val="D4BDAB"/>
                </a:gs>
                <a:gs pos="39000">
                  <a:srgbClr val="F3D0B5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PA_库_文本框 7"/>
          <p:cNvSpPr txBox="1"/>
          <p:nvPr>
            <p:custDataLst>
              <p:tags r:id="rId1"/>
            </p:custDataLst>
          </p:nvPr>
        </p:nvSpPr>
        <p:spPr>
          <a:xfrm>
            <a:off x="961545" y="3469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项目工作回顾</a:t>
            </a:r>
            <a:endParaRPr lang="zh-CN" altLang="en-US" sz="2000" b="1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4" name="Oval 9"/>
          <p:cNvSpPr/>
          <p:nvPr/>
        </p:nvSpPr>
        <p:spPr>
          <a:xfrm>
            <a:off x="1439259" y="2445186"/>
            <a:ext cx="768120" cy="768119"/>
          </a:xfrm>
          <a:prstGeom prst="ellipse">
            <a:avLst/>
          </a:prstGeom>
          <a:gradFill>
            <a:gsLst>
              <a:gs pos="0">
                <a:srgbClr val="7D5438"/>
              </a:gs>
              <a:gs pos="50200">
                <a:srgbClr val="F3D0B5"/>
              </a:gs>
              <a:gs pos="100000">
                <a:srgbClr val="D4BDAB"/>
              </a:gs>
            </a:gsLst>
            <a:lin ang="2700000" scaled="1"/>
          </a:gradFill>
          <a:ln>
            <a:noFill/>
          </a:ln>
          <a:effectLst>
            <a:outerShdw blurRad="254000" dist="127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84583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</a:t>
            </a:r>
            <a:endParaRPr lang="en-US" sz="1050" dirty="0">
              <a:solidFill>
                <a:srgbClr val="84583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" name="Rectangle 23"/>
          <p:cNvSpPr/>
          <p:nvPr/>
        </p:nvSpPr>
        <p:spPr>
          <a:xfrm>
            <a:off x="946334" y="3797987"/>
            <a:ext cx="17539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noProof="1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ONE</a:t>
            </a:r>
            <a:endParaRPr lang="en-US" sz="1000" noProof="1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7" name="PA_库_文本框 7"/>
          <p:cNvSpPr txBox="1"/>
          <p:nvPr>
            <p:custDataLst>
              <p:tags r:id="rId2"/>
            </p:custDataLst>
          </p:nvPr>
        </p:nvSpPr>
        <p:spPr>
          <a:xfrm>
            <a:off x="3106477" y="3469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取得成就展示</a:t>
            </a:r>
            <a:endParaRPr lang="zh-CN" altLang="en-US" sz="2000" b="1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8" name="Oval 9"/>
          <p:cNvSpPr/>
          <p:nvPr/>
        </p:nvSpPr>
        <p:spPr>
          <a:xfrm>
            <a:off x="3584191" y="2445186"/>
            <a:ext cx="768120" cy="768119"/>
          </a:xfrm>
          <a:prstGeom prst="ellipse">
            <a:avLst/>
          </a:prstGeom>
          <a:gradFill>
            <a:gsLst>
              <a:gs pos="0">
                <a:srgbClr val="7D5438"/>
              </a:gs>
              <a:gs pos="50200">
                <a:srgbClr val="F3D0B5"/>
              </a:gs>
              <a:gs pos="100000">
                <a:srgbClr val="D4BDAB"/>
              </a:gs>
            </a:gsLst>
            <a:lin ang="2700000" scaled="1"/>
          </a:gradFill>
          <a:ln>
            <a:noFill/>
          </a:ln>
          <a:effectLst>
            <a:outerShdw blurRad="254000" dist="127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84583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2</a:t>
            </a:r>
            <a:endParaRPr lang="en-US" sz="1050" dirty="0">
              <a:solidFill>
                <a:srgbClr val="84583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9" name="Rectangle 23"/>
          <p:cNvSpPr/>
          <p:nvPr/>
        </p:nvSpPr>
        <p:spPr>
          <a:xfrm>
            <a:off x="3089622" y="3797987"/>
            <a:ext cx="17539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noProof="1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TWO</a:t>
            </a:r>
            <a:endParaRPr lang="en-US" sz="1000" noProof="1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PA_库_文本框 7"/>
          <p:cNvSpPr txBox="1"/>
          <p:nvPr>
            <p:custDataLst>
              <p:tags r:id="rId3"/>
            </p:custDataLst>
          </p:nvPr>
        </p:nvSpPr>
        <p:spPr>
          <a:xfrm>
            <a:off x="5251409" y="3469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存在问题分析</a:t>
            </a:r>
            <a:endParaRPr lang="zh-CN" altLang="en-US" sz="2000" b="1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1" name="Oval 9"/>
          <p:cNvSpPr/>
          <p:nvPr/>
        </p:nvSpPr>
        <p:spPr>
          <a:xfrm>
            <a:off x="5729123" y="2445186"/>
            <a:ext cx="768120" cy="768119"/>
          </a:xfrm>
          <a:prstGeom prst="ellipse">
            <a:avLst/>
          </a:prstGeom>
          <a:gradFill>
            <a:gsLst>
              <a:gs pos="0">
                <a:srgbClr val="7D5438"/>
              </a:gs>
              <a:gs pos="50200">
                <a:srgbClr val="F3D0B5"/>
              </a:gs>
              <a:gs pos="100000">
                <a:srgbClr val="D4BDAB"/>
              </a:gs>
            </a:gsLst>
            <a:lin ang="2700000" scaled="1"/>
          </a:gradFill>
          <a:ln>
            <a:noFill/>
          </a:ln>
          <a:effectLst>
            <a:outerShdw blurRad="254000" dist="127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84583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3</a:t>
            </a:r>
            <a:endParaRPr lang="en-US" sz="1050" dirty="0">
              <a:solidFill>
                <a:srgbClr val="84583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2" name="Rectangle 23"/>
          <p:cNvSpPr/>
          <p:nvPr/>
        </p:nvSpPr>
        <p:spPr>
          <a:xfrm>
            <a:off x="5232910" y="3797987"/>
            <a:ext cx="17539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noProof="1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THREE</a:t>
            </a:r>
            <a:endParaRPr lang="en-US" sz="1000" noProof="1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3" name="PA_库_文本框 7"/>
          <p:cNvSpPr txBox="1"/>
          <p:nvPr>
            <p:custDataLst>
              <p:tags r:id="rId4"/>
            </p:custDataLst>
          </p:nvPr>
        </p:nvSpPr>
        <p:spPr>
          <a:xfrm>
            <a:off x="7396341" y="3469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工作规划展望</a:t>
            </a:r>
            <a:endParaRPr lang="zh-CN" altLang="en-US" sz="2000" b="1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4" name="Oval 9"/>
          <p:cNvSpPr/>
          <p:nvPr/>
        </p:nvSpPr>
        <p:spPr>
          <a:xfrm>
            <a:off x="7874055" y="2445186"/>
            <a:ext cx="768120" cy="768119"/>
          </a:xfrm>
          <a:prstGeom prst="ellipse">
            <a:avLst/>
          </a:prstGeom>
          <a:gradFill>
            <a:gsLst>
              <a:gs pos="0">
                <a:srgbClr val="7D5438"/>
              </a:gs>
              <a:gs pos="50200">
                <a:srgbClr val="F3D0B5"/>
              </a:gs>
              <a:gs pos="100000">
                <a:srgbClr val="D4BDAB"/>
              </a:gs>
            </a:gsLst>
            <a:lin ang="2700000" scaled="1"/>
          </a:gradFill>
          <a:ln>
            <a:noFill/>
          </a:ln>
          <a:effectLst>
            <a:outerShdw blurRad="254000" dist="127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84583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4</a:t>
            </a:r>
            <a:endParaRPr lang="en-US" sz="1050" dirty="0">
              <a:solidFill>
                <a:srgbClr val="84583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5" name="Rectangle 23"/>
          <p:cNvSpPr/>
          <p:nvPr/>
        </p:nvSpPr>
        <p:spPr>
          <a:xfrm>
            <a:off x="7376198" y="3797987"/>
            <a:ext cx="17539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noProof="1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FOUR</a:t>
            </a:r>
            <a:endParaRPr lang="en-US" sz="1000" noProof="1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6" name="PA_库_文本框 7"/>
          <p:cNvSpPr txBox="1"/>
          <p:nvPr>
            <p:custDataLst>
              <p:tags r:id="rId5"/>
            </p:custDataLst>
          </p:nvPr>
        </p:nvSpPr>
        <p:spPr>
          <a:xfrm>
            <a:off x="9541272" y="3469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项目工作总结</a:t>
            </a:r>
            <a:endParaRPr lang="zh-CN" altLang="en-US" sz="2000" b="1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7" name="Oval 9"/>
          <p:cNvSpPr/>
          <p:nvPr/>
        </p:nvSpPr>
        <p:spPr>
          <a:xfrm>
            <a:off x="10018987" y="2445186"/>
            <a:ext cx="768120" cy="768119"/>
          </a:xfrm>
          <a:prstGeom prst="ellipse">
            <a:avLst/>
          </a:prstGeom>
          <a:gradFill>
            <a:gsLst>
              <a:gs pos="0">
                <a:srgbClr val="7D5438"/>
              </a:gs>
              <a:gs pos="50200">
                <a:srgbClr val="F3D0B5"/>
              </a:gs>
              <a:gs pos="100000">
                <a:srgbClr val="D4BDAB"/>
              </a:gs>
            </a:gsLst>
            <a:lin ang="2700000" scaled="1"/>
          </a:gradFill>
          <a:ln>
            <a:noFill/>
          </a:ln>
          <a:effectLst>
            <a:outerShdw blurRad="254000" dist="127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84583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5</a:t>
            </a:r>
            <a:endParaRPr lang="en-US" sz="1050" dirty="0">
              <a:solidFill>
                <a:srgbClr val="84583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8" name="Rectangle 23"/>
          <p:cNvSpPr/>
          <p:nvPr/>
        </p:nvSpPr>
        <p:spPr>
          <a:xfrm>
            <a:off x="9519485" y="3797987"/>
            <a:ext cx="17539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noProof="1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FIVE</a:t>
            </a:r>
            <a:endParaRPr lang="en-US" sz="1000" noProof="1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2" grpId="0" animBg="1"/>
      <p:bldP spid="10" grpId="0" autoUpdateAnimBg="0"/>
      <p:bldP spid="14" grpId="0" animBg="1"/>
      <p:bldP spid="16" grpId="0"/>
      <p:bldP spid="17" grpId="0" autoUpdateAnimBg="0"/>
      <p:bldP spid="18" grpId="0" animBg="1"/>
      <p:bldP spid="19" grpId="0"/>
      <p:bldP spid="20" grpId="0" autoUpdateAnimBg="0"/>
      <p:bldP spid="21" grpId="0" animBg="1"/>
      <p:bldP spid="22" grpId="0"/>
      <p:bldP spid="23" grpId="0" autoUpdateAnimBg="0"/>
      <p:bldP spid="24" grpId="0" animBg="1"/>
      <p:bldP spid="25" grpId="0"/>
      <p:bldP spid="26" grpId="0" autoUpdateAnimBg="0"/>
      <p:bldP spid="27" grpId="0" animBg="1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flipV="1">
            <a:off x="5208494" y="0"/>
            <a:ext cx="6983506" cy="6983499"/>
          </a:xfrm>
          <a:custGeom>
            <a:avLst/>
            <a:gdLst>
              <a:gd name="connsiteX0" fmla="*/ 6983506 w 6983506"/>
              <a:gd name="connsiteY0" fmla="*/ 0 h 6983499"/>
              <a:gd name="connsiteX1" fmla="*/ 6983506 w 6983506"/>
              <a:gd name="connsiteY1" fmla="*/ 6983499 h 6983499"/>
              <a:gd name="connsiteX2" fmla="*/ 0 w 6983506"/>
              <a:gd name="connsiteY2" fmla="*/ 6983499 h 6983499"/>
              <a:gd name="connsiteX3" fmla="*/ 9087 w 6983506"/>
              <a:gd name="connsiteY3" fmla="*/ 6624129 h 6983499"/>
              <a:gd name="connsiteX4" fmla="*/ 6983506 w 6983506"/>
              <a:gd name="connsiteY4" fmla="*/ 0 h 698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3506" h="6983499">
                <a:moveTo>
                  <a:pt x="6983506" y="0"/>
                </a:moveTo>
                <a:lnTo>
                  <a:pt x="6983506" y="6983499"/>
                </a:lnTo>
                <a:lnTo>
                  <a:pt x="0" y="6983499"/>
                </a:lnTo>
                <a:lnTo>
                  <a:pt x="9087" y="6624129"/>
                </a:lnTo>
                <a:cubicBezTo>
                  <a:pt x="196127" y="2934259"/>
                  <a:pt x="3247150" y="0"/>
                  <a:pt x="69835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Title 3"/>
          <p:cNvSpPr txBox="1"/>
          <p:nvPr/>
        </p:nvSpPr>
        <p:spPr>
          <a:xfrm>
            <a:off x="10131429" y="823325"/>
            <a:ext cx="1562042" cy="125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W</a:t>
            </a:r>
            <a:endParaRPr lang="en-US" sz="5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Title 3"/>
          <p:cNvSpPr txBox="1"/>
          <p:nvPr/>
        </p:nvSpPr>
        <p:spPr>
          <a:xfrm>
            <a:off x="1656771" y="1290874"/>
            <a:ext cx="3288555" cy="582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2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Threats</a:t>
            </a:r>
            <a:endParaRPr lang="en-US" sz="12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Title 3"/>
          <p:cNvSpPr txBox="1"/>
          <p:nvPr/>
        </p:nvSpPr>
        <p:spPr>
          <a:xfrm>
            <a:off x="1656771" y="1741416"/>
            <a:ext cx="3288555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Sample text here</a:t>
            </a:r>
            <a:endParaRPr lang="en-US" sz="5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Title 3"/>
          <p:cNvSpPr txBox="1"/>
          <p:nvPr/>
        </p:nvSpPr>
        <p:spPr>
          <a:xfrm>
            <a:off x="1656771" y="2225489"/>
            <a:ext cx="3288555" cy="29082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4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4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4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4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4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Shape 683"/>
          <p:cNvSpPr txBox="1"/>
          <p:nvPr/>
        </p:nvSpPr>
        <p:spPr>
          <a:xfrm>
            <a:off x="1656771" y="5178206"/>
            <a:ext cx="2957294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风险分析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SWOT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Shape 684"/>
          <p:cNvSpPr txBox="1"/>
          <p:nvPr/>
        </p:nvSpPr>
        <p:spPr>
          <a:xfrm>
            <a:off x="1656771" y="4964426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800" kern="0" dirty="0">
                <a:solidFill>
                  <a:srgbClr val="D4BDA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solidFill>
                <a:srgbClr val="D4BDA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15" name="图片占位符 14" descr="H:\办公图片\500268706.jpg500268706"/>
          <p:cNvPicPr>
            <a:picLocks noGrp="1" noChangeAspect="1"/>
          </p:cNvPicPr>
          <p:nvPr>
            <p:ph type="pic" sz="quarter" idx="11"/>
          </p:nvPr>
        </p:nvPicPr>
        <p:blipFill>
          <a:blip r:embed="rId1"/>
          <a:srcRect/>
          <a:stretch>
            <a:fillRect/>
          </a:stretch>
        </p:blipFill>
        <p:spPr>
          <a:xfrm>
            <a:off x="5577840" y="-635"/>
            <a:ext cx="6614160" cy="663130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flipH="1">
            <a:off x="0" y="-125497"/>
            <a:ext cx="6983506" cy="6983499"/>
          </a:xfrm>
          <a:custGeom>
            <a:avLst/>
            <a:gdLst>
              <a:gd name="connsiteX0" fmla="*/ 6983506 w 6983506"/>
              <a:gd name="connsiteY0" fmla="*/ 0 h 6983499"/>
              <a:gd name="connsiteX1" fmla="*/ 6983506 w 6983506"/>
              <a:gd name="connsiteY1" fmla="*/ 6983499 h 6983499"/>
              <a:gd name="connsiteX2" fmla="*/ 0 w 6983506"/>
              <a:gd name="connsiteY2" fmla="*/ 6983499 h 6983499"/>
              <a:gd name="connsiteX3" fmla="*/ 9087 w 6983506"/>
              <a:gd name="connsiteY3" fmla="*/ 6624129 h 6983499"/>
              <a:gd name="connsiteX4" fmla="*/ 6983506 w 6983506"/>
              <a:gd name="connsiteY4" fmla="*/ 0 h 698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3506" h="6983499">
                <a:moveTo>
                  <a:pt x="6983506" y="0"/>
                </a:moveTo>
                <a:lnTo>
                  <a:pt x="6983506" y="6983499"/>
                </a:lnTo>
                <a:lnTo>
                  <a:pt x="0" y="6983499"/>
                </a:lnTo>
                <a:lnTo>
                  <a:pt x="9087" y="6624129"/>
                </a:lnTo>
                <a:cubicBezTo>
                  <a:pt x="196127" y="2934259"/>
                  <a:pt x="3247150" y="0"/>
                  <a:pt x="69835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Title 3"/>
          <p:cNvSpPr txBox="1"/>
          <p:nvPr/>
        </p:nvSpPr>
        <p:spPr>
          <a:xfrm>
            <a:off x="607721" y="5015616"/>
            <a:ext cx="1562042" cy="125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O</a:t>
            </a:r>
            <a:endParaRPr lang="en-US" sz="5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Title 3"/>
          <p:cNvSpPr txBox="1"/>
          <p:nvPr/>
        </p:nvSpPr>
        <p:spPr>
          <a:xfrm>
            <a:off x="7142578" y="1445515"/>
            <a:ext cx="3288555" cy="582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2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Weaknesses</a:t>
            </a:r>
            <a:endParaRPr lang="en-US" sz="12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Title 3"/>
          <p:cNvSpPr txBox="1"/>
          <p:nvPr/>
        </p:nvSpPr>
        <p:spPr>
          <a:xfrm>
            <a:off x="7142578" y="1896057"/>
            <a:ext cx="3288555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Sample text here</a:t>
            </a:r>
            <a:endParaRPr lang="en-US" sz="5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Title 3"/>
          <p:cNvSpPr txBox="1"/>
          <p:nvPr/>
        </p:nvSpPr>
        <p:spPr>
          <a:xfrm>
            <a:off x="7142579" y="2380130"/>
            <a:ext cx="3541463" cy="29082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Shape 683"/>
          <p:cNvSpPr txBox="1"/>
          <p:nvPr/>
        </p:nvSpPr>
        <p:spPr>
          <a:xfrm>
            <a:off x="8626985" y="5384913"/>
            <a:ext cx="2957294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风险分析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SWOT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Shape 684"/>
          <p:cNvSpPr txBox="1"/>
          <p:nvPr/>
        </p:nvSpPr>
        <p:spPr>
          <a:xfrm>
            <a:off x="8874661" y="5171133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 defTabSz="914400">
              <a:buSzPct val="25000"/>
            </a:pPr>
            <a:r>
              <a:rPr lang="en-US" sz="800" kern="0" dirty="0">
                <a:solidFill>
                  <a:srgbClr val="D4BDA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solidFill>
                <a:srgbClr val="D4BDA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Picture Placeholder 8"/>
          <p:cNvSpPr txBox="1"/>
          <p:nvPr/>
        </p:nvSpPr>
        <p:spPr>
          <a:xfrm>
            <a:off x="0" y="243842"/>
            <a:ext cx="6614160" cy="6614160"/>
          </a:xfrm>
          <a:custGeom>
            <a:avLst/>
            <a:gdLst>
              <a:gd name="connsiteX0" fmla="*/ 0 w 6614160"/>
              <a:gd name="connsiteY0" fmla="*/ 0 h 6614160"/>
              <a:gd name="connsiteX1" fmla="*/ 6614160 w 6614160"/>
              <a:gd name="connsiteY1" fmla="*/ 6614160 h 6614160"/>
              <a:gd name="connsiteX2" fmla="*/ 3196095 w 6614160"/>
              <a:gd name="connsiteY2" fmla="*/ 6614160 h 6614160"/>
              <a:gd name="connsiteX3" fmla="*/ 0 w 6614160"/>
              <a:gd name="connsiteY3" fmla="*/ 3418065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160" h="6614160">
                <a:moveTo>
                  <a:pt x="0" y="0"/>
                </a:moveTo>
                <a:cubicBezTo>
                  <a:pt x="3652900" y="0"/>
                  <a:pt x="6614160" y="2961260"/>
                  <a:pt x="6614160" y="6614160"/>
                </a:cubicBezTo>
                <a:lnTo>
                  <a:pt x="3196095" y="6614160"/>
                </a:lnTo>
                <a:cubicBezTo>
                  <a:pt x="3196095" y="4849006"/>
                  <a:pt x="1765155" y="3418065"/>
                  <a:pt x="0" y="3418065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flipH="1" flipV="1">
            <a:off x="0" y="0"/>
            <a:ext cx="6983506" cy="6983499"/>
          </a:xfrm>
          <a:custGeom>
            <a:avLst/>
            <a:gdLst>
              <a:gd name="connsiteX0" fmla="*/ 6983506 w 6983506"/>
              <a:gd name="connsiteY0" fmla="*/ 0 h 6983499"/>
              <a:gd name="connsiteX1" fmla="*/ 6983506 w 6983506"/>
              <a:gd name="connsiteY1" fmla="*/ 6983499 h 6983499"/>
              <a:gd name="connsiteX2" fmla="*/ 0 w 6983506"/>
              <a:gd name="connsiteY2" fmla="*/ 6983499 h 6983499"/>
              <a:gd name="connsiteX3" fmla="*/ 9087 w 6983506"/>
              <a:gd name="connsiteY3" fmla="*/ 6624129 h 6983499"/>
              <a:gd name="connsiteX4" fmla="*/ 6983506 w 6983506"/>
              <a:gd name="connsiteY4" fmla="*/ 0 h 698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3506" h="6983499">
                <a:moveTo>
                  <a:pt x="6983506" y="0"/>
                </a:moveTo>
                <a:lnTo>
                  <a:pt x="6983506" y="6983499"/>
                </a:lnTo>
                <a:lnTo>
                  <a:pt x="0" y="6983499"/>
                </a:lnTo>
                <a:lnTo>
                  <a:pt x="9087" y="6624129"/>
                </a:lnTo>
                <a:cubicBezTo>
                  <a:pt x="196127" y="2934259"/>
                  <a:pt x="3247150" y="0"/>
                  <a:pt x="69835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Title 3"/>
          <p:cNvSpPr txBox="1"/>
          <p:nvPr/>
        </p:nvSpPr>
        <p:spPr>
          <a:xfrm>
            <a:off x="607721" y="823325"/>
            <a:ext cx="1562042" cy="125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5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</a:t>
            </a:r>
            <a:endParaRPr lang="en-US" sz="5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Title 3"/>
          <p:cNvSpPr txBox="1"/>
          <p:nvPr/>
        </p:nvSpPr>
        <p:spPr>
          <a:xfrm>
            <a:off x="7369798" y="1535361"/>
            <a:ext cx="3288555" cy="582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2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Opportunities</a:t>
            </a:r>
            <a:endParaRPr lang="en-US" sz="12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Title 3"/>
          <p:cNvSpPr txBox="1"/>
          <p:nvPr/>
        </p:nvSpPr>
        <p:spPr>
          <a:xfrm>
            <a:off x="7369798" y="1985903"/>
            <a:ext cx="3288555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Sample text here</a:t>
            </a:r>
            <a:endParaRPr lang="en-US" sz="5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Title 3"/>
          <p:cNvSpPr txBox="1"/>
          <p:nvPr/>
        </p:nvSpPr>
        <p:spPr>
          <a:xfrm>
            <a:off x="7369799" y="2469976"/>
            <a:ext cx="3493337" cy="29082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1500s, when an unknown printer took a galley of type and scrambled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100" b="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1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</a:t>
            </a:r>
            <a:endParaRPr lang="en-US" sz="11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3" name="Shape 683"/>
          <p:cNvSpPr txBox="1"/>
          <p:nvPr/>
        </p:nvSpPr>
        <p:spPr>
          <a:xfrm>
            <a:off x="8477688" y="5378190"/>
            <a:ext cx="2957294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风险分析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SWOT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4" name="Shape 684"/>
          <p:cNvSpPr txBox="1"/>
          <p:nvPr/>
        </p:nvSpPr>
        <p:spPr>
          <a:xfrm>
            <a:off x="8725364" y="5164410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Picture Placeholder 8"/>
          <p:cNvSpPr txBox="1"/>
          <p:nvPr/>
        </p:nvSpPr>
        <p:spPr>
          <a:xfrm>
            <a:off x="0" y="0"/>
            <a:ext cx="6614160" cy="6614159"/>
          </a:xfrm>
          <a:custGeom>
            <a:avLst/>
            <a:gdLst>
              <a:gd name="connsiteX0" fmla="*/ 3196095 w 6614160"/>
              <a:gd name="connsiteY0" fmla="*/ 0 h 6614159"/>
              <a:gd name="connsiteX1" fmla="*/ 6614160 w 6614160"/>
              <a:gd name="connsiteY1" fmla="*/ 0 h 6614159"/>
              <a:gd name="connsiteX2" fmla="*/ 0 w 6614160"/>
              <a:gd name="connsiteY2" fmla="*/ 6614159 h 6614159"/>
              <a:gd name="connsiteX3" fmla="*/ 0 w 6614160"/>
              <a:gd name="connsiteY3" fmla="*/ 3196094 h 6614159"/>
              <a:gd name="connsiteX4" fmla="*/ 3196095 w 6614160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60" h="6614159">
                <a:moveTo>
                  <a:pt x="3196095" y="0"/>
                </a:moveTo>
                <a:lnTo>
                  <a:pt x="6614160" y="0"/>
                </a:lnTo>
                <a:cubicBezTo>
                  <a:pt x="6614160" y="3652899"/>
                  <a:pt x="3652900" y="6614159"/>
                  <a:pt x="0" y="6614159"/>
                </a:cubicBezTo>
                <a:lnTo>
                  <a:pt x="0" y="3196094"/>
                </a:lnTo>
                <a:cubicBezTo>
                  <a:pt x="1765155" y="3196094"/>
                  <a:pt x="3196095" y="1765154"/>
                  <a:pt x="3196095" y="0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1220" y="5029200"/>
            <a:ext cx="2954656" cy="306063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4875" y="1281096"/>
            <a:ext cx="2967349" cy="4054167"/>
          </a:xfrm>
          <a:prstGeom prst="rect">
            <a:avLst/>
          </a:prstGeom>
          <a:solidFill>
            <a:srgbClr val="7D5438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PA_库_文本框 7"/>
          <p:cNvSpPr txBox="1"/>
          <p:nvPr>
            <p:custDataLst>
              <p:tags r:id="rId1"/>
            </p:custDataLst>
          </p:nvPr>
        </p:nvSpPr>
        <p:spPr>
          <a:xfrm>
            <a:off x="4707571" y="2971854"/>
            <a:ext cx="29546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05</a:t>
            </a:r>
            <a:endParaRPr lang="en-US" altLang="zh-CN" sz="48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项目工作总结</a:t>
            </a:r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PA_库_标题 3"/>
          <p:cNvSpPr txBox="1"/>
          <p:nvPr>
            <p:custDataLst>
              <p:tags r:id="rId2"/>
            </p:custDataLst>
          </p:nvPr>
        </p:nvSpPr>
        <p:spPr>
          <a:xfrm>
            <a:off x="3944104" y="4454837"/>
            <a:ext cx="4494276" cy="2997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FIVE</a:t>
            </a:r>
            <a:endParaRPr lang="en-US" altLang="zh-CN" sz="1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cxnSp>
        <p:nvCxnSpPr>
          <p:cNvPr id="21" name="PA_库_直接连接符 12"/>
          <p:cNvCxnSpPr/>
          <p:nvPr>
            <p:custDataLst>
              <p:tags r:id="rId3"/>
            </p:custDataLst>
          </p:nvPr>
        </p:nvCxnSpPr>
        <p:spPr>
          <a:xfrm>
            <a:off x="5039281" y="4454837"/>
            <a:ext cx="240553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sļídé"/>
          <p:cNvSpPr/>
          <p:nvPr/>
        </p:nvSpPr>
        <p:spPr bwMode="auto">
          <a:xfrm>
            <a:off x="5868479" y="2269379"/>
            <a:ext cx="620139" cy="59658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3D0B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0401" y="1079501"/>
            <a:ext cx="3416300" cy="4470399"/>
          </a:xfrm>
          <a:prstGeom prst="rect">
            <a:avLst/>
          </a:prstGeom>
          <a:noFill/>
          <a:ln>
            <a:solidFill>
              <a:srgbClr val="F3D0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9" grpId="0" autoUpdateAnimBg="0"/>
      <p:bldP spid="20" grpId="0" autoUpdateAnimBg="0"/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/>
          <p:nvPr/>
        </p:nvSpPr>
        <p:spPr>
          <a:xfrm>
            <a:off x="1804008" y="2482866"/>
            <a:ext cx="2160240" cy="2160240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Arc 4"/>
          <p:cNvSpPr/>
          <p:nvPr/>
        </p:nvSpPr>
        <p:spPr>
          <a:xfrm>
            <a:off x="1805136" y="2483994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D4BD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" name="Oval 5"/>
          <p:cNvSpPr/>
          <p:nvPr/>
        </p:nvSpPr>
        <p:spPr>
          <a:xfrm>
            <a:off x="3964248" y="2482866"/>
            <a:ext cx="2160240" cy="2160240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Arc 6"/>
          <p:cNvSpPr/>
          <p:nvPr/>
        </p:nvSpPr>
        <p:spPr>
          <a:xfrm rot="10800000">
            <a:off x="3965376" y="2483994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D4BD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Oval 7"/>
          <p:cNvSpPr/>
          <p:nvPr/>
        </p:nvSpPr>
        <p:spPr>
          <a:xfrm>
            <a:off x="6123558" y="2482866"/>
            <a:ext cx="2160240" cy="2160240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Arc 8"/>
          <p:cNvSpPr/>
          <p:nvPr/>
        </p:nvSpPr>
        <p:spPr>
          <a:xfrm>
            <a:off x="6124686" y="2483994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D4BD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Oval 9"/>
          <p:cNvSpPr/>
          <p:nvPr/>
        </p:nvSpPr>
        <p:spPr>
          <a:xfrm>
            <a:off x="8283798" y="2482866"/>
            <a:ext cx="2160240" cy="2160240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Arc 10"/>
          <p:cNvSpPr/>
          <p:nvPr/>
        </p:nvSpPr>
        <p:spPr>
          <a:xfrm rot="10800000">
            <a:off x="8284926" y="2483994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D4BD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Oval 19"/>
          <p:cNvSpPr>
            <a:spLocks noChangeArrowheads="1"/>
          </p:cNvSpPr>
          <p:nvPr/>
        </p:nvSpPr>
        <p:spPr bwMode="auto">
          <a:xfrm>
            <a:off x="4423877" y="2900508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32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F</a:t>
            </a:r>
            <a:endParaRPr lang="en-US" sz="320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Oval 20"/>
          <p:cNvSpPr>
            <a:spLocks noChangeArrowheads="1"/>
          </p:cNvSpPr>
          <p:nvPr/>
        </p:nvSpPr>
        <p:spPr bwMode="auto">
          <a:xfrm>
            <a:off x="6583809" y="2900504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32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W</a:t>
            </a:r>
            <a:endParaRPr lang="en-US" sz="320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8701438" y="2900504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32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Q</a:t>
            </a:r>
            <a:endParaRPr lang="en-US" sz="320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2263951" y="2900507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32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</a:t>
            </a:r>
            <a:endParaRPr lang="en-US" sz="320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14" name="Group 24"/>
          <p:cNvGrpSpPr/>
          <p:nvPr/>
        </p:nvGrpSpPr>
        <p:grpSpPr>
          <a:xfrm>
            <a:off x="1130109" y="4841894"/>
            <a:ext cx="2389605" cy="1148261"/>
            <a:chOff x="1130109" y="5072656"/>
            <a:chExt cx="2389605" cy="1148261"/>
          </a:xfrm>
        </p:grpSpPr>
        <p:grpSp>
          <p:nvGrpSpPr>
            <p:cNvPr id="15" name="Group 19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17" name="Rounded Rectangle 20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8" name="TextBox 21"/>
              <p:cNvSpPr txBox="1"/>
              <p:nvPr/>
            </p:nvSpPr>
            <p:spPr>
              <a:xfrm>
                <a:off x="6720890" y="2250893"/>
                <a:ext cx="21456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Process One</a:t>
                </a:r>
                <a:endPara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9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  <a:spcBef>
                    <a:spcPts val="1200"/>
                  </a:spcBef>
                  <a:buClr>
                    <a:schemeClr val="accent1"/>
                  </a:buClr>
                  <a:buSzPct val="150000"/>
                </a:pP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Sesame snaps </a:t>
                </a:r>
                <a:r>
                  <a:rPr lang="en-US" sz="1000" b="0" dirty="0" err="1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jelyy</a:t>
                </a: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 dessert tootsie roll sweet roll.</a:t>
                </a:r>
                <a:endPara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16" name="Oval 23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0" name="Group 25"/>
          <p:cNvGrpSpPr/>
          <p:nvPr/>
        </p:nvGrpSpPr>
        <p:grpSpPr>
          <a:xfrm>
            <a:off x="3688305" y="4841894"/>
            <a:ext cx="2389605" cy="1148261"/>
            <a:chOff x="1130109" y="5072656"/>
            <a:chExt cx="2389605" cy="1148261"/>
          </a:xfrm>
        </p:grpSpPr>
        <p:grpSp>
          <p:nvGrpSpPr>
            <p:cNvPr id="21" name="Group 26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23" name="Rounded Rectangle 28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4" name="TextBox 29"/>
              <p:cNvSpPr txBox="1"/>
              <p:nvPr/>
            </p:nvSpPr>
            <p:spPr>
              <a:xfrm>
                <a:off x="6720890" y="2250893"/>
                <a:ext cx="21456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Process Two</a:t>
                </a:r>
                <a:endPara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5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  <a:spcBef>
                    <a:spcPts val="1200"/>
                  </a:spcBef>
                  <a:buClr>
                    <a:schemeClr val="accent1"/>
                  </a:buClr>
                  <a:buSzPct val="150000"/>
                </a:pP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Sesame snaps </a:t>
                </a:r>
                <a:r>
                  <a:rPr lang="en-US" sz="1000" b="0" dirty="0" err="1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jelyy</a:t>
                </a: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 dessert tootsie roll sweet roll.</a:t>
                </a:r>
                <a:endPara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22" name="Oval 27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6" name="Group 31"/>
          <p:cNvGrpSpPr/>
          <p:nvPr/>
        </p:nvGrpSpPr>
        <p:grpSpPr>
          <a:xfrm>
            <a:off x="6246501" y="4841894"/>
            <a:ext cx="2389605" cy="1148261"/>
            <a:chOff x="1130109" y="5072656"/>
            <a:chExt cx="2389605" cy="1148261"/>
          </a:xfrm>
        </p:grpSpPr>
        <p:grpSp>
          <p:nvGrpSpPr>
            <p:cNvPr id="27" name="Group 32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29" name="Rounded Rectangle 34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0" name="TextBox 35"/>
              <p:cNvSpPr txBox="1"/>
              <p:nvPr/>
            </p:nvSpPr>
            <p:spPr>
              <a:xfrm>
                <a:off x="6720890" y="2250893"/>
                <a:ext cx="21456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Process Three</a:t>
                </a:r>
                <a:endPara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1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  <a:spcBef>
                    <a:spcPts val="1200"/>
                  </a:spcBef>
                  <a:buClr>
                    <a:schemeClr val="accent1"/>
                  </a:buClr>
                  <a:buSzPct val="150000"/>
                </a:pP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Sesame snaps </a:t>
                </a:r>
                <a:r>
                  <a:rPr lang="en-US" sz="1000" b="0" dirty="0" err="1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jelyy</a:t>
                </a: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 dessert tootsie roll sweet roll.</a:t>
                </a:r>
                <a:endPara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28" name="Oval 33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32" name="Group 37"/>
          <p:cNvGrpSpPr/>
          <p:nvPr/>
        </p:nvGrpSpPr>
        <p:grpSpPr>
          <a:xfrm>
            <a:off x="8804697" y="4841894"/>
            <a:ext cx="2389605" cy="1148261"/>
            <a:chOff x="1130109" y="5072656"/>
            <a:chExt cx="2389605" cy="1148261"/>
          </a:xfrm>
        </p:grpSpPr>
        <p:grpSp>
          <p:nvGrpSpPr>
            <p:cNvPr id="33" name="Group 38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35" name="Rounded Rectangle 40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6" name="TextBox 41"/>
              <p:cNvSpPr txBox="1"/>
              <p:nvPr/>
            </p:nvSpPr>
            <p:spPr>
              <a:xfrm>
                <a:off x="6720890" y="2250893"/>
                <a:ext cx="21456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Process Four</a:t>
                </a:r>
                <a:endParaRPr lang="en-US" sz="1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7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  <a:spcBef>
                    <a:spcPts val="1200"/>
                  </a:spcBef>
                  <a:buClr>
                    <a:schemeClr val="accent1"/>
                  </a:buClr>
                  <a:buSzPct val="150000"/>
                </a:pP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Sesame snaps </a:t>
                </a:r>
                <a:r>
                  <a:rPr lang="en-US" sz="1000" b="0" dirty="0" err="1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jelyy</a:t>
                </a:r>
                <a:r>
                  <a:rPr lang="en-US" sz="1000" b="0" dirty="0">
                    <a:solidFill>
                      <a:schemeClr val="tx1">
                        <a:alpha val="7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 dessert tootsie roll sweet roll.</a:t>
                </a:r>
                <a:endParaRPr lang="en-US" sz="1000" b="0" dirty="0">
                  <a:solidFill>
                    <a:schemeClr val="tx1">
                      <a:alpha val="7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34" name="Oval 39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D4BDA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8" name="Shape 683"/>
          <p:cNvSpPr txBox="1"/>
          <p:nvPr/>
        </p:nvSpPr>
        <p:spPr>
          <a:xfrm>
            <a:off x="3549582" y="1042519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项目工作总结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9" name="Shape 684"/>
          <p:cNvSpPr txBox="1"/>
          <p:nvPr/>
        </p:nvSpPr>
        <p:spPr>
          <a:xfrm>
            <a:off x="4749565" y="828739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8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9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7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2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3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6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7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0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1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4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8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4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8" grpId="0"/>
          <p:bldP spid="3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057132" y="1615767"/>
            <a:ext cx="6801632" cy="3086100"/>
          </a:xfrm>
          <a:prstGeom prst="rect">
            <a:avLst/>
          </a:prstGeom>
          <a:solidFill>
            <a:srgbClr val="7D5438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57132" y="4504400"/>
            <a:ext cx="6801632" cy="197467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PA_库_文本框 7"/>
          <p:cNvSpPr txBox="1"/>
          <p:nvPr>
            <p:custDataLst>
              <p:tags r:id="rId1"/>
            </p:custDataLst>
          </p:nvPr>
        </p:nvSpPr>
        <p:spPr>
          <a:xfrm>
            <a:off x="1535422" y="2593568"/>
            <a:ext cx="984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THANKS FOR YOUR ATTENTION</a:t>
            </a:r>
            <a:endParaRPr lang="zh-CN" altLang="en-US" sz="54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71564" y="1215717"/>
            <a:ext cx="7572767" cy="3886199"/>
          </a:xfrm>
          <a:prstGeom prst="rect">
            <a:avLst/>
          </a:prstGeom>
          <a:noFill/>
          <a:ln>
            <a:solidFill>
              <a:srgbClr val="F3D0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166859" y="2113533"/>
            <a:ext cx="6582167" cy="10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LOGO  HERE</a:t>
            </a:r>
            <a:endParaRPr lang="zh-CN" altLang="en-US" sz="1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" name="ïsļídé"/>
          <p:cNvSpPr/>
          <p:nvPr/>
        </p:nvSpPr>
        <p:spPr bwMode="auto">
          <a:xfrm>
            <a:off x="6147874" y="1750614"/>
            <a:ext cx="620139" cy="59658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3D0B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9" grpId="0" autoUpdateAnimBg="0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1220" y="5029200"/>
            <a:ext cx="2954656" cy="306063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4875" y="1281096"/>
            <a:ext cx="2967349" cy="4054167"/>
          </a:xfrm>
          <a:prstGeom prst="rect">
            <a:avLst/>
          </a:prstGeom>
          <a:solidFill>
            <a:srgbClr val="7D5438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PA_库_文本框 7"/>
          <p:cNvSpPr txBox="1"/>
          <p:nvPr>
            <p:custDataLst>
              <p:tags r:id="rId1"/>
            </p:custDataLst>
          </p:nvPr>
        </p:nvSpPr>
        <p:spPr>
          <a:xfrm>
            <a:off x="4707572" y="2971854"/>
            <a:ext cx="29546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01</a:t>
            </a:r>
            <a:endParaRPr lang="en-US" altLang="zh-CN" sz="48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项目工作回顾</a:t>
            </a:r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PA_库_标题 3"/>
          <p:cNvSpPr txBox="1"/>
          <p:nvPr>
            <p:custDataLst>
              <p:tags r:id="rId2"/>
            </p:custDataLst>
          </p:nvPr>
        </p:nvSpPr>
        <p:spPr>
          <a:xfrm>
            <a:off x="3944104" y="4454837"/>
            <a:ext cx="4494276" cy="2997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ONE</a:t>
            </a:r>
            <a:endParaRPr lang="en-US" altLang="zh-CN" sz="1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cxnSp>
        <p:nvCxnSpPr>
          <p:cNvPr id="21" name="PA_库_直接连接符 12"/>
          <p:cNvCxnSpPr/>
          <p:nvPr>
            <p:custDataLst>
              <p:tags r:id="rId3"/>
            </p:custDataLst>
          </p:nvPr>
        </p:nvCxnSpPr>
        <p:spPr>
          <a:xfrm>
            <a:off x="5039281" y="4454837"/>
            <a:ext cx="240553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sļídé"/>
          <p:cNvSpPr/>
          <p:nvPr/>
        </p:nvSpPr>
        <p:spPr bwMode="auto">
          <a:xfrm>
            <a:off x="5868479" y="2269379"/>
            <a:ext cx="620139" cy="59658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3D0B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0401" y="1079501"/>
            <a:ext cx="3416300" cy="4470399"/>
          </a:xfrm>
          <a:prstGeom prst="rect">
            <a:avLst/>
          </a:prstGeom>
          <a:noFill/>
          <a:ln>
            <a:solidFill>
              <a:srgbClr val="F3D0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9" grpId="0" autoUpdateAnimBg="0"/>
      <p:bldP spid="20" grpId="0" autoUpdateAnimBg="0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:\办公图片\QQ图片20181228161238.jpgQQ图片20181228161238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435168" y="3359150"/>
            <a:ext cx="2362200" cy="1574800"/>
          </a:xfrm>
          <a:prstGeom prst="rect">
            <a:avLst/>
          </a:prstGeom>
        </p:spPr>
      </p:pic>
      <p:sp>
        <p:nvSpPr>
          <p:cNvPr id="3" name="Shape 683"/>
          <p:cNvSpPr txBox="1"/>
          <p:nvPr/>
        </p:nvSpPr>
        <p:spPr>
          <a:xfrm>
            <a:off x="3541208" y="1154557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项目工作回顾</a:t>
            </a:r>
            <a:endParaRPr lang="en-US" altLang="zh-CN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" name="Shape 684"/>
          <p:cNvSpPr txBox="1"/>
          <p:nvPr/>
        </p:nvSpPr>
        <p:spPr>
          <a:xfrm>
            <a:off x="4741191" y="940777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Shape 685"/>
          <p:cNvSpPr txBox="1"/>
          <p:nvPr/>
        </p:nvSpPr>
        <p:spPr>
          <a:xfrm>
            <a:off x="2416894" y="2331840"/>
            <a:ext cx="7380709" cy="6398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A company or association of persons can be created at law as</a:t>
            </a:r>
            <a:endParaRPr lang="en-US" sz="1000" kern="0" dirty="0">
              <a:solidFill>
                <a:schemeClr val="tx1">
                  <a:lumMod val="50000"/>
                  <a:lumOff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6" name="图片 5" descr="H:\办公图片\500268731.jpg500268731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914333" y="3359150"/>
            <a:ext cx="2362200" cy="1574800"/>
          </a:xfrm>
          <a:prstGeom prst="rect">
            <a:avLst/>
          </a:prstGeom>
        </p:spPr>
      </p:pic>
      <p:pic>
        <p:nvPicPr>
          <p:cNvPr id="7" name="图片 6" descr="H:\办公图片\QQ图片20181228161247.jpgQQ图片2018122816124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408103" y="3359150"/>
            <a:ext cx="2362200" cy="157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H:\办公图片\500268706.jpg500268706"/>
          <p:cNvPicPr>
            <a:picLocks noGrp="1" noChangeAspect="1"/>
          </p:cNvPicPr>
          <p:nvPr>
            <p:ph type="pic" sz="quarter" idx="11"/>
          </p:nvPr>
        </p:nvPicPr>
        <p:blipFill>
          <a:blip r:embed="rId1"/>
          <a:srcRect/>
          <a:stretch>
            <a:fillRect/>
          </a:stretch>
        </p:blipFill>
        <p:spPr>
          <a:xfrm>
            <a:off x="4700270" y="1567180"/>
            <a:ext cx="3748405" cy="363474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cxnSp>
        <p:nvCxnSpPr>
          <p:cNvPr id="20" name="Straight Connector 19"/>
          <p:cNvCxnSpPr/>
          <p:nvPr/>
        </p:nvCxnSpPr>
        <p:spPr>
          <a:xfrm>
            <a:off x="6561442" y="5236476"/>
            <a:ext cx="0" cy="1636638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3"/>
          <p:cNvSpPr txBox="1"/>
          <p:nvPr/>
        </p:nvSpPr>
        <p:spPr>
          <a:xfrm>
            <a:off x="8747784" y="2302280"/>
            <a:ext cx="2361041" cy="7159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zh-CN" altLang="en-US" sz="2800" b="1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项目初期</a:t>
            </a:r>
            <a:endParaRPr lang="en-US" sz="2800" b="1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47785" y="3083147"/>
            <a:ext cx="236104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Lorem</a:t>
            </a:r>
            <a:r>
              <a:rPr lang="en-US" sz="10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</a:t>
            </a:r>
            <a:r>
              <a:rPr lang="en-US" sz="100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Ipsum</a:t>
            </a:r>
            <a:r>
              <a:rPr lang="en-US" sz="10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 is simply dummy text of the printing and typesetting industry. </a:t>
            </a:r>
            <a:r>
              <a:rPr lang="en-US" sz="100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Lorem</a:t>
            </a:r>
            <a:r>
              <a:rPr lang="en-US" sz="10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</a:t>
            </a:r>
            <a:r>
              <a:rPr lang="en-US" sz="1000" dirty="0" err="1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Ipsum</a:t>
            </a:r>
            <a:r>
              <a:rPr lang="en-US" sz="10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has been the industry's standard dummy text ever since the 1500s, when an unknown printer took a galley of type and scrambled it to make a type specimen book. </a:t>
            </a:r>
            <a:endParaRPr lang="en-US" sz="100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Oval 8"/>
          <p:cNvSpPr/>
          <p:nvPr/>
        </p:nvSpPr>
        <p:spPr>
          <a:xfrm>
            <a:off x="5592105" y="2446760"/>
            <a:ext cx="1948976" cy="19489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 dirty="0" smtClean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2019</a:t>
            </a:r>
            <a:endParaRPr lang="en-US" sz="14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41040" y="5201320"/>
            <a:ext cx="252768" cy="252768"/>
          </a:xfrm>
          <a:prstGeom prst="ellipse">
            <a:avLst/>
          </a:prstGeom>
          <a:solidFill>
            <a:srgbClr val="D4BDAB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Shape 683"/>
          <p:cNvSpPr txBox="1"/>
          <p:nvPr/>
        </p:nvSpPr>
        <p:spPr>
          <a:xfrm>
            <a:off x="764390" y="5149588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项目工作回顾</a:t>
            </a:r>
            <a:endParaRPr lang="en-US" altLang="zh-CN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Time line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Shape 684"/>
          <p:cNvSpPr txBox="1"/>
          <p:nvPr/>
        </p:nvSpPr>
        <p:spPr>
          <a:xfrm>
            <a:off x="764390" y="4935808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1" grpId="0" animBg="1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/>
          <p:nvPr/>
        </p:nvGrpSpPr>
        <p:grpSpPr>
          <a:xfrm>
            <a:off x="964369" y="870480"/>
            <a:ext cx="10332896" cy="2352041"/>
            <a:chOff x="964369" y="870480"/>
            <a:chExt cx="10332896" cy="2352041"/>
          </a:xfrm>
        </p:grpSpPr>
        <p:sp>
          <p:nvSpPr>
            <p:cNvPr id="3" name="Rounded Rectangle 3"/>
            <p:cNvSpPr/>
            <p:nvPr/>
          </p:nvSpPr>
          <p:spPr>
            <a:xfrm>
              <a:off x="964369" y="870480"/>
              <a:ext cx="10332896" cy="2352041"/>
            </a:xfrm>
            <a:prstGeom prst="roundRect">
              <a:avLst>
                <a:gd name="adj" fmla="val 1231"/>
              </a:avLst>
            </a:prstGeom>
            <a:solidFill>
              <a:srgbClr val="0D0D0D">
                <a:alpha val="32157"/>
              </a:srgbClr>
            </a:solidFill>
            <a:ln>
              <a:solidFill>
                <a:srgbClr val="F3D0B5"/>
              </a:solidFill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Title 3"/>
            <p:cNvSpPr txBox="1"/>
            <p:nvPr/>
          </p:nvSpPr>
          <p:spPr>
            <a:xfrm>
              <a:off x="1313834" y="1526270"/>
              <a:ext cx="2166785" cy="69336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800" dirty="0">
                  <a:gradFill>
                    <a:gsLst>
                      <a:gs pos="0">
                        <a:srgbClr val="7D5438"/>
                      </a:gs>
                      <a:gs pos="50200">
                        <a:srgbClr val="F3D0B5"/>
                      </a:gs>
                      <a:gs pos="100000">
                        <a:srgbClr val="D4BDAB"/>
                      </a:gs>
                    </a:gsLst>
                    <a:lin ang="27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精英团队</a:t>
              </a:r>
              <a:endParaRPr lang="en-US" altLang="zh-CN" sz="280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" name="Title 3"/>
            <p:cNvSpPr txBox="1"/>
            <p:nvPr/>
          </p:nvSpPr>
          <p:spPr>
            <a:xfrm>
              <a:off x="1313834" y="2325013"/>
              <a:ext cx="185317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Sample Title Here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cxnSp>
          <p:nvCxnSpPr>
            <p:cNvPr id="6" name="Straight Connector 10"/>
            <p:cNvCxnSpPr/>
            <p:nvPr/>
          </p:nvCxnSpPr>
          <p:spPr>
            <a:xfrm>
              <a:off x="3480619" y="870480"/>
              <a:ext cx="0" cy="928823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9"/>
            <p:cNvGrpSpPr/>
            <p:nvPr/>
          </p:nvGrpSpPr>
          <p:grpSpPr>
            <a:xfrm>
              <a:off x="3801185" y="2538811"/>
              <a:ext cx="1316446" cy="410866"/>
              <a:chOff x="3801185" y="2450321"/>
              <a:chExt cx="1316446" cy="410866"/>
            </a:xfrm>
          </p:grpSpPr>
          <p:sp>
            <p:nvSpPr>
              <p:cNvPr id="20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John Doe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1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Marketing Director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5241382" y="2538811"/>
              <a:ext cx="1316446" cy="410866"/>
              <a:chOff x="3801185" y="2450321"/>
              <a:chExt cx="1316446" cy="410866"/>
            </a:xfrm>
          </p:grpSpPr>
          <p:sp>
            <p:nvSpPr>
              <p:cNvPr id="18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Tom </a:t>
                </a:r>
                <a:r>
                  <a:rPr lang="en-US" sz="1100" dirty="0" err="1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Hankces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9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Social Manager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9" name="Group 23"/>
            <p:cNvGrpSpPr/>
            <p:nvPr/>
          </p:nvGrpSpPr>
          <p:grpSpPr>
            <a:xfrm>
              <a:off x="6681579" y="2538811"/>
              <a:ext cx="1316446" cy="410866"/>
              <a:chOff x="3801185" y="2450321"/>
              <a:chExt cx="1316446" cy="410866"/>
            </a:xfrm>
          </p:grpSpPr>
          <p:sp>
            <p:nvSpPr>
              <p:cNvPr id="16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Jonny Marla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7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Support Manager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10" name="Group 26"/>
            <p:cNvGrpSpPr/>
            <p:nvPr/>
          </p:nvGrpSpPr>
          <p:grpSpPr>
            <a:xfrm>
              <a:off x="8121776" y="2538811"/>
              <a:ext cx="1316446" cy="410866"/>
              <a:chOff x="3801185" y="2450321"/>
              <a:chExt cx="1316446" cy="410866"/>
            </a:xfrm>
          </p:grpSpPr>
          <p:sp>
            <p:nvSpPr>
              <p:cNvPr id="14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Amanda </a:t>
                </a:r>
                <a:r>
                  <a:rPr lang="en-US" sz="1100" dirty="0" err="1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Kulla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5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SPY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11" name="Group 29"/>
            <p:cNvGrpSpPr/>
            <p:nvPr/>
          </p:nvGrpSpPr>
          <p:grpSpPr>
            <a:xfrm>
              <a:off x="9561975" y="2538811"/>
              <a:ext cx="1316446" cy="410866"/>
              <a:chOff x="3801185" y="2450321"/>
              <a:chExt cx="1316446" cy="410866"/>
            </a:xfrm>
          </p:grpSpPr>
          <p:sp>
            <p:nvSpPr>
              <p:cNvPr id="12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Rick </a:t>
                </a:r>
                <a:r>
                  <a:rPr lang="en-US" sz="1100" dirty="0" err="1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Rhonson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3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Search World Manager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</p:grpSp>
      <p:grpSp>
        <p:nvGrpSpPr>
          <p:cNvPr id="22" name="Group 75"/>
          <p:cNvGrpSpPr/>
          <p:nvPr/>
        </p:nvGrpSpPr>
        <p:grpSpPr>
          <a:xfrm>
            <a:off x="964369" y="3562061"/>
            <a:ext cx="10332896" cy="2352041"/>
            <a:chOff x="964369" y="3562061"/>
            <a:chExt cx="10332896" cy="2352041"/>
          </a:xfrm>
        </p:grpSpPr>
        <p:sp>
          <p:nvSpPr>
            <p:cNvPr id="23" name="Rounded Rectangle 32"/>
            <p:cNvSpPr/>
            <p:nvPr/>
          </p:nvSpPr>
          <p:spPr>
            <a:xfrm>
              <a:off x="964369" y="3562061"/>
              <a:ext cx="10332896" cy="2352041"/>
            </a:xfrm>
            <a:prstGeom prst="roundRect">
              <a:avLst>
                <a:gd name="adj" fmla="val 1231"/>
              </a:avLst>
            </a:prstGeom>
            <a:solidFill>
              <a:srgbClr val="0D0D0D">
                <a:alpha val="36078"/>
              </a:srgbClr>
            </a:solidFill>
            <a:ln>
              <a:solidFill>
                <a:srgbClr val="F3D0B5"/>
              </a:solidFill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4" name="Title 3"/>
            <p:cNvSpPr txBox="1"/>
            <p:nvPr/>
          </p:nvSpPr>
          <p:spPr>
            <a:xfrm>
              <a:off x="1313834" y="4217851"/>
              <a:ext cx="2166785" cy="69336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800" dirty="0">
                  <a:gradFill>
                    <a:gsLst>
                      <a:gs pos="0">
                        <a:srgbClr val="7D5438"/>
                      </a:gs>
                      <a:gs pos="50200">
                        <a:srgbClr val="F3D0B5"/>
                      </a:gs>
                      <a:gs pos="100000">
                        <a:srgbClr val="D4BDAB"/>
                      </a:gs>
                    </a:gsLst>
                    <a:lin ang="27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项目主管</a:t>
              </a:r>
              <a:endParaRPr lang="en-US" altLang="zh-CN" sz="280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5" name="Title 3"/>
            <p:cNvSpPr txBox="1"/>
            <p:nvPr/>
          </p:nvSpPr>
          <p:spPr>
            <a:xfrm>
              <a:off x="1313834" y="5016594"/>
              <a:ext cx="185317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Sample Title Here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cxnSp>
          <p:nvCxnSpPr>
            <p:cNvPr id="26" name="Straight Connector 35"/>
            <p:cNvCxnSpPr/>
            <p:nvPr/>
          </p:nvCxnSpPr>
          <p:spPr>
            <a:xfrm>
              <a:off x="3480619" y="3562061"/>
              <a:ext cx="0" cy="928823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41"/>
            <p:cNvGrpSpPr/>
            <p:nvPr/>
          </p:nvGrpSpPr>
          <p:grpSpPr>
            <a:xfrm>
              <a:off x="3801185" y="5230392"/>
              <a:ext cx="1316446" cy="410866"/>
              <a:chOff x="3801185" y="2450321"/>
              <a:chExt cx="1316446" cy="410866"/>
            </a:xfrm>
          </p:grpSpPr>
          <p:sp>
            <p:nvSpPr>
              <p:cNvPr id="37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John Doe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8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Marketing Director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28" name="Group 44"/>
            <p:cNvGrpSpPr/>
            <p:nvPr/>
          </p:nvGrpSpPr>
          <p:grpSpPr>
            <a:xfrm>
              <a:off x="5241382" y="5230392"/>
              <a:ext cx="1316446" cy="410866"/>
              <a:chOff x="3801185" y="2450321"/>
              <a:chExt cx="1316446" cy="410866"/>
            </a:xfrm>
          </p:grpSpPr>
          <p:sp>
            <p:nvSpPr>
              <p:cNvPr id="35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Tom </a:t>
                </a:r>
                <a:r>
                  <a:rPr lang="en-US" sz="1100" dirty="0" err="1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Hankces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6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Social Manager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29" name="Group 47"/>
            <p:cNvGrpSpPr/>
            <p:nvPr/>
          </p:nvGrpSpPr>
          <p:grpSpPr>
            <a:xfrm>
              <a:off x="6681579" y="5230392"/>
              <a:ext cx="1316446" cy="410866"/>
              <a:chOff x="3801185" y="2450321"/>
              <a:chExt cx="1316446" cy="410866"/>
            </a:xfrm>
          </p:grpSpPr>
          <p:sp>
            <p:nvSpPr>
              <p:cNvPr id="33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Jonny Marla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4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Support Manager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30" name="Group 50"/>
            <p:cNvGrpSpPr/>
            <p:nvPr/>
          </p:nvGrpSpPr>
          <p:grpSpPr>
            <a:xfrm>
              <a:off x="8121776" y="5230392"/>
              <a:ext cx="1316446" cy="410866"/>
              <a:chOff x="3801185" y="2450321"/>
              <a:chExt cx="1316446" cy="410866"/>
            </a:xfrm>
          </p:grpSpPr>
          <p:sp>
            <p:nvSpPr>
              <p:cNvPr id="31" name="Title 3"/>
              <p:cNvSpPr txBox="1"/>
              <p:nvPr/>
            </p:nvSpPr>
            <p:spPr>
              <a:xfrm>
                <a:off x="3801185" y="2450321"/>
                <a:ext cx="1316446" cy="23388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Amanda </a:t>
                </a:r>
                <a:r>
                  <a:rPr lang="en-US" sz="1100" dirty="0" err="1">
                    <a:solidFill>
                      <a:srgbClr val="D4BDAB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Kulla</a:t>
                </a:r>
                <a:endParaRPr lang="en-US" sz="5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2" name="Title 3"/>
              <p:cNvSpPr txBox="1"/>
              <p:nvPr/>
            </p:nvSpPr>
            <p:spPr>
              <a:xfrm>
                <a:off x="3801185" y="2654710"/>
                <a:ext cx="1316446" cy="20647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700" dirty="0">
                    <a:solidFill>
                      <a:srgbClr val="D4BDAB">
                        <a:alpha val="50000"/>
                      </a:srgb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SPY</a:t>
                </a:r>
                <a:endParaRPr lang="en-US" sz="100" dirty="0">
                  <a:solidFill>
                    <a:srgbClr val="D4BDAB">
                      <a:alpha val="50000"/>
                    </a:srgb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</p:grpSp>
      <p:sp>
        <p:nvSpPr>
          <p:cNvPr id="48" name="Shape 65"/>
          <p:cNvSpPr txBox="1"/>
          <p:nvPr/>
        </p:nvSpPr>
        <p:spPr>
          <a:xfrm>
            <a:off x="9660249" y="4186613"/>
            <a:ext cx="1292005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000" kern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A company is an association or collection of individuals, whether natural persons, legal persons, or a</a:t>
            </a:r>
            <a:endParaRPr lang="en-US" sz="1000" kern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52" name="图片 51" descr="H:\办公图片\500105168.jpg500105168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3906083" y="1464964"/>
            <a:ext cx="1224153" cy="815975"/>
          </a:xfrm>
          <a:prstGeom prst="roundRect">
            <a:avLst>
              <a:gd name="adj" fmla="val 4384"/>
            </a:avLst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736" y="1465070"/>
            <a:ext cx="1223645" cy="815763"/>
          </a:xfrm>
          <a:prstGeom prst="roundRect">
            <a:avLst>
              <a:gd name="adj" fmla="val 4384"/>
            </a:avLst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594" y="1465599"/>
            <a:ext cx="1196219" cy="815975"/>
          </a:xfrm>
          <a:prstGeom prst="roundRect">
            <a:avLst>
              <a:gd name="adj" fmla="val 4384"/>
            </a:avLst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026" y="1482490"/>
            <a:ext cx="1223645" cy="782192"/>
          </a:xfrm>
          <a:prstGeom prst="roundRect">
            <a:avLst>
              <a:gd name="adj" fmla="val 4384"/>
            </a:avLst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171" y="1520959"/>
            <a:ext cx="1223645" cy="792885"/>
          </a:xfrm>
          <a:prstGeom prst="roundRect">
            <a:avLst>
              <a:gd name="adj" fmla="val 4384"/>
            </a:avLst>
          </a:prstGeom>
        </p:spPr>
      </p:pic>
      <p:pic>
        <p:nvPicPr>
          <p:cNvPr id="43" name="图片 42" descr="H:\办公图片\500105168.jpg500105168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3801943" y="4095769"/>
            <a:ext cx="1224153" cy="815975"/>
          </a:xfrm>
          <a:prstGeom prst="roundRect">
            <a:avLst>
              <a:gd name="adj" fmla="val 4384"/>
            </a:avLst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188" y="4095769"/>
            <a:ext cx="1222530" cy="815975"/>
          </a:xfrm>
          <a:prstGeom prst="roundRect">
            <a:avLst>
              <a:gd name="adj" fmla="val 4384"/>
            </a:avLst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811" y="4095875"/>
            <a:ext cx="1223645" cy="815763"/>
          </a:xfrm>
          <a:prstGeom prst="roundRect">
            <a:avLst>
              <a:gd name="adj" fmla="val 4384"/>
            </a:avLst>
          </a:prstGeom>
        </p:spPr>
      </p:pic>
      <p:pic>
        <p:nvPicPr>
          <p:cNvPr id="46" name="图片 45" descr="H:\办公图片\500105168.jpg500105168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122991" y="4095769"/>
            <a:ext cx="1223645" cy="815975"/>
          </a:xfrm>
          <a:prstGeom prst="roundRect">
            <a:avLst>
              <a:gd name="adj" fmla="val 4384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/>
          <p:nvPr/>
        </p:nvGrpSpPr>
        <p:grpSpPr>
          <a:xfrm>
            <a:off x="6287367" y="2360174"/>
            <a:ext cx="2589152" cy="3680547"/>
            <a:chOff x="5292284" y="1519083"/>
            <a:chExt cx="2589152" cy="3680547"/>
          </a:xfrm>
        </p:grpSpPr>
        <p:sp>
          <p:nvSpPr>
            <p:cNvPr id="3" name="Rounded Rectangle 4"/>
            <p:cNvSpPr/>
            <p:nvPr/>
          </p:nvSpPr>
          <p:spPr>
            <a:xfrm>
              <a:off x="5292284" y="1519083"/>
              <a:ext cx="2589152" cy="3680547"/>
            </a:xfrm>
            <a:prstGeom prst="roundRect">
              <a:avLst>
                <a:gd name="adj" fmla="val 1231"/>
              </a:avLst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  <a:noFill/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rgbClr val="D4BDAB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Sesame snaps </a:t>
              </a:r>
              <a:r>
                <a:rPr lang="en-US" sz="1000" dirty="0" err="1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jelyy</a:t>
              </a:r>
              <a:r>
                <a:rPr 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7" name="Straight Connector 11"/>
            <p:cNvCxnSpPr/>
            <p:nvPr/>
          </p:nvCxnSpPr>
          <p:spPr>
            <a:xfrm>
              <a:off x="5292284" y="3740373"/>
              <a:ext cx="2589152" cy="0"/>
            </a:xfrm>
            <a:prstGeom prst="line">
              <a:avLst/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Oval 13"/>
            <p:cNvSpPr/>
            <p:nvPr/>
          </p:nvSpPr>
          <p:spPr>
            <a:xfrm>
              <a:off x="6260690" y="3419595"/>
              <a:ext cx="641555" cy="641555"/>
            </a:xfrm>
            <a:prstGeom prst="ellipse">
              <a:avLst/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79</a:t>
              </a:r>
              <a:endParaRPr lang="en-US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" name="Block Arc 14"/>
            <p:cNvSpPr/>
            <p:nvPr/>
          </p:nvSpPr>
          <p:spPr>
            <a:xfrm>
              <a:off x="6211535" y="3373967"/>
              <a:ext cx="743214" cy="743214"/>
            </a:xfrm>
            <a:prstGeom prst="blockArc">
              <a:avLst>
                <a:gd name="adj1" fmla="val 3035964"/>
                <a:gd name="adj2" fmla="val 16092632"/>
                <a:gd name="adj3" fmla="val 4000"/>
              </a:avLst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  <a:noFill/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rgbClr val="D4BDAB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成都项目</a:t>
              </a:r>
              <a:endPara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1" name="Group 26"/>
          <p:cNvGrpSpPr/>
          <p:nvPr/>
        </p:nvGrpSpPr>
        <p:grpSpPr>
          <a:xfrm>
            <a:off x="9192799" y="2360174"/>
            <a:ext cx="2589152" cy="3680547"/>
            <a:chOff x="5292284" y="1519083"/>
            <a:chExt cx="2589152" cy="3680547"/>
          </a:xfrm>
        </p:grpSpPr>
        <p:sp>
          <p:nvSpPr>
            <p:cNvPr id="12" name="Rounded Rectangle 27"/>
            <p:cNvSpPr/>
            <p:nvPr/>
          </p:nvSpPr>
          <p:spPr>
            <a:xfrm>
              <a:off x="5292284" y="1519083"/>
              <a:ext cx="2589152" cy="3680547"/>
            </a:xfrm>
            <a:prstGeom prst="roundRect">
              <a:avLst>
                <a:gd name="adj" fmla="val 1231"/>
              </a:avLst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  <a:noFill/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rgbClr val="D4BDAB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Sesame snaps </a:t>
              </a:r>
              <a:r>
                <a:rPr lang="en-US" sz="1000" dirty="0" err="1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jelyy</a:t>
              </a:r>
              <a:r>
                <a:rPr 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16" name="Straight Connector 31"/>
            <p:cNvCxnSpPr/>
            <p:nvPr/>
          </p:nvCxnSpPr>
          <p:spPr>
            <a:xfrm>
              <a:off x="5292284" y="3740373"/>
              <a:ext cx="2589152" cy="0"/>
            </a:xfrm>
            <a:prstGeom prst="line">
              <a:avLst/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Oval 32"/>
            <p:cNvSpPr/>
            <p:nvPr/>
          </p:nvSpPr>
          <p:spPr>
            <a:xfrm>
              <a:off x="6260690" y="3419595"/>
              <a:ext cx="641555" cy="641555"/>
            </a:xfrm>
            <a:prstGeom prst="ellipse">
              <a:avLst/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63</a:t>
              </a:r>
              <a:endParaRPr lang="en-US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Block Arc 33"/>
            <p:cNvSpPr/>
            <p:nvPr/>
          </p:nvSpPr>
          <p:spPr>
            <a:xfrm>
              <a:off x="6211535" y="3373967"/>
              <a:ext cx="743214" cy="743214"/>
            </a:xfrm>
            <a:prstGeom prst="blockArc">
              <a:avLst>
                <a:gd name="adj1" fmla="val 3035964"/>
                <a:gd name="adj2" fmla="val 16092632"/>
                <a:gd name="adj3" fmla="val 4000"/>
              </a:avLst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  <a:noFill/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rgbClr val="D4BDAB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海外项目</a:t>
              </a:r>
              <a:endPara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20" name="图片占位符 6" descr="H:\办公图片\QQ图片20181228161259.jpgQQ图片201812281612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925310" y="2699385"/>
            <a:ext cx="1308100" cy="1311275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21" name="图片占位符 10" descr="H:\办公图片\QQ图片20181228161256.jpgQQ图片2018122816125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772650" y="2699385"/>
            <a:ext cx="1384935" cy="1311275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grpSp>
        <p:nvGrpSpPr>
          <p:cNvPr id="22" name="Group 25"/>
          <p:cNvGrpSpPr/>
          <p:nvPr/>
        </p:nvGrpSpPr>
        <p:grpSpPr>
          <a:xfrm>
            <a:off x="433920" y="2374784"/>
            <a:ext cx="2589152" cy="3680547"/>
            <a:chOff x="5292284" y="1519083"/>
            <a:chExt cx="2589152" cy="3680547"/>
          </a:xfrm>
        </p:grpSpPr>
        <p:sp>
          <p:nvSpPr>
            <p:cNvPr id="23" name="Rounded Rectangle 4"/>
            <p:cNvSpPr/>
            <p:nvPr/>
          </p:nvSpPr>
          <p:spPr>
            <a:xfrm>
              <a:off x="5292284" y="1519083"/>
              <a:ext cx="2589152" cy="3680547"/>
            </a:xfrm>
            <a:prstGeom prst="roundRect">
              <a:avLst>
                <a:gd name="adj" fmla="val 1231"/>
              </a:avLst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6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Sesame snaps </a:t>
              </a:r>
              <a:r>
                <a:rPr lang="en-US" sz="1000" b="0" dirty="0" err="1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jelyy</a:t>
              </a:r>
              <a:r>
                <a:rPr lang="en-US" sz="1000" b="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cxnSp>
          <p:nvCxnSpPr>
            <p:cNvPr id="27" name="Straight Connector 11"/>
            <p:cNvCxnSpPr/>
            <p:nvPr/>
          </p:nvCxnSpPr>
          <p:spPr>
            <a:xfrm>
              <a:off x="5292284" y="3740373"/>
              <a:ext cx="258915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13"/>
            <p:cNvSpPr/>
            <p:nvPr/>
          </p:nvSpPr>
          <p:spPr>
            <a:xfrm>
              <a:off x="6260690" y="3419595"/>
              <a:ext cx="641555" cy="6415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45</a:t>
              </a:r>
              <a:endParaRPr lang="en-US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9" name="Block Arc 14"/>
            <p:cNvSpPr/>
            <p:nvPr/>
          </p:nvSpPr>
          <p:spPr>
            <a:xfrm>
              <a:off x="6211535" y="3373967"/>
              <a:ext cx="743214" cy="743214"/>
            </a:xfrm>
            <a:prstGeom prst="blockArc">
              <a:avLst>
                <a:gd name="adj1" fmla="val 3035964"/>
                <a:gd name="adj2" fmla="val 16092632"/>
                <a:gd name="adj3" fmla="val 4000"/>
              </a:avLst>
            </a:prstGeom>
            <a:solidFill>
              <a:srgbClr val="D4B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1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上海项目</a:t>
              </a:r>
              <a:endParaRPr lang="zh-CN" altLang="en-US" sz="11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31" name="Group 26"/>
          <p:cNvGrpSpPr/>
          <p:nvPr/>
        </p:nvGrpSpPr>
        <p:grpSpPr>
          <a:xfrm>
            <a:off x="3339352" y="2374784"/>
            <a:ext cx="2589152" cy="3680547"/>
            <a:chOff x="5292284" y="1519083"/>
            <a:chExt cx="2589152" cy="3680547"/>
          </a:xfrm>
        </p:grpSpPr>
        <p:sp>
          <p:nvSpPr>
            <p:cNvPr id="32" name="Rounded Rectangle 27"/>
            <p:cNvSpPr/>
            <p:nvPr/>
          </p:nvSpPr>
          <p:spPr>
            <a:xfrm>
              <a:off x="5292284" y="1519083"/>
              <a:ext cx="2589152" cy="3680547"/>
            </a:xfrm>
            <a:prstGeom prst="roundRect">
              <a:avLst>
                <a:gd name="adj" fmla="val 1231"/>
              </a:avLst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5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  <a:noFill/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rgbClr val="D4BDAB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Sesame snaps </a:t>
              </a:r>
              <a:r>
                <a:rPr lang="en-US" sz="1000" dirty="0" err="1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jelyy</a:t>
              </a:r>
              <a:r>
                <a:rPr 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 dessert tootsie roll sweet roll.</a:t>
              </a:r>
              <a:endParaRPr 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36" name="Straight Connector 31"/>
            <p:cNvCxnSpPr/>
            <p:nvPr/>
          </p:nvCxnSpPr>
          <p:spPr>
            <a:xfrm>
              <a:off x="5292284" y="3740373"/>
              <a:ext cx="2589152" cy="0"/>
            </a:xfrm>
            <a:prstGeom prst="line">
              <a:avLst/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7" name="Oval 32"/>
            <p:cNvSpPr/>
            <p:nvPr/>
          </p:nvSpPr>
          <p:spPr>
            <a:xfrm>
              <a:off x="6260690" y="3419595"/>
              <a:ext cx="641555" cy="641555"/>
            </a:xfrm>
            <a:prstGeom prst="ellipse">
              <a:avLst/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80</a:t>
              </a:r>
              <a:endParaRPr lang="en-US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8" name="Block Arc 33"/>
            <p:cNvSpPr/>
            <p:nvPr/>
          </p:nvSpPr>
          <p:spPr>
            <a:xfrm>
              <a:off x="6211535" y="3373967"/>
              <a:ext cx="743214" cy="743214"/>
            </a:xfrm>
            <a:prstGeom prst="blockArc">
              <a:avLst>
                <a:gd name="adj1" fmla="val 3035964"/>
                <a:gd name="adj2" fmla="val 16092632"/>
                <a:gd name="adj3" fmla="val 4000"/>
              </a:avLst>
            </a:prstGeom>
            <a:solidFill>
              <a:srgbClr val="F3D0B5">
                <a:alpha val="45098"/>
              </a:srgbClr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  <a:noFill/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rgbClr val="D4BDAB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0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北京项目</a:t>
              </a:r>
              <a:endPara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40" name="图片占位符 6" descr="H:\办公图片\QQ图片20181228161253.jpgQQ图片20181228161253"/>
          <p:cNvPicPr preferRelativeResize="0"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21715" y="2699385"/>
            <a:ext cx="1297940" cy="131191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41" name="图片占位符 10" descr="H:\办公图片\QQ图片20181228161250.jpgQQ图片2018122816125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73830" y="2699385"/>
            <a:ext cx="1324610" cy="1311910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42" name="Shape 683"/>
          <p:cNvSpPr txBox="1"/>
          <p:nvPr/>
        </p:nvSpPr>
        <p:spPr>
          <a:xfrm>
            <a:off x="3541208" y="925242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3300" b="1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项目工作回顾</a:t>
            </a:r>
            <a:endParaRPr lang="zh-CN" altLang="en-US" sz="3300" b="1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>
              <a:buSzPct val="25000"/>
            </a:pPr>
            <a:r>
              <a:rPr lang="en-US" sz="33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COMMON SERVICES</a:t>
            </a:r>
            <a:endParaRPr lang="en-US" sz="33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3" name="Shape 684"/>
          <p:cNvSpPr txBox="1"/>
          <p:nvPr/>
        </p:nvSpPr>
        <p:spPr>
          <a:xfrm>
            <a:off x="4741191" y="711462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Y   O   U      C   A   N      W   R   I   T   E      H   E   R   E</a:t>
            </a:r>
            <a:endParaRPr lang="en-US" sz="800" kern="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1220" y="5029200"/>
            <a:ext cx="2954656" cy="306063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4875" y="1281096"/>
            <a:ext cx="2967349" cy="4054167"/>
          </a:xfrm>
          <a:prstGeom prst="rect">
            <a:avLst/>
          </a:prstGeom>
          <a:solidFill>
            <a:srgbClr val="7D5438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PA_库_文本框 7"/>
          <p:cNvSpPr txBox="1"/>
          <p:nvPr>
            <p:custDataLst>
              <p:tags r:id="rId1"/>
            </p:custDataLst>
          </p:nvPr>
        </p:nvSpPr>
        <p:spPr>
          <a:xfrm>
            <a:off x="4707572" y="2971854"/>
            <a:ext cx="29546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02</a:t>
            </a:r>
            <a:endParaRPr lang="en-US" altLang="zh-CN" sz="48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D4BDA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取得成就展示</a:t>
            </a:r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endParaRPr lang="zh-CN" altLang="en-US" sz="3600" b="1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D4BDA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PA_库_标题 3"/>
          <p:cNvSpPr txBox="1"/>
          <p:nvPr>
            <p:custDataLst>
              <p:tags r:id="rId2"/>
            </p:custDataLst>
          </p:nvPr>
        </p:nvSpPr>
        <p:spPr>
          <a:xfrm>
            <a:off x="3944104" y="4454837"/>
            <a:ext cx="4494276" cy="2997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THE PART TWO</a:t>
            </a:r>
            <a:endParaRPr lang="en-US" altLang="zh-CN" sz="1400" b="0" dirty="0">
              <a:solidFill>
                <a:srgbClr val="D4BDAB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cxnSp>
        <p:nvCxnSpPr>
          <p:cNvPr id="21" name="PA_库_直接连接符 12"/>
          <p:cNvCxnSpPr/>
          <p:nvPr>
            <p:custDataLst>
              <p:tags r:id="rId3"/>
            </p:custDataLst>
          </p:nvPr>
        </p:nvCxnSpPr>
        <p:spPr>
          <a:xfrm>
            <a:off x="5039281" y="4454837"/>
            <a:ext cx="240553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sļídé"/>
          <p:cNvSpPr/>
          <p:nvPr/>
        </p:nvSpPr>
        <p:spPr bwMode="auto">
          <a:xfrm>
            <a:off x="5868479" y="2269379"/>
            <a:ext cx="620139" cy="59658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3D0B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0401" y="1079501"/>
            <a:ext cx="3416300" cy="4470399"/>
          </a:xfrm>
          <a:prstGeom prst="rect">
            <a:avLst/>
          </a:prstGeom>
          <a:noFill/>
          <a:ln>
            <a:solidFill>
              <a:srgbClr val="F3D0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9" grpId="0" autoUpdateAnimBg="0"/>
      <p:bldP spid="20" grpId="0" autoUpdateAnimBg="0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"/>
          <p:cNvSpPr/>
          <p:nvPr/>
        </p:nvSpPr>
        <p:spPr>
          <a:xfrm>
            <a:off x="1888273" y="1034031"/>
            <a:ext cx="4131206" cy="4786905"/>
          </a:xfrm>
          <a:prstGeom prst="roundRect">
            <a:avLst>
              <a:gd name="adj" fmla="val 455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9" name="Rounded Rectangle 3"/>
          <p:cNvSpPr/>
          <p:nvPr/>
        </p:nvSpPr>
        <p:spPr>
          <a:xfrm>
            <a:off x="10202779" y="1034031"/>
            <a:ext cx="2123037" cy="4786905"/>
          </a:xfrm>
          <a:prstGeom prst="roundRect">
            <a:avLst>
              <a:gd name="adj" fmla="val 455"/>
            </a:avLst>
          </a:prstGeom>
          <a:solidFill>
            <a:schemeClr val="bg1">
              <a:alpha val="79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Rounded Rectangle 4"/>
          <p:cNvSpPr/>
          <p:nvPr/>
        </p:nvSpPr>
        <p:spPr>
          <a:xfrm>
            <a:off x="-141251" y="1034031"/>
            <a:ext cx="1836234" cy="4786905"/>
          </a:xfrm>
          <a:prstGeom prst="roundRect">
            <a:avLst>
              <a:gd name="adj" fmla="val 455"/>
            </a:avLst>
          </a:prstGeom>
          <a:solidFill>
            <a:schemeClr val="bg1">
              <a:alpha val="79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1" name="Title 3"/>
          <p:cNvSpPr txBox="1"/>
          <p:nvPr/>
        </p:nvSpPr>
        <p:spPr>
          <a:xfrm>
            <a:off x="2528441" y="2064142"/>
            <a:ext cx="3288555" cy="8364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320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重大项目</a:t>
            </a:r>
            <a:r>
              <a:rPr lang="en-US" sz="320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&amp; </a:t>
            </a:r>
            <a:r>
              <a:rPr lang="zh-CN" altLang="en-US" sz="3200" dirty="0">
                <a:gradFill>
                  <a:gsLst>
                    <a:gs pos="0">
                      <a:srgbClr val="7D5438"/>
                    </a:gs>
                    <a:gs pos="50200">
                      <a:srgbClr val="F3D0B5"/>
                    </a:gs>
                    <a:gs pos="100000">
                      <a:srgbClr val="7D5438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销售</a:t>
            </a:r>
            <a:endParaRPr lang="en-US" sz="1200" dirty="0">
              <a:gradFill>
                <a:gsLst>
                  <a:gs pos="0">
                    <a:srgbClr val="7D5438"/>
                  </a:gs>
                  <a:gs pos="50200">
                    <a:srgbClr val="F3D0B5"/>
                  </a:gs>
                  <a:gs pos="100000">
                    <a:srgbClr val="7D5438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2" name="Title 3"/>
          <p:cNvSpPr txBox="1"/>
          <p:nvPr/>
        </p:nvSpPr>
        <p:spPr>
          <a:xfrm>
            <a:off x="2528442" y="3155024"/>
            <a:ext cx="3288555" cy="48974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  <a:buFont typeface="Courier New" panose="02070309020205020404" charset="0"/>
              <a:buChar char="o"/>
            </a:pPr>
            <a:r>
              <a:rPr lang="en-US" sz="1200" b="0" dirty="0">
                <a:solidFill>
                  <a:srgbClr val="D4BDAB">
                    <a:alpha val="70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Sesame snaps </a:t>
            </a:r>
            <a:r>
              <a:rPr lang="en-US" sz="1200" b="0" dirty="0" err="1">
                <a:solidFill>
                  <a:srgbClr val="D4BDAB">
                    <a:alpha val="70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jelyy</a:t>
            </a:r>
            <a:r>
              <a:rPr lang="en-US" sz="1200" b="0" dirty="0">
                <a:solidFill>
                  <a:srgbClr val="D4BDAB">
                    <a:alpha val="70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 dessert tootsie roll sweet roll. when an unknown</a:t>
            </a:r>
            <a:endParaRPr lang="en-US" sz="1200" b="0" dirty="0">
              <a:solidFill>
                <a:srgbClr val="D4BDAB">
                  <a:alpha val="70000"/>
                </a:srgb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cxnSp>
        <p:nvCxnSpPr>
          <p:cNvPr id="23" name="Straight Connector 10"/>
          <p:cNvCxnSpPr/>
          <p:nvPr/>
        </p:nvCxnSpPr>
        <p:spPr>
          <a:xfrm>
            <a:off x="2669048" y="1037991"/>
            <a:ext cx="0" cy="783314"/>
          </a:xfrm>
          <a:prstGeom prst="line">
            <a:avLst/>
          </a:prstGeom>
          <a:ln w="25400">
            <a:solidFill>
              <a:srgbClr val="D4BD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528441" y="4217384"/>
            <a:ext cx="2259668" cy="391638"/>
            <a:chOff x="2528441" y="4217384"/>
            <a:chExt cx="2259668" cy="391638"/>
          </a:xfrm>
        </p:grpSpPr>
        <p:sp>
          <p:nvSpPr>
            <p:cNvPr id="24" name="Title 3"/>
            <p:cNvSpPr txBox="1"/>
            <p:nvPr/>
          </p:nvSpPr>
          <p:spPr>
            <a:xfrm>
              <a:off x="2528441" y="4298881"/>
              <a:ext cx="1309041" cy="28053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200" b="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Size:</a:t>
              </a:r>
              <a:endParaRPr lang="en-US" sz="600" b="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5" name="Oval 13"/>
            <p:cNvSpPr/>
            <p:nvPr/>
          </p:nvSpPr>
          <p:spPr>
            <a:xfrm>
              <a:off x="3116706" y="4246992"/>
              <a:ext cx="332422" cy="332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D4BDAB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</a:t>
              </a:r>
              <a:endParaRPr lang="en-US" sz="1200" dirty="0">
                <a:solidFill>
                  <a:srgbClr val="D4BDAB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6" name="Oval 18"/>
            <p:cNvSpPr/>
            <p:nvPr/>
          </p:nvSpPr>
          <p:spPr>
            <a:xfrm>
              <a:off x="3563033" y="4246992"/>
              <a:ext cx="332422" cy="332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M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Oval 19"/>
            <p:cNvSpPr/>
            <p:nvPr/>
          </p:nvSpPr>
          <p:spPr>
            <a:xfrm>
              <a:off x="4009360" y="4246992"/>
              <a:ext cx="332422" cy="332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L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8" name="Oval 20"/>
            <p:cNvSpPr/>
            <p:nvPr/>
          </p:nvSpPr>
          <p:spPr>
            <a:xfrm>
              <a:off x="4455687" y="4246992"/>
              <a:ext cx="332422" cy="332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XL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9" name="Oval 21"/>
            <p:cNvSpPr/>
            <p:nvPr/>
          </p:nvSpPr>
          <p:spPr>
            <a:xfrm>
              <a:off x="3087098" y="4217384"/>
              <a:ext cx="391638" cy="391638"/>
            </a:xfrm>
            <a:prstGeom prst="ellipse">
              <a:avLst/>
            </a:prstGeom>
            <a:noFill/>
            <a:ln>
              <a:solidFill>
                <a:srgbClr val="D4B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0" name="Rounded Rectangle 22"/>
          <p:cNvSpPr/>
          <p:nvPr/>
        </p:nvSpPr>
        <p:spPr>
          <a:xfrm>
            <a:off x="2615784" y="4865899"/>
            <a:ext cx="1596452" cy="3972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D5438"/>
              </a:gs>
              <a:gs pos="50200">
                <a:srgbClr val="F3D0B5"/>
              </a:gs>
              <a:gs pos="100000">
                <a:srgbClr val="7D5438"/>
              </a:gs>
            </a:gsLst>
            <a:lin ang="2700000" scaled="1"/>
          </a:gradFill>
          <a:ln>
            <a:noFill/>
          </a:ln>
          <a:effectLst>
            <a:outerShdw blurRad="342900" dist="190500" dir="5400000" sx="78000" sy="78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￥ 33399.</a:t>
            </a:r>
            <a:r>
              <a:rPr lang="en-US" baseline="30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00</a:t>
            </a:r>
            <a:endParaRPr lang="en-US" baseline="30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771" y="1038751"/>
            <a:ext cx="3188442" cy="4782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7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7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 p14:presetBounceEnd="67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2" grpId="0"/>
          <p:bldP spid="22" grpId="1"/>
          <p:bldP spid="3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2" grpId="0"/>
          <p:bldP spid="22" grpId="1"/>
          <p:bldP spid="30" grpId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KSO_WM_TEMPLATE_TOPIC_ID" val="2869567"/>
  <p:tag name="KSO_WM_TEMPLATE_OUTLINE_ID" val="14"/>
  <p:tag name="KSO_WM_TEMPLATE_SCENE_ID" val="1"/>
  <p:tag name="KSO_WM_TEMPLATE_JOB_ID" val="14"/>
  <p:tag name="KSO_WM_TEMPLATE_TOPIC_DEFAULT" val="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ISPRING_PRESENTATION_TITLE" val="高端黑金项目总结汇报商业计划PPT模板"/>
  <p:tag name="ISPRING_FIRST_PUBLISH" val="1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5541</Words>
  <Application>WPS 演示</Application>
  <PresentationFormat>宽屏</PresentationFormat>
  <Paragraphs>416</Paragraphs>
  <Slides>25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Source Sans Pro</vt:lpstr>
      <vt:lpstr>字魂59号-创粗黑</vt:lpstr>
      <vt:lpstr>黑体</vt:lpstr>
      <vt:lpstr>Roboto Thin</vt:lpstr>
      <vt:lpstr>Courier New</vt:lpstr>
      <vt:lpstr>微软雅黑</vt:lpstr>
      <vt:lpstr>Arial Unicode MS</vt:lpstr>
      <vt:lpstr>Calibri Light</vt:lpstr>
      <vt:lpstr>Calibri</vt:lpstr>
      <vt:lpstr>Gill Sans</vt:lpstr>
      <vt:lpstr>linea-weather-10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高端黑金项目总结汇报商业计划PPT模板</dc:title>
  <dc:creator>125412676</dc:creator>
  <cp:lastModifiedBy>鲤鱼旗</cp:lastModifiedBy>
  <cp:revision>22</cp:revision>
  <dcterms:created xsi:type="dcterms:W3CDTF">2018-09-26T01:21:00Z</dcterms:created>
  <dcterms:modified xsi:type="dcterms:W3CDTF">2021-03-06T10:20:37Z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2052-11.1.0.10314</vt:lpwstr>
  </property>
</Properties>
</file>