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charts/style1.xml" ContentType="application/vnd.ms-office.chartstyl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Default Extension="wdp" ContentType="image/vnd.ms-photo"/>
  <Override PartName="/ppt/charts/colors1.xml" ContentType="application/vnd.ms-office.chartcolorstyle+xml"/>
  <Override PartName="/ppt/slideLayouts/slideLayout10.xml" ContentType="application/vnd.openxmlformats-officedocument.presentationml.slideLayout+xml"/>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2"/>
    <p:sldId id="258" r:id="rId3"/>
    <p:sldId id="267" r:id="rId4"/>
    <p:sldId id="259" r:id="rId5"/>
    <p:sldId id="274" r:id="rId6"/>
    <p:sldId id="260" r:id="rId7"/>
    <p:sldId id="268" r:id="rId8"/>
    <p:sldId id="261" r:id="rId9"/>
    <p:sldId id="275" r:id="rId10"/>
    <p:sldId id="262" r:id="rId11"/>
    <p:sldId id="269" r:id="rId12"/>
    <p:sldId id="263" r:id="rId13"/>
    <p:sldId id="273" r:id="rId14"/>
    <p:sldId id="264" r:id="rId15"/>
    <p:sldId id="270" r:id="rId16"/>
    <p:sldId id="271" r:id="rId17"/>
    <p:sldId id="272" r:id="rId18"/>
    <p:sldId id="265" r:id="rId19"/>
    <p:sldId id="26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54036"/>
    <a:srgbClr val="336179"/>
    <a:srgbClr val="E1D3B8"/>
    <a:srgbClr val="0F131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showGuides="1">
      <p:cViewPr varScale="1">
        <p:scale>
          <a:sx n="90" d="100"/>
          <a:sy n="90" d="100"/>
        </p:scale>
        <p:origin x="-168" y="-108"/>
      </p:cViewPr>
      <p:guideLst>
        <p:guide orient="horz" pos="2183"/>
        <p:guide pos="3840"/>
        <p:guide pos="461"/>
      </p:guideLst>
    </p:cSldViewPr>
  </p:slideViewPr>
  <p:notesTextViewPr>
    <p:cViewPr>
      <p:scale>
        <a:sx n="1" d="1"/>
        <a:sy n="1" d="1"/>
      </p:scale>
      <p:origin x="0" y="0"/>
    </p:cViewPr>
  </p:notesTextViewPr>
  <p:sorterViewPr>
    <p:cViewPr>
      <p:scale>
        <a:sx n="25" d="100"/>
        <a:sy n="25"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autoTitleDeleted val="1"/>
    <c:plotArea>
      <c:layout>
        <c:manualLayout>
          <c:layoutTarget val="inner"/>
          <c:xMode val="edge"/>
          <c:yMode val="edge"/>
          <c:x val="8.6394810295107913E-2"/>
          <c:y val="1.5290125632517004E-2"/>
          <c:w val="0.91360518970489202"/>
          <c:h val="0.83903058240643202"/>
        </c:manualLayout>
      </c:layout>
      <c:barChart>
        <c:barDir val="col"/>
        <c:grouping val="stacked"/>
        <c:ser>
          <c:idx val="0"/>
          <c:order val="0"/>
          <c:tx>
            <c:strRef>
              <c:f>Sheet1!$B$1</c:f>
              <c:strCache>
                <c:ptCount val="1"/>
                <c:pt idx="0">
                  <c:v>系列 1</c:v>
                </c:pt>
              </c:strCache>
            </c:strRef>
          </c:tx>
          <c:spPr>
            <a:solidFill>
              <a:srgbClr val="E1D3B8"/>
            </a:solidFill>
            <a:ln>
              <a:noFill/>
            </a:ln>
            <a:effectLst/>
          </c:spPr>
          <c:cat>
            <c:numRef>
              <c:f>Sheet1!$A$2:$A$5</c:f>
              <c:numCache>
                <c:formatCode>General</c:formatCode>
                <c:ptCount val="4"/>
                <c:pt idx="0">
                  <c:v>2018</c:v>
                </c:pt>
                <c:pt idx="1">
                  <c:v>2019</c:v>
                </c:pt>
                <c:pt idx="2">
                  <c:v>2020</c:v>
                </c:pt>
                <c:pt idx="3">
                  <c:v>2021</c:v>
                </c:pt>
              </c:numCache>
            </c:num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rgbClr val="A54036"/>
            </a:solidFill>
            <a:ln>
              <a:noFill/>
            </a:ln>
            <a:effectLst/>
          </c:spPr>
          <c:cat>
            <c:numRef>
              <c:f>Sheet1!$A$2:$A$5</c:f>
              <c:numCache>
                <c:formatCode>General</c:formatCode>
                <c:ptCount val="4"/>
                <c:pt idx="0">
                  <c:v>2018</c:v>
                </c:pt>
                <c:pt idx="1">
                  <c:v>2019</c:v>
                </c:pt>
                <c:pt idx="2">
                  <c:v>2020</c:v>
                </c:pt>
                <c:pt idx="3">
                  <c:v>2021</c:v>
                </c:pt>
              </c:numCache>
            </c:numRef>
          </c:cat>
          <c:val>
            <c:numRef>
              <c:f>Sheet1!$C$2:$C$5</c:f>
              <c:numCache>
                <c:formatCode>General</c:formatCode>
                <c:ptCount val="4"/>
                <c:pt idx="0">
                  <c:v>2.4</c:v>
                </c:pt>
                <c:pt idx="1">
                  <c:v>4.4000000000000004</c:v>
                </c:pt>
                <c:pt idx="2">
                  <c:v>1.8</c:v>
                </c:pt>
                <c:pt idx="3">
                  <c:v>2.8</c:v>
                </c:pt>
              </c:numCache>
            </c:numRef>
          </c:val>
        </c:ser>
        <c:dLbls/>
        <c:overlap val="100"/>
        <c:axId val="285143808"/>
        <c:axId val="285145344"/>
      </c:barChart>
      <c:catAx>
        <c:axId val="285143808"/>
        <c:scaling>
          <c:orientation val="minMax"/>
        </c:scaling>
        <c:axPos val="b"/>
        <c:numFmt formatCode="General" sourceLinked="1"/>
        <c:maj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00" b="0" i="0" u="none" strike="noStrike" kern="1200" baseline="0">
                <a:solidFill>
                  <a:schemeClr val="bg1"/>
                </a:solidFill>
                <a:latin typeface="思源黑体 CN Light" panose="020B0300000000000000" pitchFamily="34" charset="-122"/>
                <a:ea typeface="思源黑体 CN Light" panose="020B0300000000000000" pitchFamily="34" charset="-122"/>
                <a:cs typeface="Arial" panose="020B0604020202020204" pitchFamily="34" charset="0"/>
              </a:defRPr>
            </a:pPr>
            <a:endParaRPr lang="zh-CN"/>
          </a:p>
        </c:txPr>
        <c:crossAx val="285145344"/>
        <c:crosses val="autoZero"/>
        <c:auto val="1"/>
        <c:lblAlgn val="ctr"/>
        <c:lblOffset val="100"/>
      </c:catAx>
      <c:valAx>
        <c:axId val="285145344"/>
        <c:scaling>
          <c:orientation val="minMax"/>
        </c:scaling>
        <c:axPos val="l"/>
        <c:numFmt formatCode="General" sourceLinked="1"/>
        <c:majorTickMark val="none"/>
        <c:tickLblPos val="nextTo"/>
        <c:spPr>
          <a:noFill/>
          <a:ln>
            <a:noFill/>
          </a:ln>
          <a:effectLst/>
        </c:spPr>
        <c:txPr>
          <a:bodyPr rot="-60000000" spcFirstLastPara="1" vertOverflow="ellipsis" vert="horz" wrap="square" anchor="ctr" anchorCtr="1"/>
          <a:lstStyle/>
          <a:p>
            <a:pPr>
              <a:defRPr lang="zh-CN" sz="1100" b="0" i="0" u="none" strike="noStrike" kern="1200" baseline="0">
                <a:solidFill>
                  <a:schemeClr val="bg1"/>
                </a:solidFill>
                <a:latin typeface="思源黑体 CN Light" panose="020B0300000000000000" pitchFamily="34" charset="-122"/>
                <a:ea typeface="思源黑体 CN Light" panose="020B0300000000000000" pitchFamily="34" charset="-122"/>
                <a:cs typeface="Arial" panose="020B0604020202020204" pitchFamily="34" charset="0"/>
              </a:defRPr>
            </a:pPr>
            <a:endParaRPr lang="zh-CN"/>
          </a:p>
        </c:txPr>
        <c:crossAx val="285143808"/>
        <c:crosses val="autoZero"/>
        <c:crossBetween val="between"/>
      </c:valAx>
      <c:spPr>
        <a:noFill/>
        <a:ln>
          <a:noFill/>
        </a:ln>
        <a:effectLst/>
      </c:spPr>
    </c:plotArea>
    <c:plotVisOnly val="1"/>
    <c:dispBlanksAs val="gap"/>
  </c:chart>
  <c:spPr>
    <a:noFill/>
    <a:ln>
      <a:noFill/>
    </a:ln>
    <a:effectLst/>
  </c:spPr>
  <c:txPr>
    <a:bodyPr/>
    <a:lstStyle/>
    <a:p>
      <a:pPr>
        <a:defRPr lang="zh-CN"/>
      </a:pPr>
      <a:endParaRPr lang="zh-CN"/>
    </a:p>
  </c:txPr>
  <c:externalData r:id="rId1"/>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7F3893F9-EBDA-4B2E-BE68-7D9C37C499DB}" type="datetimeFigureOut">
              <a:rPr lang="zh-CN" altLang="en-US" smtClean="0"/>
              <a:pPr/>
              <a:t>2020/12/25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B6F3B5-5EAF-44ED-B718-ABA88A57CF0A}"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3893F9-EBDA-4B2E-BE68-7D9C37C499DB}" type="datetimeFigureOut">
              <a:rPr lang="zh-CN" altLang="en-US" smtClean="0"/>
              <a:pPr/>
              <a:t>2020/12/25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B6F3B5-5EAF-44ED-B718-ABA88A57CF0A}"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microsoft.com/office/2007/relationships/hdphoto" Target="../media/image4.wdp"/><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0"/>
            <a:ext cx="2286000" cy="6858000"/>
          </a:xfrm>
          <a:prstGeom prst="rect">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186706" y="2286000"/>
            <a:ext cx="2285999" cy="2286000"/>
          </a:xfrm>
          <a:prstGeom prst="rect">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平行四边形 9"/>
          <p:cNvSpPr/>
          <p:nvPr/>
        </p:nvSpPr>
        <p:spPr>
          <a:xfrm>
            <a:off x="2280921" y="0"/>
            <a:ext cx="5333999" cy="3429000"/>
          </a:xfrm>
          <a:prstGeom prst="parallelogram">
            <a:avLst>
              <a:gd name="adj" fmla="val 82084"/>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平行四边形 10"/>
          <p:cNvSpPr/>
          <p:nvPr/>
        </p:nvSpPr>
        <p:spPr>
          <a:xfrm flipV="1">
            <a:off x="2286000" y="3429000"/>
            <a:ext cx="5333999" cy="3429000"/>
          </a:xfrm>
          <a:prstGeom prst="parallelogram">
            <a:avLst>
              <a:gd name="adj" fmla="val 82084"/>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9" name="组合 18"/>
          <p:cNvGrpSpPr/>
          <p:nvPr/>
        </p:nvGrpSpPr>
        <p:grpSpPr>
          <a:xfrm>
            <a:off x="312872" y="2805807"/>
            <a:ext cx="8665070" cy="1246385"/>
            <a:chOff x="312872" y="2521169"/>
            <a:chExt cx="8665070" cy="1246385"/>
          </a:xfrm>
        </p:grpSpPr>
        <p:sp>
          <p:nvSpPr>
            <p:cNvPr id="13" name="矩形 12"/>
            <p:cNvSpPr/>
            <p:nvPr/>
          </p:nvSpPr>
          <p:spPr>
            <a:xfrm>
              <a:off x="312872" y="2521169"/>
              <a:ext cx="4416594" cy="1107996"/>
            </a:xfrm>
            <a:prstGeom prst="rect">
              <a:avLst/>
            </a:prstGeom>
            <a:noFill/>
          </p:spPr>
          <p:txBody>
            <a:bodyPr wrap="none" lIns="91440" tIns="45720" rIns="91440" bIns="45720">
              <a:spAutoFit/>
            </a:bodyPr>
            <a:lstStyle/>
            <a:p>
              <a:pPr algn="ctr"/>
              <a:r>
                <a:rPr lang="zh-CN" altLang="en-US" sz="6600" dirty="0">
                  <a:ln w="0"/>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rPr>
                <a:t>复古莫兰迪</a:t>
              </a:r>
              <a:endParaRPr lang="zh-CN" altLang="en-US" sz="6600" b="0" cap="none" spc="0" dirty="0">
                <a:ln w="0"/>
                <a:solidFill>
                  <a:schemeClr val="tx1"/>
                </a:solidFill>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endParaRPr>
            </a:p>
          </p:txBody>
        </p:sp>
        <p:sp>
          <p:nvSpPr>
            <p:cNvPr id="15" name="矩形 14"/>
            <p:cNvSpPr/>
            <p:nvPr/>
          </p:nvSpPr>
          <p:spPr>
            <a:xfrm>
              <a:off x="5603300" y="2526847"/>
              <a:ext cx="3374642" cy="1107996"/>
            </a:xfrm>
            <a:prstGeom prst="rect">
              <a:avLst/>
            </a:prstGeom>
          </p:spPr>
          <p:txBody>
            <a:bodyPr wrap="none">
              <a:spAutoFit/>
            </a:bodyPr>
            <a:lstStyle/>
            <a:p>
              <a:r>
                <a:rPr lang="en-US" altLang="zh-CN" sz="66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PPT</a:t>
              </a:r>
              <a:r>
                <a:rPr lang="zh-CN" altLang="en-US" sz="66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模板</a:t>
              </a:r>
              <a:endParaRPr lang="zh-CN" altLang="en-US" dirty="0">
                <a:solidFill>
                  <a:srgbClr val="E1D3B8"/>
                </a:solidFill>
              </a:endParaRPr>
            </a:p>
          </p:txBody>
        </p:sp>
        <p:sp>
          <p:nvSpPr>
            <p:cNvPr id="16" name="矩形 15"/>
            <p:cNvSpPr/>
            <p:nvPr/>
          </p:nvSpPr>
          <p:spPr>
            <a:xfrm>
              <a:off x="519287" y="3429000"/>
              <a:ext cx="4052713" cy="338554"/>
            </a:xfrm>
            <a:prstGeom prst="rect">
              <a:avLst/>
            </a:prstGeom>
            <a:noFill/>
          </p:spPr>
          <p:txBody>
            <a:bodyPr wrap="square" lIns="91440" tIns="45720" rIns="91440" bIns="45720">
              <a:spAutoFit/>
            </a:bodyPr>
            <a:lstStyle/>
            <a:p>
              <a:pPr algn="dist"/>
              <a:r>
                <a:rPr lang="en-US" altLang="zh-CN" sz="1600" dirty="0">
                  <a:ln w="0"/>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rPr>
                <a:t>Vintage Style Giorgio </a:t>
              </a:r>
              <a:r>
                <a:rPr lang="en-US" altLang="zh-CN" sz="1600" dirty="0" err="1">
                  <a:ln w="0"/>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rPr>
                <a:t>Morandi</a:t>
              </a:r>
              <a:r>
                <a:rPr lang="en-US" altLang="zh-CN" sz="1600" dirty="0">
                  <a:ln w="0"/>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rPr>
                <a:t> </a:t>
              </a:r>
              <a:endParaRPr lang="zh-CN" altLang="en-US" sz="1600" b="0" cap="none" spc="0" dirty="0">
                <a:ln w="0"/>
                <a:solidFill>
                  <a:schemeClr val="tx1"/>
                </a:solidFill>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endParaRPr>
            </a:p>
          </p:txBody>
        </p:sp>
        <p:sp>
          <p:nvSpPr>
            <p:cNvPr id="18" name="矩形 17"/>
            <p:cNvSpPr/>
            <p:nvPr/>
          </p:nvSpPr>
          <p:spPr>
            <a:xfrm>
              <a:off x="5666215" y="3429000"/>
              <a:ext cx="3162475" cy="338554"/>
            </a:xfrm>
            <a:prstGeom prst="rect">
              <a:avLst/>
            </a:prstGeom>
            <a:noFill/>
          </p:spPr>
          <p:txBody>
            <a:bodyPr wrap="square" lIns="91440" tIns="45720" rIns="91440" bIns="45720">
              <a:spAutoFit/>
            </a:bodyPr>
            <a:lstStyle/>
            <a:p>
              <a:pPr algn="dist"/>
              <a:r>
                <a:rPr lang="en-US" altLang="zh-CN" sz="1600" dirty="0" err="1">
                  <a:ln w="0"/>
                  <a:solidFill>
                    <a:srgbClr val="E1D3B8"/>
                  </a:solidFill>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rPr>
                <a:t>Powerpoints</a:t>
              </a:r>
              <a:endParaRPr lang="zh-CN" altLang="en-US" sz="1600" b="0" cap="none" spc="0" dirty="0">
                <a:ln w="0"/>
                <a:solidFill>
                  <a:srgbClr val="E1D3B8"/>
                </a:solidFill>
                <a:effectLst>
                  <a:outerShdw blurRad="38100" dist="19050" dir="2700000" algn="tl" rotWithShape="0">
                    <a:schemeClr val="dk1">
                      <a:alpha val="40000"/>
                    </a:schemeClr>
                  </a:outerShdw>
                </a:effectLst>
                <a:latin typeface="站酷小薇LOGO体" panose="02010600010101010101" pitchFamily="50" charset="-122"/>
                <a:ea typeface="站酷小薇LOGO体" panose="02010600010101010101" pitchFamily="50" charset="-122"/>
              </a:endParaRPr>
            </a:p>
          </p:txBody>
        </p:sp>
      </p:grpSp>
      <p:sp>
        <p:nvSpPr>
          <p:cNvPr id="20" name="矩形 19"/>
          <p:cNvSpPr/>
          <p:nvPr/>
        </p:nvSpPr>
        <p:spPr>
          <a:xfrm>
            <a:off x="7065244" y="4923878"/>
            <a:ext cx="1705916" cy="400110"/>
          </a:xfrm>
          <a:prstGeom prst="rect">
            <a:avLst/>
          </a:prstGeom>
        </p:spPr>
        <p:txBody>
          <a:bodyPr wrap="none">
            <a:spAutoFit/>
          </a:bodyPr>
          <a:lstStyle/>
          <a:p>
            <a:r>
              <a:rPr lang="zh-CN" altLang="en-US" sz="2000" dirty="0" smtClean="0">
                <a:solidFill>
                  <a:srgbClr val="E1D3B8"/>
                </a:solidFill>
              </a:rPr>
              <a:t>汇报人：</a:t>
            </a:r>
            <a:r>
              <a:rPr lang="en-US" altLang="zh-CN" sz="2000" dirty="0" smtClean="0">
                <a:solidFill>
                  <a:srgbClr val="E1D3B8"/>
                </a:solidFill>
              </a:rPr>
              <a:t>XXX</a:t>
            </a:r>
            <a:endParaRPr lang="zh-CN" altLang="en-US" sz="2000" dirty="0">
              <a:solidFill>
                <a:srgbClr val="E1D3B8"/>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3465513"/>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3465513"/>
            <a:ext cx="12192000" cy="3392487"/>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29" name="组合 28"/>
          <p:cNvGrpSpPr/>
          <p:nvPr/>
        </p:nvGrpSpPr>
        <p:grpSpPr>
          <a:xfrm>
            <a:off x="568982" y="272813"/>
            <a:ext cx="2954655" cy="1142531"/>
            <a:chOff x="1043843" y="2521169"/>
            <a:chExt cx="2954655" cy="1142531"/>
          </a:xfrm>
        </p:grpSpPr>
        <p:sp>
          <p:nvSpPr>
            <p:cNvPr id="30" name="矩形 29"/>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1" name="矩形 30"/>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grpSp>
        <p:nvGrpSpPr>
          <p:cNvPr id="11" name="组合 10"/>
          <p:cNvGrpSpPr/>
          <p:nvPr/>
        </p:nvGrpSpPr>
        <p:grpSpPr>
          <a:xfrm>
            <a:off x="731838" y="1825148"/>
            <a:ext cx="3088322" cy="3809047"/>
            <a:chOff x="731838" y="1825148"/>
            <a:chExt cx="3088322" cy="3809047"/>
          </a:xfrm>
        </p:grpSpPr>
        <p:sp>
          <p:nvSpPr>
            <p:cNvPr id="5" name="矩形: 圆角 4"/>
            <p:cNvSpPr/>
            <p:nvPr/>
          </p:nvSpPr>
          <p:spPr>
            <a:xfrm>
              <a:off x="731838" y="1864835"/>
              <a:ext cx="2954655" cy="3769360"/>
            </a:xfrm>
            <a:prstGeom prst="roundRect">
              <a:avLst>
                <a:gd name="adj" fmla="val 3501"/>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5"/>
            <p:cNvSpPr txBox="1"/>
            <p:nvPr/>
          </p:nvSpPr>
          <p:spPr>
            <a:xfrm>
              <a:off x="910383" y="2765887"/>
              <a:ext cx="731290"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0F131F"/>
                  </a:solidFill>
                  <a:latin typeface="站酷小薇LOGO体" panose="02010600010101010101" pitchFamily="50" charset="-122"/>
                  <a:ea typeface="站酷小薇LOGO体" panose="02010600010101010101" pitchFamily="50" charset="-122"/>
                </a:rPr>
                <a:t>01.</a:t>
              </a:r>
              <a:endParaRPr lang="zh-CN" altLang="en-US" sz="4400" dirty="0">
                <a:solidFill>
                  <a:srgbClr val="0F131F"/>
                </a:solidFill>
                <a:latin typeface="站酷小薇LOGO体" panose="02010600010101010101" pitchFamily="50" charset="-122"/>
                <a:ea typeface="站酷小薇LOGO体" panose="02010600010101010101" pitchFamily="50" charset="-122"/>
              </a:endParaRPr>
            </a:p>
          </p:txBody>
        </p:sp>
        <p:sp>
          <p:nvSpPr>
            <p:cNvPr id="33" name="矩形 32"/>
            <p:cNvSpPr/>
            <p:nvPr/>
          </p:nvSpPr>
          <p:spPr>
            <a:xfrm>
              <a:off x="1637495" y="2922952"/>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34" name="矩形 33"/>
            <p:cNvSpPr/>
            <p:nvPr/>
          </p:nvSpPr>
          <p:spPr>
            <a:xfrm>
              <a:off x="910383" y="3429000"/>
              <a:ext cx="2613254" cy="1887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8" name="直接连接符 7"/>
            <p:cNvCxnSpPr/>
            <p:nvPr/>
          </p:nvCxnSpPr>
          <p:spPr>
            <a:xfrm>
              <a:off x="3026460" y="1825148"/>
              <a:ext cx="793700" cy="780305"/>
            </a:xfrm>
            <a:prstGeom prst="line">
              <a:avLst/>
            </a:prstGeom>
            <a:ln w="76200">
              <a:solidFill>
                <a:srgbClr val="336179"/>
              </a:solidFill>
            </a:ln>
          </p:spPr>
          <p:style>
            <a:lnRef idx="1">
              <a:schemeClr val="accent1"/>
            </a:lnRef>
            <a:fillRef idx="0">
              <a:schemeClr val="accent1"/>
            </a:fillRef>
            <a:effectRef idx="0">
              <a:schemeClr val="accent1"/>
            </a:effectRef>
            <a:fontRef idx="minor">
              <a:schemeClr val="tx1"/>
            </a:fontRef>
          </p:style>
        </p:cxnSp>
      </p:grpSp>
      <p:grpSp>
        <p:nvGrpSpPr>
          <p:cNvPr id="40" name="组合 39"/>
          <p:cNvGrpSpPr/>
          <p:nvPr/>
        </p:nvGrpSpPr>
        <p:grpSpPr>
          <a:xfrm>
            <a:off x="4551839" y="1825148"/>
            <a:ext cx="3088322" cy="3809047"/>
            <a:chOff x="731838" y="1825148"/>
            <a:chExt cx="3088322" cy="3809047"/>
          </a:xfrm>
        </p:grpSpPr>
        <p:sp>
          <p:nvSpPr>
            <p:cNvPr id="41" name="矩形: 圆角 40"/>
            <p:cNvSpPr/>
            <p:nvPr/>
          </p:nvSpPr>
          <p:spPr>
            <a:xfrm>
              <a:off x="731838" y="1864835"/>
              <a:ext cx="2954655" cy="3769360"/>
            </a:xfrm>
            <a:prstGeom prst="roundRect">
              <a:avLst>
                <a:gd name="adj" fmla="val 3501"/>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文本框 5"/>
            <p:cNvSpPr txBox="1"/>
            <p:nvPr/>
          </p:nvSpPr>
          <p:spPr>
            <a:xfrm>
              <a:off x="910383" y="2765887"/>
              <a:ext cx="745717"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0F131F"/>
                  </a:solidFill>
                  <a:latin typeface="站酷小薇LOGO体" panose="02010600010101010101" pitchFamily="50" charset="-122"/>
                  <a:ea typeface="站酷小薇LOGO体" panose="02010600010101010101" pitchFamily="50" charset="-122"/>
                </a:rPr>
                <a:t>02.</a:t>
              </a:r>
              <a:endParaRPr lang="zh-CN" altLang="en-US" sz="4400" dirty="0">
                <a:solidFill>
                  <a:srgbClr val="0F131F"/>
                </a:solidFill>
                <a:latin typeface="站酷小薇LOGO体" panose="02010600010101010101" pitchFamily="50" charset="-122"/>
                <a:ea typeface="站酷小薇LOGO体" panose="02010600010101010101" pitchFamily="50" charset="-122"/>
              </a:endParaRPr>
            </a:p>
          </p:txBody>
        </p:sp>
        <p:sp>
          <p:nvSpPr>
            <p:cNvPr id="43" name="矩形 42"/>
            <p:cNvSpPr/>
            <p:nvPr/>
          </p:nvSpPr>
          <p:spPr>
            <a:xfrm>
              <a:off x="1637495" y="2922952"/>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44" name="矩形 43"/>
            <p:cNvSpPr/>
            <p:nvPr/>
          </p:nvSpPr>
          <p:spPr>
            <a:xfrm>
              <a:off x="910383" y="3429000"/>
              <a:ext cx="2613254" cy="1887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45" name="直接连接符 44"/>
            <p:cNvCxnSpPr/>
            <p:nvPr/>
          </p:nvCxnSpPr>
          <p:spPr>
            <a:xfrm>
              <a:off x="3026460" y="1825148"/>
              <a:ext cx="793700" cy="780305"/>
            </a:xfrm>
            <a:prstGeom prst="line">
              <a:avLst/>
            </a:prstGeom>
            <a:ln w="76200">
              <a:solidFill>
                <a:srgbClr val="336179"/>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8371840" y="1825148"/>
            <a:ext cx="3088322" cy="3809047"/>
            <a:chOff x="731838" y="1825148"/>
            <a:chExt cx="3088322" cy="3809047"/>
          </a:xfrm>
        </p:grpSpPr>
        <p:sp>
          <p:nvSpPr>
            <p:cNvPr id="47" name="矩形: 圆角 46"/>
            <p:cNvSpPr/>
            <p:nvPr/>
          </p:nvSpPr>
          <p:spPr>
            <a:xfrm>
              <a:off x="731838" y="1864835"/>
              <a:ext cx="2954655" cy="3769360"/>
            </a:xfrm>
            <a:prstGeom prst="roundRect">
              <a:avLst>
                <a:gd name="adj" fmla="val 3501"/>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文本框 5"/>
            <p:cNvSpPr txBox="1"/>
            <p:nvPr/>
          </p:nvSpPr>
          <p:spPr>
            <a:xfrm>
              <a:off x="910383" y="2765887"/>
              <a:ext cx="756938"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0F131F"/>
                  </a:solidFill>
                  <a:latin typeface="站酷小薇LOGO体" panose="02010600010101010101" pitchFamily="50" charset="-122"/>
                  <a:ea typeface="站酷小薇LOGO体" panose="02010600010101010101" pitchFamily="50" charset="-122"/>
                </a:rPr>
                <a:t>03.</a:t>
              </a:r>
              <a:endParaRPr lang="zh-CN" altLang="en-US" sz="4400" dirty="0">
                <a:solidFill>
                  <a:srgbClr val="0F131F"/>
                </a:solidFill>
                <a:latin typeface="站酷小薇LOGO体" panose="02010600010101010101" pitchFamily="50" charset="-122"/>
                <a:ea typeface="站酷小薇LOGO体" panose="02010600010101010101" pitchFamily="50" charset="-122"/>
              </a:endParaRPr>
            </a:p>
          </p:txBody>
        </p:sp>
        <p:sp>
          <p:nvSpPr>
            <p:cNvPr id="49" name="矩形 48"/>
            <p:cNvSpPr/>
            <p:nvPr/>
          </p:nvSpPr>
          <p:spPr>
            <a:xfrm>
              <a:off x="1637495" y="2922952"/>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50" name="矩形 49"/>
            <p:cNvSpPr/>
            <p:nvPr/>
          </p:nvSpPr>
          <p:spPr>
            <a:xfrm>
              <a:off x="910383" y="3429000"/>
              <a:ext cx="2613254" cy="1887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51" name="直接连接符 50"/>
            <p:cNvCxnSpPr/>
            <p:nvPr/>
          </p:nvCxnSpPr>
          <p:spPr>
            <a:xfrm>
              <a:off x="3026460" y="1825148"/>
              <a:ext cx="793700" cy="780305"/>
            </a:xfrm>
            <a:prstGeom prst="line">
              <a:avLst/>
            </a:prstGeom>
            <a:ln w="76200">
              <a:solidFill>
                <a:srgbClr val="336179"/>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nvSpPr>
        <p:spPr>
          <a:xfrm>
            <a:off x="267647" y="850882"/>
            <a:ext cx="4167680"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Part</a:t>
            </a:r>
            <a:r>
              <a:rPr kumimoji="0" lang="en-US" altLang="zh-CN" sz="6600" b="0" i="0" u="none" strike="noStrike" kern="1200" cap="none" spc="0" normalizeH="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 three</a:t>
            </a:r>
            <a:endPar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718949" y="3420454"/>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3697291" y="2696686"/>
            <a:ext cx="981359"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rgbClr val="E1D3B8"/>
                </a:solidFill>
                <a:latin typeface="站酷小薇LOGO体" panose="02010600010101010101" pitchFamily="50" charset="-122"/>
                <a:ea typeface="站酷小薇LOGO体" panose="02010600010101010101" pitchFamily="50" charset="-122"/>
              </a:rPr>
              <a:t>03.</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27" name="矩形 26"/>
          <p:cNvSpPr/>
          <p:nvPr/>
        </p:nvSpPr>
        <p:spPr>
          <a:xfrm>
            <a:off x="4700995" y="274810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28" name="矩形 27"/>
          <p:cNvSpPr/>
          <p:nvPr/>
        </p:nvSpPr>
        <p:spPr>
          <a:xfrm>
            <a:off x="4737557" y="3396429"/>
            <a:ext cx="4268220" cy="10754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2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1624682"/>
            <a:ext cx="12192000" cy="5233318"/>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1"/>
            <a:ext cx="12192000" cy="1624682"/>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29" name="组合 28"/>
          <p:cNvGrpSpPr/>
          <p:nvPr/>
        </p:nvGrpSpPr>
        <p:grpSpPr>
          <a:xfrm>
            <a:off x="568982" y="272813"/>
            <a:ext cx="2954655" cy="1142531"/>
            <a:chOff x="1043843" y="2521169"/>
            <a:chExt cx="2954655" cy="1142531"/>
          </a:xfrm>
        </p:grpSpPr>
        <p:sp>
          <p:nvSpPr>
            <p:cNvPr id="30" name="矩形 29"/>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1" name="矩形 30"/>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
        <p:nvSpPr>
          <p:cNvPr id="28" name="Shape 6914"/>
          <p:cNvSpPr/>
          <p:nvPr/>
        </p:nvSpPr>
        <p:spPr>
          <a:xfrm>
            <a:off x="4310338" y="2288635"/>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5" name="Shape 6916"/>
          <p:cNvSpPr/>
          <p:nvPr/>
        </p:nvSpPr>
        <p:spPr>
          <a:xfrm>
            <a:off x="4310338" y="3881331"/>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6" name="Shape 6915"/>
          <p:cNvSpPr/>
          <p:nvPr/>
        </p:nvSpPr>
        <p:spPr>
          <a:xfrm>
            <a:off x="6078040" y="2288635"/>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7" name="Shape 6917"/>
          <p:cNvSpPr/>
          <p:nvPr/>
        </p:nvSpPr>
        <p:spPr>
          <a:xfrm>
            <a:off x="5890824" y="4065835"/>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8" name="Shape 6928"/>
          <p:cNvSpPr/>
          <p:nvPr/>
        </p:nvSpPr>
        <p:spPr>
          <a:xfrm flipH="1">
            <a:off x="7629353" y="2904304"/>
            <a:ext cx="930282" cy="1"/>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39" name="Shape 6928"/>
          <p:cNvSpPr/>
          <p:nvPr/>
        </p:nvSpPr>
        <p:spPr>
          <a:xfrm flipH="1">
            <a:off x="7629353" y="5153860"/>
            <a:ext cx="930282" cy="1"/>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2" name="Shape 6928"/>
          <p:cNvSpPr/>
          <p:nvPr/>
        </p:nvSpPr>
        <p:spPr>
          <a:xfrm>
            <a:off x="3462789" y="2904304"/>
            <a:ext cx="1036187" cy="0"/>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3" name="Shape 6928"/>
          <p:cNvSpPr/>
          <p:nvPr/>
        </p:nvSpPr>
        <p:spPr>
          <a:xfrm>
            <a:off x="3462789" y="5001460"/>
            <a:ext cx="1036187" cy="0"/>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5" name="文本框 54"/>
          <p:cNvSpPr txBox="1"/>
          <p:nvPr/>
        </p:nvSpPr>
        <p:spPr>
          <a:xfrm>
            <a:off x="8559635" y="2957575"/>
            <a:ext cx="2795741" cy="516873"/>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56" name="文本框 55"/>
          <p:cNvSpPr txBox="1"/>
          <p:nvPr/>
        </p:nvSpPr>
        <p:spPr>
          <a:xfrm>
            <a:off x="8559635" y="2612223"/>
            <a:ext cx="2147365"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57" name="文本框 56"/>
          <p:cNvSpPr txBox="1"/>
          <p:nvPr/>
        </p:nvSpPr>
        <p:spPr>
          <a:xfrm>
            <a:off x="8559635" y="5299157"/>
            <a:ext cx="2795741" cy="516873"/>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58" name="文本框 57"/>
          <p:cNvSpPr txBox="1"/>
          <p:nvPr/>
        </p:nvSpPr>
        <p:spPr>
          <a:xfrm>
            <a:off x="8559635" y="4953805"/>
            <a:ext cx="2147365"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59" name="文本框 58"/>
          <p:cNvSpPr txBox="1"/>
          <p:nvPr/>
        </p:nvSpPr>
        <p:spPr>
          <a:xfrm>
            <a:off x="630746" y="2957575"/>
            <a:ext cx="2795741" cy="516873"/>
          </a:xfrm>
          <a:prstGeom prst="rect">
            <a:avLst/>
          </a:prstGeom>
          <a:noFill/>
        </p:spPr>
        <p:txBody>
          <a:bodyPr wrap="square" rtlCol="0">
            <a:spAutoFit/>
          </a:bodyPr>
          <a:lstStyle/>
          <a:p>
            <a:pPr algn="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60" name="文本框 59"/>
          <p:cNvSpPr txBox="1"/>
          <p:nvPr/>
        </p:nvSpPr>
        <p:spPr>
          <a:xfrm>
            <a:off x="1279122" y="2612223"/>
            <a:ext cx="2147365"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61" name="文本框 60"/>
          <p:cNvSpPr txBox="1"/>
          <p:nvPr/>
        </p:nvSpPr>
        <p:spPr>
          <a:xfrm>
            <a:off x="630746" y="5153860"/>
            <a:ext cx="2795741" cy="516873"/>
          </a:xfrm>
          <a:prstGeom prst="rect">
            <a:avLst/>
          </a:prstGeom>
          <a:noFill/>
        </p:spPr>
        <p:txBody>
          <a:bodyPr wrap="square" rtlCol="0">
            <a:spAutoFit/>
          </a:bodyPr>
          <a:lstStyle/>
          <a:p>
            <a:pPr algn="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62" name="文本框 61"/>
          <p:cNvSpPr txBox="1"/>
          <p:nvPr/>
        </p:nvSpPr>
        <p:spPr>
          <a:xfrm>
            <a:off x="1279122" y="4808508"/>
            <a:ext cx="2147365"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457200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4" name="组合 18"/>
          <p:cNvGrpSpPr/>
          <p:nvPr/>
        </p:nvGrpSpPr>
        <p:grpSpPr>
          <a:xfrm>
            <a:off x="568982" y="272813"/>
            <a:ext cx="2954655" cy="1142531"/>
            <a:chOff x="1043843" y="2521169"/>
            <a:chExt cx="2954655" cy="1142531"/>
          </a:xfrm>
        </p:grpSpPr>
        <p:sp>
          <p:nvSpPr>
            <p:cNvPr id="13" name="矩形 12"/>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16" name="矩形 15"/>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grpSp>
        <p:nvGrpSpPr>
          <p:cNvPr id="5" name="组合 13"/>
          <p:cNvGrpSpPr/>
          <p:nvPr/>
        </p:nvGrpSpPr>
        <p:grpSpPr>
          <a:xfrm>
            <a:off x="1597825" y="2834897"/>
            <a:ext cx="940842" cy="940842"/>
            <a:chOff x="2361414" y="1854736"/>
            <a:chExt cx="1603375" cy="1603375"/>
          </a:xfrm>
          <a:solidFill>
            <a:srgbClr val="1B4367"/>
          </a:solidFill>
        </p:grpSpPr>
        <p:sp>
          <p:nvSpPr>
            <p:cNvPr id="15"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17"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24" name="文本框 23"/>
          <p:cNvSpPr txBox="1"/>
          <p:nvPr/>
        </p:nvSpPr>
        <p:spPr>
          <a:xfrm>
            <a:off x="2538667" y="3156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25" name="文本框 24"/>
          <p:cNvSpPr txBox="1"/>
          <p:nvPr/>
        </p:nvSpPr>
        <p:spPr>
          <a:xfrm>
            <a:off x="2538667" y="2811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6" name="组合 27"/>
          <p:cNvGrpSpPr/>
          <p:nvPr/>
        </p:nvGrpSpPr>
        <p:grpSpPr>
          <a:xfrm>
            <a:off x="6744800" y="2834897"/>
            <a:ext cx="940842" cy="940842"/>
            <a:chOff x="2361414" y="1854736"/>
            <a:chExt cx="1603375" cy="1603375"/>
          </a:xfrm>
          <a:solidFill>
            <a:srgbClr val="1B4367"/>
          </a:solidFill>
        </p:grpSpPr>
        <p:sp>
          <p:nvSpPr>
            <p:cNvPr id="29"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30"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31" name="文本框 30"/>
          <p:cNvSpPr txBox="1"/>
          <p:nvPr/>
        </p:nvSpPr>
        <p:spPr>
          <a:xfrm>
            <a:off x="7685642" y="3156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2" name="文本框 31"/>
          <p:cNvSpPr txBox="1"/>
          <p:nvPr/>
        </p:nvSpPr>
        <p:spPr>
          <a:xfrm>
            <a:off x="7685642" y="2811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7" name="组合 33"/>
          <p:cNvGrpSpPr/>
          <p:nvPr/>
        </p:nvGrpSpPr>
        <p:grpSpPr>
          <a:xfrm>
            <a:off x="1597825" y="5120897"/>
            <a:ext cx="940842" cy="940842"/>
            <a:chOff x="2361414" y="1854736"/>
            <a:chExt cx="1603375" cy="1603375"/>
          </a:xfrm>
          <a:solidFill>
            <a:srgbClr val="1B4367"/>
          </a:solidFill>
        </p:grpSpPr>
        <p:sp>
          <p:nvSpPr>
            <p:cNvPr id="35"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36"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37" name="文本框 36"/>
          <p:cNvSpPr txBox="1"/>
          <p:nvPr/>
        </p:nvSpPr>
        <p:spPr>
          <a:xfrm>
            <a:off x="2538667" y="5442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8" name="文本框 37"/>
          <p:cNvSpPr txBox="1"/>
          <p:nvPr/>
        </p:nvSpPr>
        <p:spPr>
          <a:xfrm>
            <a:off x="2538667" y="5097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8" name="组合 38"/>
          <p:cNvGrpSpPr/>
          <p:nvPr/>
        </p:nvGrpSpPr>
        <p:grpSpPr>
          <a:xfrm>
            <a:off x="6744800" y="5120897"/>
            <a:ext cx="940842" cy="940842"/>
            <a:chOff x="2361414" y="1854736"/>
            <a:chExt cx="1603375" cy="1603375"/>
          </a:xfrm>
          <a:solidFill>
            <a:srgbClr val="1B4367"/>
          </a:solidFill>
        </p:grpSpPr>
        <p:sp>
          <p:nvSpPr>
            <p:cNvPr id="40"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41"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42" name="文本框 41"/>
          <p:cNvSpPr txBox="1"/>
          <p:nvPr/>
        </p:nvSpPr>
        <p:spPr>
          <a:xfrm>
            <a:off x="7685642" y="5442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3" name="文本框 42"/>
          <p:cNvSpPr txBox="1"/>
          <p:nvPr/>
        </p:nvSpPr>
        <p:spPr>
          <a:xfrm>
            <a:off x="7685642" y="5097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8799514" cy="3465513"/>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3465513"/>
            <a:ext cx="8799514" cy="3392487"/>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8" name="矩形 37"/>
          <p:cNvSpPr/>
          <p:nvPr/>
        </p:nvSpPr>
        <p:spPr>
          <a:xfrm>
            <a:off x="8799514" y="0"/>
            <a:ext cx="3392486" cy="6879021"/>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29" name="组合 28"/>
          <p:cNvGrpSpPr/>
          <p:nvPr/>
        </p:nvGrpSpPr>
        <p:grpSpPr>
          <a:xfrm>
            <a:off x="568982" y="272813"/>
            <a:ext cx="2954655" cy="1142531"/>
            <a:chOff x="1043843" y="2521169"/>
            <a:chExt cx="2954655" cy="1142531"/>
          </a:xfrm>
        </p:grpSpPr>
        <p:sp>
          <p:nvSpPr>
            <p:cNvPr id="30" name="矩形 29"/>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1" name="矩形 30"/>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
        <p:nvSpPr>
          <p:cNvPr id="55" name="矩形 54"/>
          <p:cNvSpPr/>
          <p:nvPr/>
        </p:nvSpPr>
        <p:spPr>
          <a:xfrm>
            <a:off x="857566" y="4542027"/>
            <a:ext cx="1820570"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56" name="矩形 55"/>
          <p:cNvSpPr/>
          <p:nvPr/>
        </p:nvSpPr>
        <p:spPr>
          <a:xfrm>
            <a:off x="568982" y="4953782"/>
            <a:ext cx="2397738" cy="1861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gn="ctr">
              <a:lnSpc>
                <a:spcPts val="2000"/>
              </a:lnSpc>
            </a:pPr>
            <a:endPar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grpSp>
        <p:nvGrpSpPr>
          <p:cNvPr id="57" name="组合 56"/>
          <p:cNvGrpSpPr/>
          <p:nvPr/>
        </p:nvGrpSpPr>
        <p:grpSpPr>
          <a:xfrm>
            <a:off x="1297430" y="3542519"/>
            <a:ext cx="940842" cy="940842"/>
            <a:chOff x="2361414" y="1854736"/>
            <a:chExt cx="1603375" cy="1603375"/>
          </a:xfrm>
          <a:solidFill>
            <a:srgbClr val="1B4367"/>
          </a:solidFill>
        </p:grpSpPr>
        <p:sp>
          <p:nvSpPr>
            <p:cNvPr id="58" name="Rectangle 3"/>
            <p:cNvSpPr/>
            <p:nvPr/>
          </p:nvSpPr>
          <p:spPr>
            <a:xfrm>
              <a:off x="2361414" y="1854736"/>
              <a:ext cx="1603375" cy="1603375"/>
            </a:xfrm>
            <a:prstGeom prst="flowChartConnector">
              <a:avLst/>
            </a:prstGeom>
            <a:solidFill>
              <a:srgbClr val="0F131F"/>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59"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60" name="矩形 59"/>
          <p:cNvSpPr/>
          <p:nvPr/>
        </p:nvSpPr>
        <p:spPr>
          <a:xfrm>
            <a:off x="3541237" y="4542027"/>
            <a:ext cx="1820570"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61" name="矩形 60"/>
          <p:cNvSpPr/>
          <p:nvPr/>
        </p:nvSpPr>
        <p:spPr>
          <a:xfrm>
            <a:off x="3252653" y="4953782"/>
            <a:ext cx="2397738" cy="1861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gn="ctr">
              <a:lnSpc>
                <a:spcPts val="2000"/>
              </a:lnSpc>
            </a:pPr>
            <a:endPar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grpSp>
        <p:nvGrpSpPr>
          <p:cNvPr id="62" name="组合 61"/>
          <p:cNvGrpSpPr/>
          <p:nvPr/>
        </p:nvGrpSpPr>
        <p:grpSpPr>
          <a:xfrm>
            <a:off x="3981101" y="3542519"/>
            <a:ext cx="940842" cy="940842"/>
            <a:chOff x="2361414" y="1854736"/>
            <a:chExt cx="1603375" cy="1603375"/>
          </a:xfrm>
          <a:solidFill>
            <a:srgbClr val="1B4367"/>
          </a:solidFill>
        </p:grpSpPr>
        <p:sp>
          <p:nvSpPr>
            <p:cNvPr id="63" name="Rectangle 3"/>
            <p:cNvSpPr/>
            <p:nvPr/>
          </p:nvSpPr>
          <p:spPr>
            <a:xfrm>
              <a:off x="2361414" y="1854736"/>
              <a:ext cx="1603375" cy="1603375"/>
            </a:xfrm>
            <a:prstGeom prst="flowChartConnector">
              <a:avLst/>
            </a:prstGeom>
            <a:solidFill>
              <a:srgbClr val="0F131F"/>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64"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65" name="矩形 64"/>
          <p:cNvSpPr/>
          <p:nvPr/>
        </p:nvSpPr>
        <p:spPr>
          <a:xfrm>
            <a:off x="6224908" y="4542027"/>
            <a:ext cx="1820570" cy="523220"/>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8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66" name="矩形 65"/>
          <p:cNvSpPr/>
          <p:nvPr/>
        </p:nvSpPr>
        <p:spPr>
          <a:xfrm>
            <a:off x="5936324" y="4953782"/>
            <a:ext cx="2397738" cy="1861535"/>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ts val="2000"/>
              </a:lnSpc>
            </a:pPr>
            <a:r>
              <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gn="ctr">
              <a:lnSpc>
                <a:spcPts val="2000"/>
              </a:lnSpc>
            </a:pPr>
            <a:endParaRPr lang="en-US" altLang="ko-KR" sz="14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grpSp>
        <p:nvGrpSpPr>
          <p:cNvPr id="67" name="组合 66"/>
          <p:cNvGrpSpPr/>
          <p:nvPr/>
        </p:nvGrpSpPr>
        <p:grpSpPr>
          <a:xfrm>
            <a:off x="6664772" y="3542519"/>
            <a:ext cx="940842" cy="940842"/>
            <a:chOff x="2361414" y="1854736"/>
            <a:chExt cx="1603375" cy="1603375"/>
          </a:xfrm>
          <a:solidFill>
            <a:srgbClr val="1B4367"/>
          </a:solidFill>
        </p:grpSpPr>
        <p:sp>
          <p:nvSpPr>
            <p:cNvPr id="68" name="Rectangle 3"/>
            <p:cNvSpPr/>
            <p:nvPr/>
          </p:nvSpPr>
          <p:spPr>
            <a:xfrm>
              <a:off x="2361414" y="1854736"/>
              <a:ext cx="1603375" cy="1603375"/>
            </a:xfrm>
            <a:prstGeom prst="flowChartConnector">
              <a:avLst/>
            </a:prstGeom>
            <a:solidFill>
              <a:srgbClr val="0F131F"/>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69"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70" name="文本框 69"/>
          <p:cNvSpPr txBox="1"/>
          <p:nvPr/>
        </p:nvSpPr>
        <p:spPr>
          <a:xfrm>
            <a:off x="694534" y="1886218"/>
            <a:ext cx="7698222" cy="846194"/>
          </a:xfrm>
          <a:prstGeom prst="rect">
            <a:avLst/>
          </a:prstGeom>
          <a:noFill/>
        </p:spPr>
        <p:txBody>
          <a:bodyPr wrap="square" rtlCol="0">
            <a:spAutoFit/>
          </a:bodyPr>
          <a:lstStyle/>
          <a:p>
            <a:pPr algn="just">
              <a:lnSpc>
                <a:spcPct val="120000"/>
              </a:lnSpc>
              <a:spcBef>
                <a:spcPct val="0"/>
              </a:spcBef>
            </a:pPr>
            <a:r>
              <a:rPr kumimoji="1" lang="zh-CN" altLang="en-US" sz="14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en-US" altLang="zh-CN" sz="14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cxnSp>
        <p:nvCxnSpPr>
          <p:cNvPr id="9" name="直接连接符 8"/>
          <p:cNvCxnSpPr/>
          <p:nvPr/>
        </p:nvCxnSpPr>
        <p:spPr>
          <a:xfrm>
            <a:off x="731838" y="1513840"/>
            <a:ext cx="1611037" cy="0"/>
          </a:xfrm>
          <a:prstGeom prst="line">
            <a:avLst/>
          </a:prstGeom>
          <a:ln w="28575">
            <a:solidFill>
              <a:srgbClr val="E1D3B8"/>
            </a:solidFill>
          </a:ln>
        </p:spPr>
        <p:style>
          <a:lnRef idx="1">
            <a:schemeClr val="accent1"/>
          </a:lnRef>
          <a:fillRef idx="0">
            <a:schemeClr val="accent1"/>
          </a:fillRef>
          <a:effectRef idx="0">
            <a:schemeClr val="accent1"/>
          </a:effectRef>
          <a:fontRef idx="minor">
            <a:schemeClr val="tx1"/>
          </a:fontRef>
        </p:style>
      </p:cxnSp>
      <p:pic>
        <p:nvPicPr>
          <p:cNvPr id="73" name="图片 72"/>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rcRect l="4450" t="291" r="61173" b="1328"/>
          <a:stretch>
            <a:fillRect/>
          </a:stretch>
        </p:blipFill>
        <p:spPr>
          <a:xfrm>
            <a:off x="9087291" y="572237"/>
            <a:ext cx="2830389" cy="5400093"/>
          </a:xfrm>
          <a:custGeom>
            <a:avLst/>
            <a:gdLst>
              <a:gd name="connsiteX0" fmla="*/ 0 w 2830389"/>
              <a:gd name="connsiteY0" fmla="*/ 0 h 5400093"/>
              <a:gd name="connsiteX1" fmla="*/ 2830389 w 2830389"/>
              <a:gd name="connsiteY1" fmla="*/ 0 h 5400093"/>
              <a:gd name="connsiteX2" fmla="*/ 2830389 w 2830389"/>
              <a:gd name="connsiteY2" fmla="*/ 5400093 h 5400093"/>
              <a:gd name="connsiteX3" fmla="*/ 0 w 2830389"/>
              <a:gd name="connsiteY3" fmla="*/ 5400093 h 5400093"/>
            </a:gdLst>
            <a:ahLst/>
            <a:cxnLst>
              <a:cxn ang="0">
                <a:pos x="connsiteX0" y="connsiteY0"/>
              </a:cxn>
              <a:cxn ang="0">
                <a:pos x="connsiteX1" y="connsiteY1"/>
              </a:cxn>
              <a:cxn ang="0">
                <a:pos x="connsiteX2" y="connsiteY2"/>
              </a:cxn>
              <a:cxn ang="0">
                <a:pos x="connsiteX3" y="connsiteY3"/>
              </a:cxn>
            </a:cxnLst>
            <a:rect l="l" t="t" r="r" b="b"/>
            <a:pathLst>
              <a:path w="2830389" h="5400093">
                <a:moveTo>
                  <a:pt x="0" y="0"/>
                </a:moveTo>
                <a:lnTo>
                  <a:pt x="2830389" y="0"/>
                </a:lnTo>
                <a:lnTo>
                  <a:pt x="2830389" y="5400093"/>
                </a:lnTo>
                <a:lnTo>
                  <a:pt x="0" y="5400093"/>
                </a:lnTo>
                <a:close/>
              </a:path>
            </a:pathLst>
          </a:cu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nvSpPr>
        <p:spPr>
          <a:xfrm>
            <a:off x="364726" y="850882"/>
            <a:ext cx="3734036"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Part</a:t>
            </a:r>
            <a:r>
              <a:rPr kumimoji="0" lang="en-US" altLang="zh-CN" sz="6600" b="0" i="0" u="none" strike="noStrike" kern="1200" cap="none" spc="0" normalizeH="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 four</a:t>
            </a:r>
            <a:endPar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718949" y="3420454"/>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3697291" y="2696686"/>
            <a:ext cx="981359"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rgbClr val="E1D3B8"/>
                </a:solidFill>
                <a:latin typeface="站酷小薇LOGO体" panose="02010600010101010101" pitchFamily="50" charset="-122"/>
                <a:ea typeface="站酷小薇LOGO体" panose="02010600010101010101" pitchFamily="50" charset="-122"/>
              </a:rPr>
              <a:t>04.</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27" name="矩形 26"/>
          <p:cNvSpPr/>
          <p:nvPr/>
        </p:nvSpPr>
        <p:spPr>
          <a:xfrm>
            <a:off x="4700995" y="274810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28" name="矩形 27"/>
          <p:cNvSpPr/>
          <p:nvPr/>
        </p:nvSpPr>
        <p:spPr>
          <a:xfrm>
            <a:off x="4737557" y="3396429"/>
            <a:ext cx="4268220" cy="10754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2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1"/>
            <a:ext cx="12192000" cy="3806457"/>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3785191"/>
            <a:ext cx="12192000" cy="3072809"/>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 name="组合 28"/>
          <p:cNvGrpSpPr/>
          <p:nvPr/>
        </p:nvGrpSpPr>
        <p:grpSpPr>
          <a:xfrm>
            <a:off x="568982" y="272813"/>
            <a:ext cx="2954655" cy="1142531"/>
            <a:chOff x="1043843" y="2521169"/>
            <a:chExt cx="2954655" cy="1142531"/>
          </a:xfrm>
        </p:grpSpPr>
        <p:sp>
          <p:nvSpPr>
            <p:cNvPr id="30" name="矩形 29"/>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1" name="矩形 30"/>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grpSp>
        <p:nvGrpSpPr>
          <p:cNvPr id="7" name="组合 10"/>
          <p:cNvGrpSpPr/>
          <p:nvPr/>
        </p:nvGrpSpPr>
        <p:grpSpPr>
          <a:xfrm>
            <a:off x="710572" y="1527435"/>
            <a:ext cx="10761957" cy="1960043"/>
            <a:chOff x="731838" y="1825148"/>
            <a:chExt cx="3088322" cy="3809047"/>
          </a:xfrm>
        </p:grpSpPr>
        <p:sp>
          <p:nvSpPr>
            <p:cNvPr id="5" name="矩形: 圆角 4"/>
            <p:cNvSpPr/>
            <p:nvPr/>
          </p:nvSpPr>
          <p:spPr>
            <a:xfrm>
              <a:off x="731838" y="1864835"/>
              <a:ext cx="2954655" cy="3769360"/>
            </a:xfrm>
            <a:prstGeom prst="roundRect">
              <a:avLst>
                <a:gd name="adj" fmla="val 3501"/>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文本框 5"/>
            <p:cNvSpPr txBox="1"/>
            <p:nvPr/>
          </p:nvSpPr>
          <p:spPr>
            <a:xfrm>
              <a:off x="913434" y="2228655"/>
              <a:ext cx="731290" cy="76944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0F131F"/>
                  </a:solidFill>
                  <a:latin typeface="站酷小薇LOGO体" panose="02010600010101010101" pitchFamily="50" charset="-122"/>
                  <a:ea typeface="站酷小薇LOGO体" panose="02010600010101010101" pitchFamily="50" charset="-122"/>
                </a:rPr>
                <a:t>01.</a:t>
              </a:r>
              <a:endParaRPr lang="zh-CN" altLang="en-US" sz="4400" dirty="0">
                <a:solidFill>
                  <a:srgbClr val="0F131F"/>
                </a:solidFill>
                <a:latin typeface="站酷小薇LOGO体" panose="02010600010101010101" pitchFamily="50" charset="-122"/>
                <a:ea typeface="站酷小薇LOGO体" panose="02010600010101010101" pitchFamily="50" charset="-122"/>
              </a:endParaRPr>
            </a:p>
          </p:txBody>
        </p:sp>
        <p:sp>
          <p:nvSpPr>
            <p:cNvPr id="33" name="矩形 32"/>
            <p:cNvSpPr/>
            <p:nvPr/>
          </p:nvSpPr>
          <p:spPr>
            <a:xfrm>
              <a:off x="1216431" y="2447708"/>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34" name="矩形 33"/>
            <p:cNvSpPr/>
            <p:nvPr/>
          </p:nvSpPr>
          <p:spPr>
            <a:xfrm>
              <a:off x="910383" y="3429000"/>
              <a:ext cx="2613254" cy="1887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8" name="直接连接符 7"/>
            <p:cNvCxnSpPr/>
            <p:nvPr/>
          </p:nvCxnSpPr>
          <p:spPr>
            <a:xfrm>
              <a:off x="3026460" y="1825148"/>
              <a:ext cx="793700" cy="780305"/>
            </a:xfrm>
            <a:prstGeom prst="line">
              <a:avLst/>
            </a:prstGeom>
            <a:ln w="76200">
              <a:solidFill>
                <a:srgbClr val="336179"/>
              </a:solidFill>
            </a:ln>
          </p:spPr>
          <p:style>
            <a:lnRef idx="1">
              <a:schemeClr val="accent1"/>
            </a:lnRef>
            <a:fillRef idx="0">
              <a:schemeClr val="accent1"/>
            </a:fillRef>
            <a:effectRef idx="0">
              <a:schemeClr val="accent1"/>
            </a:effectRef>
            <a:fontRef idx="minor">
              <a:schemeClr val="tx1"/>
            </a:fontRef>
          </p:style>
        </p:cxnSp>
      </p:grpSp>
      <p:grpSp>
        <p:nvGrpSpPr>
          <p:cNvPr id="28" name="组合 10"/>
          <p:cNvGrpSpPr/>
          <p:nvPr/>
        </p:nvGrpSpPr>
        <p:grpSpPr>
          <a:xfrm>
            <a:off x="714116" y="4252071"/>
            <a:ext cx="10301216" cy="1939621"/>
            <a:chOff x="731838" y="1864835"/>
            <a:chExt cx="2956105" cy="3769360"/>
          </a:xfrm>
        </p:grpSpPr>
        <p:sp>
          <p:nvSpPr>
            <p:cNvPr id="29" name="矩形: 圆角 4"/>
            <p:cNvSpPr/>
            <p:nvPr/>
          </p:nvSpPr>
          <p:spPr>
            <a:xfrm>
              <a:off x="731838" y="1864835"/>
              <a:ext cx="2954655" cy="3769360"/>
            </a:xfrm>
            <a:prstGeom prst="roundRect">
              <a:avLst>
                <a:gd name="adj" fmla="val 3501"/>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5"/>
            <p:cNvSpPr txBox="1"/>
            <p:nvPr/>
          </p:nvSpPr>
          <p:spPr>
            <a:xfrm>
              <a:off x="913434" y="2228655"/>
              <a:ext cx="281617" cy="1495292"/>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rgbClr val="0F131F"/>
                  </a:solidFill>
                  <a:latin typeface="站酷小薇LOGO体" panose="02010600010101010101" pitchFamily="50" charset="-122"/>
                  <a:ea typeface="站酷小薇LOGO体" panose="02010600010101010101" pitchFamily="50" charset="-122"/>
                </a:rPr>
                <a:t>02.</a:t>
              </a:r>
              <a:endParaRPr lang="zh-CN" altLang="en-US" sz="4400" dirty="0">
                <a:solidFill>
                  <a:srgbClr val="0F131F"/>
                </a:solidFill>
                <a:latin typeface="站酷小薇LOGO体" panose="02010600010101010101" pitchFamily="50" charset="-122"/>
                <a:ea typeface="站酷小薇LOGO体" panose="02010600010101010101" pitchFamily="50" charset="-122"/>
              </a:endParaRPr>
            </a:p>
          </p:txBody>
        </p:sp>
        <p:sp>
          <p:nvSpPr>
            <p:cNvPr id="36" name="矩形 35"/>
            <p:cNvSpPr/>
            <p:nvPr/>
          </p:nvSpPr>
          <p:spPr>
            <a:xfrm>
              <a:off x="1216431" y="2447708"/>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0F131F"/>
                  </a:solidFill>
                  <a:latin typeface="站酷小薇LOGO体" panose="02010600010101010101" pitchFamily="50" charset="-122"/>
                  <a:ea typeface="站酷小薇LOGO体" panose="02010600010101010101" pitchFamily="50" charset="-122"/>
                </a:rPr>
                <a:t>标题文字</a:t>
              </a:r>
            </a:p>
          </p:txBody>
        </p:sp>
        <p:sp>
          <p:nvSpPr>
            <p:cNvPr id="37" name="矩形 36"/>
            <p:cNvSpPr/>
            <p:nvPr/>
          </p:nvSpPr>
          <p:spPr>
            <a:xfrm>
              <a:off x="910383" y="3429000"/>
              <a:ext cx="2613254" cy="1887696"/>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1600" dirty="0">
                <a:solidFill>
                  <a:srgbClr val="0F131F"/>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38" name="直接连接符 37"/>
            <p:cNvCxnSpPr/>
            <p:nvPr/>
          </p:nvCxnSpPr>
          <p:spPr>
            <a:xfrm>
              <a:off x="3077705" y="1866685"/>
              <a:ext cx="610238" cy="599222"/>
            </a:xfrm>
            <a:prstGeom prst="line">
              <a:avLst/>
            </a:prstGeom>
            <a:ln w="76200">
              <a:solidFill>
                <a:srgbClr val="336179"/>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2286000"/>
            <a:ext cx="12192000" cy="4572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 name="组合 29"/>
          <p:cNvGrpSpPr/>
          <p:nvPr/>
        </p:nvGrpSpPr>
        <p:grpSpPr>
          <a:xfrm>
            <a:off x="568982" y="272813"/>
            <a:ext cx="2954655" cy="1142531"/>
            <a:chOff x="1043843" y="2521169"/>
            <a:chExt cx="2954655" cy="1142531"/>
          </a:xfrm>
        </p:grpSpPr>
        <p:sp>
          <p:nvSpPr>
            <p:cNvPr id="31" name="矩形 30"/>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2" name="矩形 31"/>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pic>
        <p:nvPicPr>
          <p:cNvPr id="7" name="图片 6"/>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tretch>
            <a:fillRect/>
          </a:stretch>
        </p:blipFill>
        <p:spPr>
          <a:xfrm>
            <a:off x="3782495" y="2551814"/>
            <a:ext cx="4018524" cy="3629928"/>
          </a:xfrm>
          <a:prstGeom prst="rect">
            <a:avLst/>
          </a:prstGeom>
        </p:spPr>
      </p:pic>
      <p:sp>
        <p:nvSpPr>
          <p:cNvPr id="33" name="椭圆 32"/>
          <p:cNvSpPr/>
          <p:nvPr/>
        </p:nvSpPr>
        <p:spPr>
          <a:xfrm>
            <a:off x="7489854" y="4645379"/>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nvGrpSpPr>
          <p:cNvPr id="5" name="组合 33"/>
          <p:cNvGrpSpPr/>
          <p:nvPr/>
        </p:nvGrpSpPr>
        <p:grpSpPr>
          <a:xfrm>
            <a:off x="7615275" y="4780817"/>
            <a:ext cx="417095" cy="416174"/>
            <a:chOff x="3175" y="4763"/>
            <a:chExt cx="717550" cy="715963"/>
          </a:xfrm>
          <a:solidFill>
            <a:srgbClr val="E1D3B8"/>
          </a:solidFill>
        </p:grpSpPr>
        <p:sp>
          <p:nvSpPr>
            <p:cNvPr id="35"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3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37"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sp>
        <p:nvSpPr>
          <p:cNvPr id="40" name="椭圆 39"/>
          <p:cNvSpPr/>
          <p:nvPr/>
        </p:nvSpPr>
        <p:spPr>
          <a:xfrm>
            <a:off x="7479221" y="3028682"/>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41" name="Freeform 33"/>
          <p:cNvSpPr>
            <a:spLocks noEditPoints="1"/>
          </p:cNvSpPr>
          <p:nvPr/>
        </p:nvSpPr>
        <p:spPr bwMode="auto">
          <a:xfrm>
            <a:off x="7557786" y="3136299"/>
            <a:ext cx="479285" cy="393787"/>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rgbClr val="E1D3B8"/>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42" name="文本框 41"/>
          <p:cNvSpPr txBox="1"/>
          <p:nvPr/>
        </p:nvSpPr>
        <p:spPr>
          <a:xfrm>
            <a:off x="8128014" y="3426191"/>
            <a:ext cx="3789665" cy="738472"/>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3" name="文本框 42"/>
          <p:cNvSpPr txBox="1"/>
          <p:nvPr/>
        </p:nvSpPr>
        <p:spPr>
          <a:xfrm>
            <a:off x="8128014" y="3080839"/>
            <a:ext cx="2910782"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44" name="文本框 43"/>
          <p:cNvSpPr txBox="1"/>
          <p:nvPr/>
        </p:nvSpPr>
        <p:spPr>
          <a:xfrm>
            <a:off x="8128014" y="4729525"/>
            <a:ext cx="3789665" cy="738472"/>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5" name="文本框 44"/>
          <p:cNvSpPr txBox="1"/>
          <p:nvPr/>
        </p:nvSpPr>
        <p:spPr>
          <a:xfrm>
            <a:off x="8128014" y="4384173"/>
            <a:ext cx="2910782"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24" name="椭圆 23"/>
          <p:cNvSpPr/>
          <p:nvPr/>
        </p:nvSpPr>
        <p:spPr>
          <a:xfrm>
            <a:off x="3453026" y="3010962"/>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5" name="Freeform 33"/>
          <p:cNvSpPr>
            <a:spLocks noEditPoints="1"/>
          </p:cNvSpPr>
          <p:nvPr/>
        </p:nvSpPr>
        <p:spPr bwMode="auto">
          <a:xfrm>
            <a:off x="3542223" y="3129210"/>
            <a:ext cx="479285" cy="393787"/>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rgbClr val="E1D3B8"/>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6" name="椭圆 25"/>
          <p:cNvSpPr/>
          <p:nvPr/>
        </p:nvSpPr>
        <p:spPr>
          <a:xfrm>
            <a:off x="3463659" y="4691454"/>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nvGrpSpPr>
          <p:cNvPr id="27" name="组合 33"/>
          <p:cNvGrpSpPr/>
          <p:nvPr/>
        </p:nvGrpSpPr>
        <p:grpSpPr>
          <a:xfrm>
            <a:off x="3578448" y="4805627"/>
            <a:ext cx="417095" cy="416174"/>
            <a:chOff x="3175" y="4763"/>
            <a:chExt cx="717550" cy="715963"/>
          </a:xfrm>
          <a:solidFill>
            <a:srgbClr val="E1D3B8"/>
          </a:solidFill>
        </p:grpSpPr>
        <p:sp>
          <p:nvSpPr>
            <p:cNvPr id="28"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29"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30"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sp>
        <p:nvSpPr>
          <p:cNvPr id="34" name="文本框 42"/>
          <p:cNvSpPr txBox="1"/>
          <p:nvPr/>
        </p:nvSpPr>
        <p:spPr>
          <a:xfrm>
            <a:off x="539911" y="4604839"/>
            <a:ext cx="2910782"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38" name="文本框 42"/>
          <p:cNvSpPr txBox="1"/>
          <p:nvPr/>
        </p:nvSpPr>
        <p:spPr>
          <a:xfrm>
            <a:off x="564721" y="2981601"/>
            <a:ext cx="2910782"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39" name="文本框 41"/>
          <p:cNvSpPr txBox="1"/>
          <p:nvPr/>
        </p:nvSpPr>
        <p:spPr>
          <a:xfrm>
            <a:off x="0" y="4960823"/>
            <a:ext cx="3646967" cy="757130"/>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6" name="文本框 41"/>
          <p:cNvSpPr txBox="1"/>
          <p:nvPr/>
        </p:nvSpPr>
        <p:spPr>
          <a:xfrm>
            <a:off x="0" y="3401382"/>
            <a:ext cx="3604437" cy="757130"/>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pic>
        <p:nvPicPr>
          <p:cNvPr id="30" name="图片 29"/>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rcRect l="55625" b="62"/>
          <a:stretch>
            <a:fillRect/>
          </a:stretch>
        </p:blipFill>
        <p:spPr>
          <a:xfrm>
            <a:off x="0" y="757873"/>
            <a:ext cx="3606800" cy="5415280"/>
          </a:xfrm>
          <a:custGeom>
            <a:avLst/>
            <a:gdLst>
              <a:gd name="connsiteX0" fmla="*/ 0 w 3606800"/>
              <a:gd name="connsiteY0" fmla="*/ 0 h 5415280"/>
              <a:gd name="connsiteX1" fmla="*/ 3606800 w 3606800"/>
              <a:gd name="connsiteY1" fmla="*/ 0 h 5415280"/>
              <a:gd name="connsiteX2" fmla="*/ 3606800 w 3606800"/>
              <a:gd name="connsiteY2" fmla="*/ 5415280 h 5415280"/>
              <a:gd name="connsiteX3" fmla="*/ 0 w 3606800"/>
              <a:gd name="connsiteY3" fmla="*/ 5415280 h 5415280"/>
            </a:gdLst>
            <a:ahLst/>
            <a:cxnLst>
              <a:cxn ang="0">
                <a:pos x="connsiteX0" y="connsiteY0"/>
              </a:cxn>
              <a:cxn ang="0">
                <a:pos x="connsiteX1" y="connsiteY1"/>
              </a:cxn>
              <a:cxn ang="0">
                <a:pos x="connsiteX2" y="connsiteY2"/>
              </a:cxn>
              <a:cxn ang="0">
                <a:pos x="connsiteX3" y="connsiteY3"/>
              </a:cxn>
            </a:cxnLst>
            <a:rect l="l" t="t" r="r" b="b"/>
            <a:pathLst>
              <a:path w="3606800" h="5415280">
                <a:moveTo>
                  <a:pt x="0" y="0"/>
                </a:moveTo>
                <a:lnTo>
                  <a:pt x="3606800" y="0"/>
                </a:lnTo>
                <a:lnTo>
                  <a:pt x="3606800" y="5415280"/>
                </a:lnTo>
                <a:lnTo>
                  <a:pt x="0" y="5415280"/>
                </a:lnTo>
                <a:close/>
              </a:path>
            </a:pathLst>
          </a:custGeom>
        </p:spPr>
      </p:pic>
      <p:sp>
        <p:nvSpPr>
          <p:cNvPr id="31" name="椭圆 30"/>
          <p:cNvSpPr/>
          <p:nvPr/>
        </p:nvSpPr>
        <p:spPr>
          <a:xfrm>
            <a:off x="4765730" y="3008313"/>
            <a:ext cx="914400" cy="914400"/>
          </a:xfrm>
          <a:prstGeom prst="ellipse">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442200" y="3008313"/>
            <a:ext cx="914400" cy="914400"/>
          </a:xfrm>
          <a:prstGeom prst="ellipse">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118670" y="3008313"/>
            <a:ext cx="914400" cy="914400"/>
          </a:xfrm>
          <a:prstGeom prst="ellipse">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028537" y="1325929"/>
            <a:ext cx="2388785" cy="31242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6" name="文本框 35"/>
          <p:cNvSpPr txBox="1"/>
          <p:nvPr/>
        </p:nvSpPr>
        <p:spPr>
          <a:xfrm>
            <a:off x="9446280" y="1325929"/>
            <a:ext cx="2388785" cy="31242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7" name="文本框 36"/>
          <p:cNvSpPr txBox="1"/>
          <p:nvPr/>
        </p:nvSpPr>
        <p:spPr>
          <a:xfrm>
            <a:off x="6705007" y="4572000"/>
            <a:ext cx="2388785" cy="53340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p>
          <a:p>
            <a:pPr algn="ctr">
              <a:lnSpc>
                <a:spcPct val="120000"/>
              </a:lnSpc>
              <a:spcBef>
                <a:spcPct val="0"/>
              </a:spcBef>
            </a:pPr>
            <a:endParaRPr kumimoji="1" lang="zh-CN" altLang="en-US"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8" name="Shape 6928"/>
          <p:cNvSpPr/>
          <p:nvPr/>
        </p:nvSpPr>
        <p:spPr>
          <a:xfrm flipH="1">
            <a:off x="5945122"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39" name="Shape 6928"/>
          <p:cNvSpPr/>
          <p:nvPr/>
        </p:nvSpPr>
        <p:spPr>
          <a:xfrm flipH="1">
            <a:off x="8527042"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43" name="Shape 6928"/>
          <p:cNvSpPr/>
          <p:nvPr/>
        </p:nvSpPr>
        <p:spPr>
          <a:xfrm flipH="1">
            <a:off x="3414046"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44" name="Freeform 220"/>
          <p:cNvSpPr/>
          <p:nvPr/>
        </p:nvSpPr>
        <p:spPr>
          <a:xfrm>
            <a:off x="4989236"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45" name="Freeform 220"/>
          <p:cNvSpPr/>
          <p:nvPr/>
        </p:nvSpPr>
        <p:spPr>
          <a:xfrm>
            <a:off x="7665706"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46" name="Freeform 220"/>
          <p:cNvSpPr/>
          <p:nvPr/>
        </p:nvSpPr>
        <p:spPr>
          <a:xfrm>
            <a:off x="10342177"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8" name="矩形 7"/>
          <p:cNvSpPr/>
          <p:nvPr/>
        </p:nvSpPr>
        <p:spPr>
          <a:xfrm>
            <a:off x="0" y="0"/>
            <a:ext cx="2286000" cy="6858000"/>
          </a:xfrm>
          <a:prstGeom prst="rect">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9" name="矩形 8"/>
          <p:cNvSpPr/>
          <p:nvPr/>
        </p:nvSpPr>
        <p:spPr>
          <a:xfrm>
            <a:off x="1186706" y="2286000"/>
            <a:ext cx="2285999" cy="2286000"/>
          </a:xfrm>
          <a:prstGeom prst="rect">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0" name="平行四边形 9"/>
          <p:cNvSpPr/>
          <p:nvPr/>
        </p:nvSpPr>
        <p:spPr>
          <a:xfrm>
            <a:off x="2280921" y="0"/>
            <a:ext cx="5333999" cy="3429000"/>
          </a:xfrm>
          <a:prstGeom prst="parallelogram">
            <a:avLst>
              <a:gd name="adj" fmla="val 82084"/>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1" name="平行四边形 10"/>
          <p:cNvSpPr/>
          <p:nvPr/>
        </p:nvSpPr>
        <p:spPr>
          <a:xfrm flipV="1">
            <a:off x="2286000" y="3429000"/>
            <a:ext cx="5333999" cy="3429000"/>
          </a:xfrm>
          <a:prstGeom prst="parallelogram">
            <a:avLst>
              <a:gd name="adj" fmla="val 82084"/>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9" name="组合 18"/>
          <p:cNvGrpSpPr/>
          <p:nvPr/>
        </p:nvGrpSpPr>
        <p:grpSpPr>
          <a:xfrm>
            <a:off x="599435" y="2805807"/>
            <a:ext cx="3570208" cy="1246385"/>
            <a:chOff x="736069" y="2521169"/>
            <a:chExt cx="3570208" cy="1246385"/>
          </a:xfrm>
        </p:grpSpPr>
        <p:sp>
          <p:nvSpPr>
            <p:cNvPr id="13" name="矩形 12"/>
            <p:cNvSpPr/>
            <p:nvPr/>
          </p:nvSpPr>
          <p:spPr>
            <a:xfrm>
              <a:off x="736069" y="2521169"/>
              <a:ext cx="3570208"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感谢观看</a:t>
              </a:r>
            </a:p>
          </p:txBody>
        </p:sp>
        <p:sp>
          <p:nvSpPr>
            <p:cNvPr id="16" name="矩形 15"/>
            <p:cNvSpPr/>
            <p:nvPr/>
          </p:nvSpPr>
          <p:spPr>
            <a:xfrm>
              <a:off x="928058" y="3429000"/>
              <a:ext cx="3317300"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Vintage Style Giorgio </a:t>
              </a:r>
              <a:r>
                <a:rPr kumimoji="0" lang="en-US" altLang="zh-CN" sz="1600" b="0" i="0" u="none" strike="noStrike" kern="1200" cap="none" spc="0" normalizeH="0" baseline="0" noProof="0" dirty="0" err="1">
                  <a:ln w="0"/>
                  <a:solidFill>
                    <a:prstClr val="black"/>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Morandi</a:t>
              </a:r>
              <a:r>
                <a:rPr kumimoji="0" lang="en-US" altLang="zh-CN"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 </a:t>
              </a:r>
              <a:endParaRPr kumimoji="0" lang="zh-CN" altLang="en-US" sz="1600" b="0" i="0" u="none" strike="noStrike" kern="1200" cap="none" spc="0" normalizeH="0" baseline="0" noProof="0" dirty="0">
                <a:ln w="0"/>
                <a:solidFill>
                  <a:prstClr val="black"/>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
        <p:nvSpPr>
          <p:cNvPr id="20" name="矩形 19"/>
          <p:cNvSpPr/>
          <p:nvPr/>
        </p:nvSpPr>
        <p:spPr>
          <a:xfrm>
            <a:off x="6927021" y="4902612"/>
            <a:ext cx="2386679" cy="707886"/>
          </a:xfrm>
          <a:prstGeom prst="rect">
            <a:avLst/>
          </a:prstGeom>
        </p:spPr>
        <p:txBody>
          <a:bodyPr wrap="none">
            <a:spAutoFit/>
          </a:bodyPr>
          <a:lstStyle/>
          <a:p>
            <a:pPr>
              <a:defRPr/>
            </a:pPr>
            <a:r>
              <a:rPr lang="zh-CN" altLang="en-US" sz="2000" dirty="0" smtClean="0">
                <a:solidFill>
                  <a:srgbClr val="E1D3B8"/>
                </a:solidFill>
              </a:rPr>
              <a:t>汇报人：</a:t>
            </a:r>
            <a:r>
              <a:rPr lang="en-US" altLang="zh-CN" sz="2000" dirty="0" smtClean="0">
                <a:solidFill>
                  <a:srgbClr val="E1D3B8"/>
                </a:solidFill>
              </a:rPr>
              <a:t>XXX</a:t>
            </a:r>
            <a:endParaRPr kumimoji="0" lang="en-US" altLang="zh-CN" sz="20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20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日期：</a:t>
            </a:r>
            <a:r>
              <a:rPr kumimoji="0" lang="en-US" altLang="zh-CN" sz="20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20XX.XX.XX</a:t>
            </a:r>
            <a:endParaRPr kumimoji="0" lang="zh-CN" altLang="en-US" sz="2000" b="0" i="0" u="none" strike="noStrike" kern="1200" cap="none" spc="0" normalizeH="0" baseline="0" noProof="0" dirty="0">
              <a:ln>
                <a:noFill/>
              </a:ln>
              <a:solidFill>
                <a:srgbClr val="E1D3B8"/>
              </a:solidFill>
              <a:effectLst/>
              <a:uLnTx/>
              <a:uFillTx/>
              <a:latin typeface="等线" panose="02010600030101010101" charset="-122"/>
              <a:ea typeface="等线" panose="02010600030101010101"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9" name="组合 18"/>
          <p:cNvGrpSpPr/>
          <p:nvPr/>
        </p:nvGrpSpPr>
        <p:grpSpPr>
          <a:xfrm>
            <a:off x="487480" y="850882"/>
            <a:ext cx="1877437" cy="1246385"/>
            <a:chOff x="1582451" y="2521169"/>
            <a:chExt cx="1877437" cy="1246385"/>
          </a:xfrm>
        </p:grpSpPr>
        <p:sp>
          <p:nvSpPr>
            <p:cNvPr id="13" name="矩形 12"/>
            <p:cNvSpPr/>
            <p:nvPr/>
          </p:nvSpPr>
          <p:spPr>
            <a:xfrm>
              <a:off x="1582451" y="2521169"/>
              <a:ext cx="1877437"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目录</a:t>
              </a:r>
            </a:p>
          </p:txBody>
        </p:sp>
        <p:sp>
          <p:nvSpPr>
            <p:cNvPr id="16" name="矩形 15"/>
            <p:cNvSpPr/>
            <p:nvPr/>
          </p:nvSpPr>
          <p:spPr>
            <a:xfrm>
              <a:off x="1755799" y="3429000"/>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Contents</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720568" y="3377923"/>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592584" y="2526565"/>
            <a:ext cx="731290"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E1D3B8"/>
                </a:solidFill>
                <a:latin typeface="站酷小薇LOGO体" panose="02010600010101010101" pitchFamily="50" charset="-122"/>
                <a:ea typeface="站酷小薇LOGO体" panose="02010600010101010101" pitchFamily="50" charset="-122"/>
              </a:rPr>
              <a:t>01.</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27" name="矩形 26"/>
          <p:cNvSpPr/>
          <p:nvPr/>
        </p:nvSpPr>
        <p:spPr>
          <a:xfrm>
            <a:off x="1202883" y="266304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28" name="矩形 27"/>
          <p:cNvSpPr/>
          <p:nvPr/>
        </p:nvSpPr>
        <p:spPr>
          <a:xfrm>
            <a:off x="633389" y="3513387"/>
            <a:ext cx="2613254" cy="10725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60" name="直接连接符 59"/>
          <p:cNvCxnSpPr/>
          <p:nvPr/>
        </p:nvCxnSpPr>
        <p:spPr>
          <a:xfrm>
            <a:off x="3547851" y="3377923"/>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61" name="文本框 5"/>
          <p:cNvSpPr txBox="1"/>
          <p:nvPr/>
        </p:nvSpPr>
        <p:spPr>
          <a:xfrm>
            <a:off x="3419867" y="2526565"/>
            <a:ext cx="745717"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E1D3B8"/>
                </a:solidFill>
                <a:latin typeface="站酷小薇LOGO体" panose="02010600010101010101" pitchFamily="50" charset="-122"/>
                <a:ea typeface="站酷小薇LOGO体" panose="02010600010101010101" pitchFamily="50" charset="-122"/>
              </a:rPr>
              <a:t>02.</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62" name="矩形 61"/>
          <p:cNvSpPr/>
          <p:nvPr/>
        </p:nvSpPr>
        <p:spPr>
          <a:xfrm>
            <a:off x="4030166" y="266304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63" name="矩形 62"/>
          <p:cNvSpPr/>
          <p:nvPr/>
        </p:nvSpPr>
        <p:spPr>
          <a:xfrm>
            <a:off x="3460672" y="3513387"/>
            <a:ext cx="2613254" cy="10725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65" name="直接连接符 64"/>
          <p:cNvCxnSpPr/>
          <p:nvPr/>
        </p:nvCxnSpPr>
        <p:spPr>
          <a:xfrm>
            <a:off x="6375134" y="3377923"/>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66" name="文本框 5"/>
          <p:cNvSpPr txBox="1"/>
          <p:nvPr/>
        </p:nvSpPr>
        <p:spPr>
          <a:xfrm>
            <a:off x="6247150" y="2526565"/>
            <a:ext cx="756938"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E1D3B8"/>
                </a:solidFill>
                <a:latin typeface="站酷小薇LOGO体" panose="02010600010101010101" pitchFamily="50" charset="-122"/>
                <a:ea typeface="站酷小薇LOGO体" panose="02010600010101010101" pitchFamily="50" charset="-122"/>
              </a:rPr>
              <a:t>03.</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67" name="矩形 66"/>
          <p:cNvSpPr/>
          <p:nvPr/>
        </p:nvSpPr>
        <p:spPr>
          <a:xfrm>
            <a:off x="6857449" y="266304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68" name="矩形 67"/>
          <p:cNvSpPr/>
          <p:nvPr/>
        </p:nvSpPr>
        <p:spPr>
          <a:xfrm>
            <a:off x="6287955" y="3513387"/>
            <a:ext cx="2613254" cy="10725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cxnSp>
        <p:nvCxnSpPr>
          <p:cNvPr id="70" name="直接连接符 69"/>
          <p:cNvCxnSpPr/>
          <p:nvPr/>
        </p:nvCxnSpPr>
        <p:spPr>
          <a:xfrm>
            <a:off x="9202417" y="3377923"/>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71" name="文本框 5"/>
          <p:cNvSpPr txBox="1"/>
          <p:nvPr/>
        </p:nvSpPr>
        <p:spPr>
          <a:xfrm>
            <a:off x="9074433" y="2526565"/>
            <a:ext cx="760144"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E1D3B8"/>
                </a:solidFill>
                <a:latin typeface="站酷小薇LOGO体" panose="02010600010101010101" pitchFamily="50" charset="-122"/>
                <a:ea typeface="站酷小薇LOGO体" panose="02010600010101010101" pitchFamily="50" charset="-122"/>
              </a:rPr>
              <a:t>04.</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72" name="矩形 71"/>
          <p:cNvSpPr/>
          <p:nvPr/>
        </p:nvSpPr>
        <p:spPr>
          <a:xfrm>
            <a:off x="9684732" y="266304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73" name="矩形 72"/>
          <p:cNvSpPr/>
          <p:nvPr/>
        </p:nvSpPr>
        <p:spPr>
          <a:xfrm>
            <a:off x="9115238" y="3513387"/>
            <a:ext cx="2613254" cy="107253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nvSpPr>
        <p:spPr>
          <a:xfrm>
            <a:off x="432853" y="850882"/>
            <a:ext cx="3597781"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Part</a:t>
            </a:r>
            <a:r>
              <a:rPr kumimoji="0" lang="en-US" altLang="zh-CN" sz="6600" b="0" i="0" u="none" strike="noStrike" kern="1200" cap="none" spc="0" normalizeH="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 one</a:t>
            </a:r>
            <a:endPar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718949" y="3420454"/>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3697291" y="2696686"/>
            <a:ext cx="731290"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a:solidFill>
                  <a:srgbClr val="E1D3B8"/>
                </a:solidFill>
                <a:latin typeface="站酷小薇LOGO体" panose="02010600010101010101" pitchFamily="50" charset="-122"/>
                <a:ea typeface="站酷小薇LOGO体" panose="02010600010101010101" pitchFamily="50" charset="-122"/>
              </a:rPr>
              <a:t>01.</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27" name="矩形 26"/>
          <p:cNvSpPr/>
          <p:nvPr/>
        </p:nvSpPr>
        <p:spPr>
          <a:xfrm>
            <a:off x="4700995" y="274810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28" name="矩形 27"/>
          <p:cNvSpPr/>
          <p:nvPr/>
        </p:nvSpPr>
        <p:spPr>
          <a:xfrm>
            <a:off x="4737557" y="3396429"/>
            <a:ext cx="4268220" cy="10754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2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0" y="457200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19" name="组合 18"/>
          <p:cNvGrpSpPr/>
          <p:nvPr/>
        </p:nvGrpSpPr>
        <p:grpSpPr>
          <a:xfrm>
            <a:off x="568982" y="272813"/>
            <a:ext cx="2954655" cy="1142531"/>
            <a:chOff x="1043843" y="2521169"/>
            <a:chExt cx="2954655" cy="1142531"/>
          </a:xfrm>
        </p:grpSpPr>
        <p:sp>
          <p:nvSpPr>
            <p:cNvPr id="13" name="矩形 12"/>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16" name="矩形 15"/>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grpSp>
        <p:nvGrpSpPr>
          <p:cNvPr id="14" name="组合 13"/>
          <p:cNvGrpSpPr/>
          <p:nvPr/>
        </p:nvGrpSpPr>
        <p:grpSpPr>
          <a:xfrm>
            <a:off x="1597825" y="2834897"/>
            <a:ext cx="940842" cy="940842"/>
            <a:chOff x="2361414" y="1854736"/>
            <a:chExt cx="1603375" cy="1603375"/>
          </a:xfrm>
          <a:solidFill>
            <a:srgbClr val="1B4367"/>
          </a:solidFill>
        </p:grpSpPr>
        <p:sp>
          <p:nvSpPr>
            <p:cNvPr id="15"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17"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24" name="文本框 23"/>
          <p:cNvSpPr txBox="1"/>
          <p:nvPr/>
        </p:nvSpPr>
        <p:spPr>
          <a:xfrm>
            <a:off x="2538667" y="3156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25" name="文本框 24"/>
          <p:cNvSpPr txBox="1"/>
          <p:nvPr/>
        </p:nvSpPr>
        <p:spPr>
          <a:xfrm>
            <a:off x="2538667" y="2811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28" name="组合 27"/>
          <p:cNvGrpSpPr/>
          <p:nvPr/>
        </p:nvGrpSpPr>
        <p:grpSpPr>
          <a:xfrm>
            <a:off x="6744800" y="2834897"/>
            <a:ext cx="940842" cy="940842"/>
            <a:chOff x="2361414" y="1854736"/>
            <a:chExt cx="1603375" cy="1603375"/>
          </a:xfrm>
          <a:solidFill>
            <a:srgbClr val="1B4367"/>
          </a:solidFill>
        </p:grpSpPr>
        <p:sp>
          <p:nvSpPr>
            <p:cNvPr id="29"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30"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31" name="文本框 30"/>
          <p:cNvSpPr txBox="1"/>
          <p:nvPr/>
        </p:nvSpPr>
        <p:spPr>
          <a:xfrm>
            <a:off x="7685642" y="3156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2" name="文本框 31"/>
          <p:cNvSpPr txBox="1"/>
          <p:nvPr/>
        </p:nvSpPr>
        <p:spPr>
          <a:xfrm>
            <a:off x="7685642" y="2811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34" name="组合 33"/>
          <p:cNvGrpSpPr/>
          <p:nvPr/>
        </p:nvGrpSpPr>
        <p:grpSpPr>
          <a:xfrm>
            <a:off x="1597825" y="5120897"/>
            <a:ext cx="940842" cy="940842"/>
            <a:chOff x="2361414" y="1854736"/>
            <a:chExt cx="1603375" cy="1603375"/>
          </a:xfrm>
          <a:solidFill>
            <a:srgbClr val="1B4367"/>
          </a:solidFill>
        </p:grpSpPr>
        <p:sp>
          <p:nvSpPr>
            <p:cNvPr id="35"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36"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37" name="文本框 36"/>
          <p:cNvSpPr txBox="1"/>
          <p:nvPr/>
        </p:nvSpPr>
        <p:spPr>
          <a:xfrm>
            <a:off x="2538667" y="5442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8" name="文本框 37"/>
          <p:cNvSpPr txBox="1"/>
          <p:nvPr/>
        </p:nvSpPr>
        <p:spPr>
          <a:xfrm>
            <a:off x="2538667" y="5097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grpSp>
        <p:nvGrpSpPr>
          <p:cNvPr id="39" name="组合 38"/>
          <p:cNvGrpSpPr/>
          <p:nvPr/>
        </p:nvGrpSpPr>
        <p:grpSpPr>
          <a:xfrm>
            <a:off x="6744800" y="5120897"/>
            <a:ext cx="940842" cy="940842"/>
            <a:chOff x="2361414" y="1854736"/>
            <a:chExt cx="1603375" cy="1603375"/>
          </a:xfrm>
          <a:solidFill>
            <a:srgbClr val="1B4367"/>
          </a:solidFill>
        </p:grpSpPr>
        <p:sp>
          <p:nvSpPr>
            <p:cNvPr id="40" name="Rectangle 3"/>
            <p:cNvSpPr/>
            <p:nvPr/>
          </p:nvSpPr>
          <p:spPr>
            <a:xfrm>
              <a:off x="2361414" y="1854736"/>
              <a:ext cx="1603375" cy="1603375"/>
            </a:xfrm>
            <a:prstGeom prst="flowChartConnector">
              <a:avLst/>
            </a:prstGeom>
            <a:solidFill>
              <a:srgbClr val="A54036"/>
            </a:solidFill>
            <a:ln w="9525">
              <a:noFill/>
              <a:miter/>
            </a:ln>
          </p:spPr>
          <p:txBody>
            <a:bodyPr anchor="ctr"/>
            <a:lstStyle/>
            <a:p>
              <a:pPr marL="0" marR="0" lvl="0" indent="0" algn="ctr" defTabSz="685800" eaLnBrk="1" fontAlgn="auto" latinLnBrk="0" hangingPunct="1">
                <a:lnSpc>
                  <a:spcPct val="100000"/>
                </a:lnSpc>
                <a:spcBef>
                  <a:spcPts val="0"/>
                </a:spcBef>
                <a:spcAft>
                  <a:spcPts val="0"/>
                </a:spcAft>
                <a:buClrTx/>
                <a:buSzTx/>
                <a:buFontTx/>
                <a:buNone/>
                <a:defRPr/>
              </a:pPr>
              <a:endParaRPr kumimoji="0" lang="en-US" altLang="zh-CN" sz="1000" b="0" i="0" u="none" strike="noStrike" kern="0" cap="none" spc="0" normalizeH="0" baseline="0" noProof="0" dirty="0">
                <a:ln>
                  <a:noFill/>
                </a:ln>
                <a:effectLst/>
                <a:uLnTx/>
                <a:uFillTx/>
                <a:latin typeface="微软雅黑" panose="020B0503020204020204" charset="-122"/>
                <a:ea typeface="微软雅黑" panose="020B0503020204020204" charset="-122"/>
                <a:cs typeface="+mn-ea"/>
                <a:sym typeface="+mn-lt"/>
              </a:endParaRPr>
            </a:p>
          </p:txBody>
        </p:sp>
        <p:sp>
          <p:nvSpPr>
            <p:cNvPr id="41" name="Freeform 220"/>
            <p:cNvSpPr/>
            <p:nvPr/>
          </p:nvSpPr>
          <p:spPr>
            <a:xfrm>
              <a:off x="2770383" y="2305455"/>
              <a:ext cx="796514" cy="594622"/>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grpSp>
      <p:sp>
        <p:nvSpPr>
          <p:cNvPr id="42" name="文本框 41"/>
          <p:cNvSpPr txBox="1"/>
          <p:nvPr/>
        </p:nvSpPr>
        <p:spPr>
          <a:xfrm>
            <a:off x="7685642" y="5442656"/>
            <a:ext cx="2388785" cy="960071"/>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3" name="文本框 42"/>
          <p:cNvSpPr txBox="1"/>
          <p:nvPr/>
        </p:nvSpPr>
        <p:spPr>
          <a:xfrm>
            <a:off x="7685642" y="5097304"/>
            <a:ext cx="2910782" cy="400110"/>
          </a:xfrm>
          <a:prstGeom prst="rect">
            <a:avLst/>
          </a:prstGeom>
          <a:noFill/>
        </p:spPr>
        <p:txBody>
          <a:bodyPr wrap="square" rtlCol="0">
            <a:spAutoFit/>
          </a:bodyPr>
          <a:lstStyle/>
          <a:p>
            <a:pPr>
              <a:defRPr/>
            </a:pPr>
            <a:r>
              <a:rPr lang="zh-CN" altLang="en-US"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矩形 53"/>
          <p:cNvSpPr/>
          <p:nvPr/>
        </p:nvSpPr>
        <p:spPr>
          <a:xfrm>
            <a:off x="0" y="1624682"/>
            <a:ext cx="12192000" cy="5233318"/>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1"/>
            <a:ext cx="12192000" cy="1624682"/>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 name="组合 28"/>
          <p:cNvGrpSpPr/>
          <p:nvPr/>
        </p:nvGrpSpPr>
        <p:grpSpPr>
          <a:xfrm>
            <a:off x="568982" y="272813"/>
            <a:ext cx="2954655" cy="1142531"/>
            <a:chOff x="1043843" y="2521169"/>
            <a:chExt cx="2954655" cy="1142531"/>
          </a:xfrm>
        </p:grpSpPr>
        <p:sp>
          <p:nvSpPr>
            <p:cNvPr id="30" name="矩形 29"/>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1" name="矩形 30"/>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
        <p:nvSpPr>
          <p:cNvPr id="28" name="Shape 6914"/>
          <p:cNvSpPr/>
          <p:nvPr/>
        </p:nvSpPr>
        <p:spPr>
          <a:xfrm>
            <a:off x="4310338" y="2288635"/>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5" name="Shape 6916"/>
          <p:cNvSpPr/>
          <p:nvPr/>
        </p:nvSpPr>
        <p:spPr>
          <a:xfrm>
            <a:off x="4310338" y="3881331"/>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6" name="Shape 6915"/>
          <p:cNvSpPr/>
          <p:nvPr/>
        </p:nvSpPr>
        <p:spPr>
          <a:xfrm>
            <a:off x="6078040" y="2288635"/>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7" name="Shape 6917"/>
          <p:cNvSpPr/>
          <p:nvPr/>
        </p:nvSpPr>
        <p:spPr>
          <a:xfrm>
            <a:off x="5890824" y="4065835"/>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a:solidFill>
                <a:schemeClr val="lt1"/>
              </a:solidFill>
            </a:endParaRPr>
          </a:p>
        </p:txBody>
      </p:sp>
      <p:sp>
        <p:nvSpPr>
          <p:cNvPr id="38" name="Shape 6928"/>
          <p:cNvSpPr/>
          <p:nvPr/>
        </p:nvSpPr>
        <p:spPr>
          <a:xfrm flipH="1">
            <a:off x="7629353" y="2904304"/>
            <a:ext cx="930282" cy="1"/>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39" name="Shape 6928"/>
          <p:cNvSpPr/>
          <p:nvPr/>
        </p:nvSpPr>
        <p:spPr>
          <a:xfrm flipH="1">
            <a:off x="7629353" y="5153860"/>
            <a:ext cx="930282" cy="1"/>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2" name="Shape 6928"/>
          <p:cNvSpPr/>
          <p:nvPr/>
        </p:nvSpPr>
        <p:spPr>
          <a:xfrm>
            <a:off x="3462789" y="2904304"/>
            <a:ext cx="1036187" cy="0"/>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3" name="Shape 6928"/>
          <p:cNvSpPr/>
          <p:nvPr/>
        </p:nvSpPr>
        <p:spPr>
          <a:xfrm>
            <a:off x="3462789" y="5001460"/>
            <a:ext cx="1036187" cy="0"/>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55" name="文本框 54"/>
          <p:cNvSpPr txBox="1"/>
          <p:nvPr/>
        </p:nvSpPr>
        <p:spPr>
          <a:xfrm>
            <a:off x="8559635" y="2957575"/>
            <a:ext cx="2795741" cy="516873"/>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56" name="文本框 55"/>
          <p:cNvSpPr txBox="1"/>
          <p:nvPr/>
        </p:nvSpPr>
        <p:spPr>
          <a:xfrm>
            <a:off x="8559635" y="2612223"/>
            <a:ext cx="2147365"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57" name="文本框 56"/>
          <p:cNvSpPr txBox="1"/>
          <p:nvPr/>
        </p:nvSpPr>
        <p:spPr>
          <a:xfrm>
            <a:off x="8559635" y="5299157"/>
            <a:ext cx="2795741" cy="516873"/>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58" name="文本框 57"/>
          <p:cNvSpPr txBox="1"/>
          <p:nvPr/>
        </p:nvSpPr>
        <p:spPr>
          <a:xfrm>
            <a:off x="8559635" y="4953805"/>
            <a:ext cx="2147365"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59" name="文本框 58"/>
          <p:cNvSpPr txBox="1"/>
          <p:nvPr/>
        </p:nvSpPr>
        <p:spPr>
          <a:xfrm>
            <a:off x="630746" y="2957575"/>
            <a:ext cx="2795741" cy="516873"/>
          </a:xfrm>
          <a:prstGeom prst="rect">
            <a:avLst/>
          </a:prstGeom>
          <a:noFill/>
        </p:spPr>
        <p:txBody>
          <a:bodyPr wrap="square" rtlCol="0">
            <a:spAutoFit/>
          </a:bodyPr>
          <a:lstStyle/>
          <a:p>
            <a:pPr algn="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60" name="文本框 59"/>
          <p:cNvSpPr txBox="1"/>
          <p:nvPr/>
        </p:nvSpPr>
        <p:spPr>
          <a:xfrm>
            <a:off x="1279122" y="2612223"/>
            <a:ext cx="2147365"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61" name="文本框 60"/>
          <p:cNvSpPr txBox="1"/>
          <p:nvPr/>
        </p:nvSpPr>
        <p:spPr>
          <a:xfrm>
            <a:off x="630746" y="5153860"/>
            <a:ext cx="2795741" cy="516873"/>
          </a:xfrm>
          <a:prstGeom prst="rect">
            <a:avLst/>
          </a:prstGeom>
          <a:noFill/>
        </p:spPr>
        <p:txBody>
          <a:bodyPr wrap="square" rtlCol="0">
            <a:spAutoFit/>
          </a:bodyPr>
          <a:lstStyle/>
          <a:p>
            <a:pPr algn="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62" name="文本框 61"/>
          <p:cNvSpPr txBox="1"/>
          <p:nvPr/>
        </p:nvSpPr>
        <p:spPr>
          <a:xfrm>
            <a:off x="1279122" y="4808508"/>
            <a:ext cx="2147365" cy="400110"/>
          </a:xfrm>
          <a:prstGeom prst="rect">
            <a:avLst/>
          </a:prstGeom>
          <a:noFill/>
        </p:spPr>
        <p:txBody>
          <a:bodyPr wrap="square" rtlCol="0">
            <a:spAutoFit/>
          </a:bodyPr>
          <a:lstStyle/>
          <a:p>
            <a:pPr algn="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
            <a:ext cx="12192000" cy="6273272"/>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6273274"/>
            <a:ext cx="12192000" cy="584725"/>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413236"/>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413236"/>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413236"/>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aphicFrame>
        <p:nvGraphicFramePr>
          <p:cNvPr id="31" name="图表 30"/>
          <p:cNvGraphicFramePr/>
          <p:nvPr/>
        </p:nvGraphicFramePr>
        <p:xfrm>
          <a:off x="497614" y="1844040"/>
          <a:ext cx="5365120" cy="4021445"/>
        </p:xfrm>
        <a:graphic>
          <a:graphicData uri="http://schemas.openxmlformats.org/drawingml/2006/chart">
            <c:chart xmlns:c="http://schemas.openxmlformats.org/drawingml/2006/chart" xmlns:r="http://schemas.openxmlformats.org/officeDocument/2006/relationships" r:id="rId2"/>
          </a:graphicData>
        </a:graphic>
      </p:graphicFrame>
      <p:grpSp>
        <p:nvGrpSpPr>
          <p:cNvPr id="32" name="组合 31"/>
          <p:cNvGrpSpPr/>
          <p:nvPr/>
        </p:nvGrpSpPr>
        <p:grpSpPr>
          <a:xfrm>
            <a:off x="7001872" y="3990014"/>
            <a:ext cx="4535482" cy="461665"/>
            <a:chOff x="7001872" y="4630757"/>
            <a:chExt cx="4535482" cy="461665"/>
          </a:xfrm>
        </p:grpSpPr>
        <p:sp>
          <p:nvSpPr>
            <p:cNvPr id="33" name="椭圆 32"/>
            <p:cNvSpPr/>
            <p:nvPr/>
          </p:nvSpPr>
          <p:spPr>
            <a:xfrm>
              <a:off x="7001872" y="4726045"/>
              <a:ext cx="266700" cy="266700"/>
            </a:xfrm>
            <a:prstGeom prst="ellipse">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1D3B8"/>
                </a:solidFill>
              </a:endParaRPr>
            </a:p>
          </p:txBody>
        </p:sp>
        <p:sp>
          <p:nvSpPr>
            <p:cNvPr id="34" name="文本框 33"/>
            <p:cNvSpPr txBox="1"/>
            <p:nvPr/>
          </p:nvSpPr>
          <p:spPr>
            <a:xfrm>
              <a:off x="7444826" y="4630757"/>
              <a:ext cx="4092528" cy="461665"/>
            </a:xfrm>
            <a:prstGeom prst="rect">
              <a:avLst/>
            </a:prstGeom>
            <a:noFill/>
          </p:spPr>
          <p:txBody>
            <a:bodyPr wrap="square" rtlCol="0">
              <a:spAutoFit/>
            </a:bodyPr>
            <a:lstStyle/>
            <a:p>
              <a:pPr algn="just">
                <a:lnSpc>
                  <a:spcPct val="120000"/>
                </a:lnSpc>
                <a:spcBef>
                  <a:spcPct val="0"/>
                </a:spcBef>
              </a:pPr>
              <a:r>
                <a:rPr kumimoji="1" lang="zh-CN" altLang="en-US" sz="1000" dirty="0">
                  <a:solidFill>
                    <a:srgbClr val="E1D3B8"/>
                  </a:solidFill>
                  <a:latin typeface="思源黑体 CN Heavy" panose="020B0A00000000000000" pitchFamily="34" charset="-122"/>
                  <a:ea typeface="思源黑体 CN Heavy" panose="020B0A00000000000000" pitchFamily="34" charset="-122"/>
                </a:rPr>
                <a:t>标题内容</a:t>
              </a:r>
              <a:r>
                <a:rPr kumimoji="1" lang="en-US" altLang="zh-CN" sz="1000" dirty="0">
                  <a:solidFill>
                    <a:srgbClr val="E1D3B8"/>
                  </a:solidFill>
                  <a:latin typeface="思源黑体 CN Heavy" panose="020B0A00000000000000" pitchFamily="34" charset="-122"/>
                  <a:ea typeface="思源黑体 CN Heavy" panose="020B0A00000000000000" pitchFamily="34" charset="-122"/>
                </a:rPr>
                <a:t>1</a:t>
              </a:r>
            </a:p>
            <a:p>
              <a:pPr algn="just">
                <a:lnSpc>
                  <a:spcPct val="120000"/>
                </a:lnSpc>
                <a:spcBef>
                  <a:spcPct val="0"/>
                </a:spcBef>
              </a:pPr>
              <a:r>
                <a:rPr kumimoji="1" lang="zh-CN" altLang="en-US" sz="1000" dirty="0">
                  <a:solidFill>
                    <a:srgbClr val="E1D3B8"/>
                  </a:solidFill>
                  <a:latin typeface="思源黑体 CN Light" panose="020B0300000000000000" pitchFamily="34" charset="-122"/>
                  <a:ea typeface="思源黑体 CN Light" panose="020B0300000000000000" pitchFamily="34" charset="-122"/>
                </a:rPr>
                <a:t>添加内容点击添加内容点击添加内容</a:t>
              </a:r>
              <a:endParaRPr kumimoji="1" lang="en-US" altLang="zh-CN" sz="1000" dirty="0">
                <a:solidFill>
                  <a:srgbClr val="E1D3B8"/>
                </a:solidFill>
                <a:latin typeface="思源黑体 CN Light" panose="020B0300000000000000" pitchFamily="34" charset="-122"/>
                <a:ea typeface="思源黑体 CN Light" panose="020B0300000000000000" pitchFamily="34" charset="-122"/>
              </a:endParaRPr>
            </a:p>
          </p:txBody>
        </p:sp>
      </p:grpSp>
      <p:grpSp>
        <p:nvGrpSpPr>
          <p:cNvPr id="35" name="组合 34"/>
          <p:cNvGrpSpPr/>
          <p:nvPr/>
        </p:nvGrpSpPr>
        <p:grpSpPr>
          <a:xfrm>
            <a:off x="6999694" y="4495577"/>
            <a:ext cx="4537660" cy="461665"/>
            <a:chOff x="6999694" y="5136320"/>
            <a:chExt cx="4537660" cy="461665"/>
          </a:xfrm>
        </p:grpSpPr>
        <p:sp>
          <p:nvSpPr>
            <p:cNvPr id="36" name="椭圆 35"/>
            <p:cNvSpPr/>
            <p:nvPr/>
          </p:nvSpPr>
          <p:spPr>
            <a:xfrm>
              <a:off x="6999694" y="5221641"/>
              <a:ext cx="266700" cy="266700"/>
            </a:xfrm>
            <a:prstGeom prst="ellipse">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1D3B8"/>
                </a:solidFill>
              </a:endParaRPr>
            </a:p>
          </p:txBody>
        </p:sp>
        <p:sp>
          <p:nvSpPr>
            <p:cNvPr id="37" name="文本框 36"/>
            <p:cNvSpPr txBox="1"/>
            <p:nvPr/>
          </p:nvSpPr>
          <p:spPr>
            <a:xfrm>
              <a:off x="7444826" y="5136320"/>
              <a:ext cx="4092528" cy="461665"/>
            </a:xfrm>
            <a:prstGeom prst="rect">
              <a:avLst/>
            </a:prstGeom>
            <a:noFill/>
          </p:spPr>
          <p:txBody>
            <a:bodyPr wrap="square" rtlCol="0">
              <a:spAutoFit/>
            </a:bodyPr>
            <a:lstStyle/>
            <a:p>
              <a:pPr algn="just">
                <a:lnSpc>
                  <a:spcPct val="120000"/>
                </a:lnSpc>
                <a:spcBef>
                  <a:spcPct val="0"/>
                </a:spcBef>
              </a:pPr>
              <a:r>
                <a:rPr kumimoji="1" lang="zh-CN" altLang="en-US" sz="1000" dirty="0">
                  <a:solidFill>
                    <a:srgbClr val="E1D3B8"/>
                  </a:solidFill>
                  <a:latin typeface="思源黑体 CN Heavy" panose="020B0A00000000000000" pitchFamily="34" charset="-122"/>
                  <a:ea typeface="思源黑体 CN Heavy" panose="020B0A00000000000000" pitchFamily="34" charset="-122"/>
                </a:rPr>
                <a:t>标题内容</a:t>
              </a:r>
              <a:r>
                <a:rPr kumimoji="1" lang="en-US" altLang="zh-CN" sz="1000" dirty="0">
                  <a:solidFill>
                    <a:srgbClr val="E1D3B8"/>
                  </a:solidFill>
                  <a:latin typeface="思源黑体 CN Heavy" panose="020B0A00000000000000" pitchFamily="34" charset="-122"/>
                  <a:ea typeface="思源黑体 CN Heavy" panose="020B0A00000000000000" pitchFamily="34" charset="-122"/>
                </a:rPr>
                <a:t>2</a:t>
              </a:r>
            </a:p>
            <a:p>
              <a:pPr algn="just">
                <a:lnSpc>
                  <a:spcPct val="120000"/>
                </a:lnSpc>
                <a:spcBef>
                  <a:spcPct val="0"/>
                </a:spcBef>
              </a:pPr>
              <a:r>
                <a:rPr kumimoji="1" lang="zh-CN" altLang="en-US" sz="1000" dirty="0">
                  <a:solidFill>
                    <a:srgbClr val="E1D3B8"/>
                  </a:solidFill>
                  <a:latin typeface="思源黑体 CN Light" panose="020B0300000000000000" pitchFamily="34" charset="-122"/>
                  <a:ea typeface="思源黑体 CN Light" panose="020B0300000000000000" pitchFamily="34" charset="-122"/>
                </a:rPr>
                <a:t>添加内容点击添加内容点击添加内容</a:t>
              </a:r>
              <a:endParaRPr kumimoji="1" lang="en-US" altLang="zh-CN" sz="1000" dirty="0">
                <a:solidFill>
                  <a:srgbClr val="E1D3B8"/>
                </a:solidFill>
                <a:latin typeface="思源黑体 CN Light" panose="020B0300000000000000" pitchFamily="34" charset="-122"/>
                <a:ea typeface="思源黑体 CN Light" panose="020B0300000000000000" pitchFamily="34" charset="-122"/>
              </a:endParaRPr>
            </a:p>
          </p:txBody>
        </p:sp>
      </p:grpSp>
      <p:grpSp>
        <p:nvGrpSpPr>
          <p:cNvPr id="38" name="组合 37"/>
          <p:cNvGrpSpPr/>
          <p:nvPr/>
        </p:nvGrpSpPr>
        <p:grpSpPr>
          <a:xfrm>
            <a:off x="6999694" y="5048059"/>
            <a:ext cx="4537660" cy="461665"/>
            <a:chOff x="6999694" y="5688802"/>
            <a:chExt cx="4537660" cy="461665"/>
          </a:xfrm>
        </p:grpSpPr>
        <p:sp>
          <p:nvSpPr>
            <p:cNvPr id="39" name="椭圆 38"/>
            <p:cNvSpPr/>
            <p:nvPr/>
          </p:nvSpPr>
          <p:spPr>
            <a:xfrm>
              <a:off x="6999694" y="5717237"/>
              <a:ext cx="266700" cy="266700"/>
            </a:xfrm>
            <a:prstGeom prst="ellipse">
              <a:avLst/>
            </a:prstGeom>
            <a:solidFill>
              <a:srgbClr val="E1D3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E1D3B8"/>
                </a:solidFill>
              </a:endParaRPr>
            </a:p>
          </p:txBody>
        </p:sp>
        <p:sp>
          <p:nvSpPr>
            <p:cNvPr id="40" name="文本框 39"/>
            <p:cNvSpPr txBox="1"/>
            <p:nvPr/>
          </p:nvSpPr>
          <p:spPr>
            <a:xfrm>
              <a:off x="7444826" y="5688802"/>
              <a:ext cx="4092528" cy="461665"/>
            </a:xfrm>
            <a:prstGeom prst="rect">
              <a:avLst/>
            </a:prstGeom>
            <a:noFill/>
          </p:spPr>
          <p:txBody>
            <a:bodyPr wrap="square" rtlCol="0">
              <a:spAutoFit/>
            </a:bodyPr>
            <a:lstStyle/>
            <a:p>
              <a:pPr algn="just">
                <a:lnSpc>
                  <a:spcPct val="120000"/>
                </a:lnSpc>
                <a:spcBef>
                  <a:spcPct val="0"/>
                </a:spcBef>
              </a:pPr>
              <a:r>
                <a:rPr kumimoji="1" lang="zh-CN" altLang="en-US" sz="1000" dirty="0">
                  <a:solidFill>
                    <a:srgbClr val="E1D3B8"/>
                  </a:solidFill>
                  <a:latin typeface="思源黑体 CN Heavy" panose="020B0A00000000000000" pitchFamily="34" charset="-122"/>
                  <a:ea typeface="思源黑体 CN Heavy" panose="020B0A00000000000000" pitchFamily="34" charset="-122"/>
                </a:rPr>
                <a:t>标题内容</a:t>
              </a:r>
              <a:r>
                <a:rPr kumimoji="1" lang="en-US" altLang="zh-CN" sz="1000" dirty="0">
                  <a:solidFill>
                    <a:srgbClr val="E1D3B8"/>
                  </a:solidFill>
                  <a:latin typeface="思源黑体 CN Heavy" panose="020B0A00000000000000" pitchFamily="34" charset="-122"/>
                  <a:ea typeface="思源黑体 CN Heavy" panose="020B0A00000000000000" pitchFamily="34" charset="-122"/>
                </a:rPr>
                <a:t>3</a:t>
              </a:r>
            </a:p>
            <a:p>
              <a:pPr algn="just">
                <a:lnSpc>
                  <a:spcPct val="120000"/>
                </a:lnSpc>
                <a:spcBef>
                  <a:spcPct val="0"/>
                </a:spcBef>
              </a:pPr>
              <a:r>
                <a:rPr kumimoji="1" lang="zh-CN" altLang="en-US" sz="1000" dirty="0">
                  <a:solidFill>
                    <a:srgbClr val="E1D3B8"/>
                  </a:solidFill>
                  <a:latin typeface="思源黑体 CN Light" panose="020B0300000000000000" pitchFamily="34" charset="-122"/>
                  <a:ea typeface="思源黑体 CN Light" panose="020B0300000000000000" pitchFamily="34" charset="-122"/>
                </a:rPr>
                <a:t>添加内容点击添加内容点击添加内容</a:t>
              </a:r>
              <a:endParaRPr kumimoji="1" lang="en-US" altLang="zh-CN" sz="1000" dirty="0">
                <a:solidFill>
                  <a:srgbClr val="E1D3B8"/>
                </a:solidFill>
                <a:latin typeface="思源黑体 CN Light" panose="020B0300000000000000" pitchFamily="34" charset="-122"/>
                <a:ea typeface="思源黑体 CN Light" panose="020B0300000000000000" pitchFamily="34" charset="-122"/>
              </a:endParaRPr>
            </a:p>
          </p:txBody>
        </p:sp>
      </p:grpSp>
      <p:grpSp>
        <p:nvGrpSpPr>
          <p:cNvPr id="41" name="组合 40"/>
          <p:cNvGrpSpPr/>
          <p:nvPr/>
        </p:nvGrpSpPr>
        <p:grpSpPr>
          <a:xfrm>
            <a:off x="6999694" y="1935703"/>
            <a:ext cx="4203131" cy="712836"/>
            <a:chOff x="716110" y="187653"/>
            <a:chExt cx="4203131" cy="712836"/>
          </a:xfrm>
        </p:grpSpPr>
        <p:sp>
          <p:nvSpPr>
            <p:cNvPr id="42" name="文本框 41"/>
            <p:cNvSpPr txBox="1"/>
            <p:nvPr/>
          </p:nvSpPr>
          <p:spPr>
            <a:xfrm>
              <a:off x="716110" y="187653"/>
              <a:ext cx="4203131" cy="438582"/>
            </a:xfrm>
            <a:prstGeom prst="rect">
              <a:avLst/>
            </a:prstGeom>
            <a:noFill/>
          </p:spPr>
          <p:txBody>
            <a:bodyPr wrap="square" lIns="68580" tIns="34290" rIns="68580" bIns="34290" rtlCol="0">
              <a:spAutoFit/>
            </a:bodyPr>
            <a:lstStyle/>
            <a:p>
              <a:pPr defTabSz="685800"/>
              <a:r>
                <a:rPr kumimoji="1" lang="zh-CN" altLang="en-US" sz="2400" b="1" dirty="0">
                  <a:solidFill>
                    <a:srgbClr val="E1D3B8"/>
                  </a:solidFill>
                  <a:latin typeface="站酷小薇LOGO体" panose="02010600010101010101" pitchFamily="50" charset="-122"/>
                  <a:ea typeface="站酷小薇LOGO体" panose="02010600010101010101" pitchFamily="50" charset="-122"/>
                  <a:sym typeface="+mn-lt"/>
                </a:rPr>
                <a:t>在此处单击输入标题内容</a:t>
              </a:r>
            </a:p>
          </p:txBody>
        </p:sp>
        <p:cxnSp>
          <p:nvCxnSpPr>
            <p:cNvPr id="43" name="直接连接符 42"/>
            <p:cNvCxnSpPr/>
            <p:nvPr/>
          </p:nvCxnSpPr>
          <p:spPr>
            <a:xfrm>
              <a:off x="774478" y="900489"/>
              <a:ext cx="683932" cy="0"/>
            </a:xfrm>
            <a:prstGeom prst="line">
              <a:avLst/>
            </a:prstGeom>
            <a:noFill/>
            <a:ln w="9525" cap="flat" cmpd="sng" algn="ctr">
              <a:solidFill>
                <a:schemeClr val="bg1"/>
              </a:solidFill>
              <a:prstDash val="solid"/>
              <a:miter lim="800000"/>
            </a:ln>
            <a:effectLst/>
          </p:spPr>
        </p:cxnSp>
        <p:sp>
          <p:nvSpPr>
            <p:cNvPr id="44" name="文本框 43"/>
            <p:cNvSpPr txBox="1"/>
            <p:nvPr/>
          </p:nvSpPr>
          <p:spPr>
            <a:xfrm>
              <a:off x="716110" y="553111"/>
              <a:ext cx="2797234" cy="289503"/>
            </a:xfrm>
            <a:prstGeom prst="rect">
              <a:avLst/>
            </a:prstGeom>
            <a:noFill/>
          </p:spPr>
          <p:txBody>
            <a:bodyPr wrap="square" rtlCol="0">
              <a:spAutoFit/>
            </a:bodyPr>
            <a:lstStyle/>
            <a:p>
              <a:pPr>
                <a:lnSpc>
                  <a:spcPct val="130000"/>
                </a:lnSpc>
              </a:pPr>
              <a:r>
                <a:rPr lang="en-US" altLang="zh-CN" sz="1100" dirty="0">
                  <a:solidFill>
                    <a:srgbClr val="E1D3B8"/>
                  </a:solidFill>
                  <a:latin typeface="Arial" panose="020B0604020202020204" pitchFamily="34" charset="0"/>
                  <a:ea typeface="微软雅黑 Light" panose="020B0502040204020203" charset="-122"/>
                  <a:cs typeface="Arial" panose="020B0604020202020204" pitchFamily="34" charset="0"/>
                  <a:sym typeface="+mn-lt"/>
                </a:rPr>
                <a:t>Add You Text Here Add You Text Here</a:t>
              </a:r>
            </a:p>
          </p:txBody>
        </p:sp>
      </p:grpSp>
      <p:sp>
        <p:nvSpPr>
          <p:cNvPr id="45" name="文本框 44"/>
          <p:cNvSpPr txBox="1"/>
          <p:nvPr/>
        </p:nvSpPr>
        <p:spPr>
          <a:xfrm>
            <a:off x="6999694" y="2725252"/>
            <a:ext cx="4424371" cy="851515"/>
          </a:xfrm>
          <a:prstGeom prst="rect">
            <a:avLst/>
          </a:prstGeom>
          <a:noFill/>
        </p:spPr>
        <p:txBody>
          <a:bodyPr wrap="square" rtlCol="0">
            <a:spAutoFit/>
          </a:bodyPr>
          <a:lstStyle/>
          <a:p>
            <a:pPr algn="just">
              <a:lnSpc>
                <a:spcPct val="120000"/>
              </a:lnSpc>
              <a:spcBef>
                <a:spcPct val="0"/>
              </a:spcBef>
            </a:pPr>
            <a:r>
              <a:rPr kumimoji="1" lang="zh-CN" altLang="en-US" sz="1050" dirty="0">
                <a:solidFill>
                  <a:srgbClr val="E1D3B8"/>
                </a:solidFill>
                <a:latin typeface="思源黑体 CN Light" panose="020B0300000000000000" pitchFamily="34" charset="-122"/>
                <a:ea typeface="思源黑体 CN Light" panose="020B0300000000000000" pitchFamily="34" charset="-122"/>
              </a:rPr>
              <a:t>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点击添加内容</a:t>
            </a:r>
            <a:endParaRPr lang="en-US" altLang="zh-CN" sz="1050" dirty="0">
              <a:solidFill>
                <a:srgbClr val="E1D3B8"/>
              </a:solidFill>
              <a:latin typeface="思源黑体 CN Light" panose="020B0300000000000000" pitchFamily="34" charset="-122"/>
              <a:ea typeface="思源黑体 CN Light" panose="020B0300000000000000" pitchFamily="34" charset="-122"/>
              <a:cs typeface="Arial" panose="020B0604020202020204" pitchFamily="34" charset="0"/>
              <a:sym typeface="+mn-lt"/>
            </a:endParaRPr>
          </a:p>
        </p:txBody>
      </p:sp>
      <p:grpSp>
        <p:nvGrpSpPr>
          <p:cNvPr id="47" name="组合 46"/>
          <p:cNvGrpSpPr/>
          <p:nvPr/>
        </p:nvGrpSpPr>
        <p:grpSpPr>
          <a:xfrm>
            <a:off x="568982" y="272813"/>
            <a:ext cx="2954655" cy="1142531"/>
            <a:chOff x="1043843" y="2521169"/>
            <a:chExt cx="2954655" cy="1142531"/>
          </a:xfrm>
        </p:grpSpPr>
        <p:sp>
          <p:nvSpPr>
            <p:cNvPr id="48" name="矩形 47"/>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49" name="矩形 48"/>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13" name="矩形 12"/>
          <p:cNvSpPr/>
          <p:nvPr/>
        </p:nvSpPr>
        <p:spPr>
          <a:xfrm>
            <a:off x="442921" y="850882"/>
            <a:ext cx="3577646" cy="1107996"/>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Part</a:t>
            </a:r>
            <a:r>
              <a:rPr kumimoji="0" lang="en-US" altLang="zh-CN" sz="6600" b="0" i="0" u="none" strike="noStrike" kern="1200" cap="none" spc="0" normalizeH="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 two</a:t>
            </a:r>
            <a:endParaRPr kumimoji="0" lang="en-US" altLang="zh-CN" sz="6600" b="0" i="0" u="none" strike="noStrike" kern="1200" cap="none" spc="0" normalizeH="0" baseline="0" noProof="0" dirty="0" smtClean="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5" name="直接连接符 24"/>
          <p:cNvCxnSpPr/>
          <p:nvPr/>
        </p:nvCxnSpPr>
        <p:spPr>
          <a:xfrm>
            <a:off x="3718949" y="3420454"/>
            <a:ext cx="854930" cy="0"/>
          </a:xfrm>
          <a:prstGeom prst="line">
            <a:avLst/>
          </a:prstGeom>
          <a:ln w="57150">
            <a:solidFill>
              <a:srgbClr val="E1D3B8"/>
            </a:solidFill>
          </a:ln>
        </p:spPr>
        <p:style>
          <a:lnRef idx="1">
            <a:schemeClr val="accent1"/>
          </a:lnRef>
          <a:fillRef idx="0">
            <a:schemeClr val="accent1"/>
          </a:fillRef>
          <a:effectRef idx="0">
            <a:schemeClr val="accent1"/>
          </a:effectRef>
          <a:fontRef idx="minor">
            <a:schemeClr val="tx1"/>
          </a:fontRef>
        </p:style>
      </p:cxnSp>
      <p:sp>
        <p:nvSpPr>
          <p:cNvPr id="26" name="文本框 5"/>
          <p:cNvSpPr txBox="1"/>
          <p:nvPr/>
        </p:nvSpPr>
        <p:spPr>
          <a:xfrm>
            <a:off x="3697291" y="2696686"/>
            <a:ext cx="981359" cy="769441"/>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4400" dirty="0" smtClean="0">
                <a:solidFill>
                  <a:srgbClr val="E1D3B8"/>
                </a:solidFill>
                <a:latin typeface="站酷小薇LOGO体" panose="02010600010101010101" pitchFamily="50" charset="-122"/>
                <a:ea typeface="站酷小薇LOGO体" panose="02010600010101010101" pitchFamily="50" charset="-122"/>
              </a:rPr>
              <a:t>02.</a:t>
            </a:r>
            <a:endParaRPr lang="zh-CN" altLang="en-US" sz="4400" dirty="0">
              <a:solidFill>
                <a:srgbClr val="E1D3B8"/>
              </a:solidFill>
              <a:latin typeface="站酷小薇LOGO体" panose="02010600010101010101" pitchFamily="50" charset="-122"/>
              <a:ea typeface="站酷小薇LOGO体" panose="02010600010101010101" pitchFamily="50" charset="-122"/>
            </a:endParaRPr>
          </a:p>
        </p:txBody>
      </p:sp>
      <p:sp>
        <p:nvSpPr>
          <p:cNvPr id="27" name="矩形 26"/>
          <p:cNvSpPr/>
          <p:nvPr/>
        </p:nvSpPr>
        <p:spPr>
          <a:xfrm>
            <a:off x="4700995" y="2748105"/>
            <a:ext cx="1826141" cy="58477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200" dirty="0">
                <a:solidFill>
                  <a:srgbClr val="E1D3B8"/>
                </a:solidFill>
                <a:latin typeface="站酷小薇LOGO体" panose="02010600010101010101" pitchFamily="50" charset="-122"/>
                <a:ea typeface="站酷小薇LOGO体" panose="02010600010101010101" pitchFamily="50" charset="-122"/>
              </a:rPr>
              <a:t>标题文字</a:t>
            </a:r>
          </a:p>
        </p:txBody>
      </p:sp>
      <p:sp>
        <p:nvSpPr>
          <p:cNvPr id="28" name="矩形 27"/>
          <p:cNvSpPr/>
          <p:nvPr/>
        </p:nvSpPr>
        <p:spPr>
          <a:xfrm>
            <a:off x="4737557" y="3396429"/>
            <a:ext cx="4268220" cy="1075487"/>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00"/>
              </a:lnSpc>
            </a:pPr>
            <a:r>
              <a:rPr lang="en-US" altLang="ko-KR" sz="12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rPr>
              <a:t> Maecenas porttitor congue massa. Fusce posuere, magna sed pulvinar ultricies, purus lectus malesuada libero, sit amet commodo magna eros quis urna.</a:t>
            </a:r>
          </a:p>
          <a:p>
            <a:pPr>
              <a:lnSpc>
                <a:spcPts val="2000"/>
              </a:lnSpc>
            </a:pPr>
            <a:endParaRPr lang="en-US" altLang="ko-KR" sz="700" dirty="0">
              <a:solidFill>
                <a:srgbClr val="E1D3B8"/>
              </a:solidFill>
              <a:latin typeface="站酷小薇LOGO体" panose="02010600010101010101" pitchFamily="50" charset="-122"/>
              <a:ea typeface="站酷小薇LOGO体" panose="02010600010101010101" pitchFamily="50" charset="-122"/>
              <a:cs typeface="Tahoma" panose="020B060403050404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 name="矩形 1"/>
          <p:cNvSpPr/>
          <p:nvPr/>
        </p:nvSpPr>
        <p:spPr>
          <a:xfrm>
            <a:off x="0" y="2286000"/>
            <a:ext cx="12192000" cy="4572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grpSp>
        <p:nvGrpSpPr>
          <p:cNvPr id="30" name="组合 29"/>
          <p:cNvGrpSpPr/>
          <p:nvPr/>
        </p:nvGrpSpPr>
        <p:grpSpPr>
          <a:xfrm>
            <a:off x="568982" y="272813"/>
            <a:ext cx="2954655" cy="1142531"/>
            <a:chOff x="1043843" y="2521169"/>
            <a:chExt cx="2954655" cy="1142531"/>
          </a:xfrm>
        </p:grpSpPr>
        <p:sp>
          <p:nvSpPr>
            <p:cNvPr id="31" name="矩形 30"/>
            <p:cNvSpPr/>
            <p:nvPr/>
          </p:nvSpPr>
          <p:spPr>
            <a:xfrm>
              <a:off x="1043843" y="2521169"/>
              <a:ext cx="2954655"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54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添加标题</a:t>
              </a:r>
            </a:p>
          </p:txBody>
        </p:sp>
        <p:sp>
          <p:nvSpPr>
            <p:cNvPr id="32" name="矩形 31"/>
            <p:cNvSpPr/>
            <p:nvPr/>
          </p:nvSpPr>
          <p:spPr>
            <a:xfrm>
              <a:off x="1188240" y="3325146"/>
              <a:ext cx="1629496" cy="338554"/>
            </a:xfrm>
            <a:prstGeom prst="rect">
              <a:avLst/>
            </a:prstGeom>
            <a:noFill/>
          </p:spPr>
          <p:txBody>
            <a:bodyPr wrap="square" lIns="91440" tIns="45720" rIns="91440" bIns="4572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rPr>
                <a:t>Text here</a:t>
              </a:r>
              <a:endParaRPr kumimoji="0" lang="zh-CN" altLang="en-US" sz="1600" b="0" i="0" u="none" strike="noStrike" kern="1200" cap="none" spc="0" normalizeH="0" baseline="0" noProof="0" dirty="0">
                <a:ln w="0"/>
                <a:solidFill>
                  <a:srgbClr val="E1D3B8"/>
                </a:solidFill>
                <a:effectLst>
                  <a:outerShdw blurRad="38100" dist="19050" dir="2700000" algn="tl" rotWithShape="0">
                    <a:prstClr val="black">
                      <a:alpha val="40000"/>
                    </a:prstClr>
                  </a:outerShdw>
                </a:effectLst>
                <a:uLnTx/>
                <a:uFillTx/>
                <a:latin typeface="站酷小薇LOGO体" panose="02010600010101010101" pitchFamily="50" charset="-122"/>
                <a:ea typeface="站酷小薇LOGO体" panose="02010600010101010101" pitchFamily="50" charset="-122"/>
                <a:cs typeface="+mn-cs"/>
              </a:endParaRPr>
            </a:p>
          </p:txBody>
        </p:sp>
      </p:grpSp>
      <p:pic>
        <p:nvPicPr>
          <p:cNvPr id="7" name="图片 6"/>
          <p:cNvPicPr>
            <a:picLocks noChangeAspect="1"/>
          </p:cNvPicPr>
          <p:nvPr/>
        </p:nvPicPr>
        <p:blipFill>
          <a:blip r:embed="rId2" cstate="print">
            <a:extLst>
              <a:ext uri="{BEBA8EAE-BF5A-486C-A8C5-ECC9F3942E4B}">
                <a14:imgProps xmlns:a14="http://schemas.microsoft.com/office/drawing/2010/main" xmlns="">
                  <a14:imgLayer r:embed="rId3">
                    <a14:imgEffect>
                      <a14:colorTemperature colorTemp="11200"/>
                    </a14:imgEffect>
                  </a14:imgLayer>
                </a14:imgProps>
              </a:ext>
              <a:ext uri="{28A0092B-C50C-407E-A947-70E740481C1C}">
                <a14:useLocalDpi xmlns:a14="http://schemas.microsoft.com/office/drawing/2010/main" xmlns="" val="0"/>
              </a:ext>
            </a:extLst>
          </a:blip>
          <a:stretch>
            <a:fillRect/>
          </a:stretch>
        </p:blipFill>
        <p:spPr>
          <a:xfrm>
            <a:off x="731838" y="1468956"/>
            <a:ext cx="7069181" cy="4712787"/>
          </a:xfrm>
          <a:prstGeom prst="rect">
            <a:avLst/>
          </a:prstGeom>
        </p:spPr>
      </p:pic>
      <p:sp>
        <p:nvSpPr>
          <p:cNvPr id="33" name="椭圆 32"/>
          <p:cNvSpPr/>
          <p:nvPr/>
        </p:nvSpPr>
        <p:spPr>
          <a:xfrm>
            <a:off x="7479221" y="4368933"/>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nvGrpSpPr>
          <p:cNvPr id="34" name="组合 33"/>
          <p:cNvGrpSpPr/>
          <p:nvPr/>
        </p:nvGrpSpPr>
        <p:grpSpPr>
          <a:xfrm>
            <a:off x="7615275" y="4493737"/>
            <a:ext cx="417095" cy="416174"/>
            <a:chOff x="3175" y="4763"/>
            <a:chExt cx="717550" cy="715963"/>
          </a:xfrm>
          <a:solidFill>
            <a:srgbClr val="E1D3B8"/>
          </a:solidFill>
        </p:grpSpPr>
        <p:sp>
          <p:nvSpPr>
            <p:cNvPr id="35"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36"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37"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grpFill/>
            <a:ln w="9525">
              <a:noFill/>
              <a:round/>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grpSp>
      <p:sp>
        <p:nvSpPr>
          <p:cNvPr id="40" name="椭圆 39"/>
          <p:cNvSpPr/>
          <p:nvPr/>
        </p:nvSpPr>
        <p:spPr>
          <a:xfrm>
            <a:off x="7479221" y="3028682"/>
            <a:ext cx="648793" cy="648793"/>
          </a:xfrm>
          <a:prstGeom prst="ellipse">
            <a:avLst/>
          </a:prstGeom>
          <a:solidFill>
            <a:srgbClr val="A54036"/>
          </a:solidFill>
          <a:ln w="9525" cap="flat" cmpd="sng" algn="ctr">
            <a:noFill/>
            <a:prstDash val="solid"/>
            <a:miter lim="800000"/>
          </a:ln>
          <a:effectLst/>
        </p:spPr>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41" name="Freeform 33"/>
          <p:cNvSpPr>
            <a:spLocks noEditPoints="1"/>
          </p:cNvSpPr>
          <p:nvPr/>
        </p:nvSpPr>
        <p:spPr bwMode="auto">
          <a:xfrm>
            <a:off x="7557786" y="3136299"/>
            <a:ext cx="479285" cy="393787"/>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rgbClr val="E1D3B8"/>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微软雅黑" panose="020B0503020204020204" charset="-122"/>
              <a:ea typeface="微软雅黑" panose="020B0503020204020204" charset="-122"/>
              <a:cs typeface="+mn-ea"/>
              <a:sym typeface="+mn-lt"/>
            </a:endParaRPr>
          </a:p>
        </p:txBody>
      </p:sp>
      <p:sp>
        <p:nvSpPr>
          <p:cNvPr id="42" name="文本框 41"/>
          <p:cNvSpPr txBox="1"/>
          <p:nvPr/>
        </p:nvSpPr>
        <p:spPr>
          <a:xfrm>
            <a:off x="8128014" y="3426191"/>
            <a:ext cx="3789665" cy="738472"/>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3" name="文本框 42"/>
          <p:cNvSpPr txBox="1"/>
          <p:nvPr/>
        </p:nvSpPr>
        <p:spPr>
          <a:xfrm>
            <a:off x="8128014" y="3080839"/>
            <a:ext cx="2910782"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
        <p:nvSpPr>
          <p:cNvPr id="44" name="文本框 43"/>
          <p:cNvSpPr txBox="1"/>
          <p:nvPr/>
        </p:nvSpPr>
        <p:spPr>
          <a:xfrm>
            <a:off x="8128014" y="4729525"/>
            <a:ext cx="3789665" cy="738472"/>
          </a:xfrm>
          <a:prstGeom prst="rect">
            <a:avLst/>
          </a:prstGeom>
          <a:noFill/>
        </p:spPr>
        <p:txBody>
          <a:bodyPr wrap="square" rtlCol="0">
            <a:spAutoFit/>
          </a:bodyPr>
          <a:lstStyle/>
          <a:p>
            <a:pP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点击添加内容点击添加内容点击添加内容点击添加内容点击添加内容点击添加内容点击添加内容点击添加内容点击添加内容点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45" name="文本框 44"/>
          <p:cNvSpPr txBox="1"/>
          <p:nvPr/>
        </p:nvSpPr>
        <p:spPr>
          <a:xfrm>
            <a:off x="8128014" y="4384173"/>
            <a:ext cx="2910782" cy="400110"/>
          </a:xfrm>
          <a:prstGeom prst="rect">
            <a:avLst/>
          </a:prstGeom>
          <a:noFill/>
        </p:spPr>
        <p:txBody>
          <a:bodyPr wrap="square" rtlCol="0">
            <a:spAutoFit/>
          </a:bodyPr>
          <a:lstStyle/>
          <a:p>
            <a:pPr>
              <a:defRPr/>
            </a:pPr>
            <a:r>
              <a:rPr lang="zh-CN" altLang="en-US"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rPr>
              <a:t>点击添加标题</a:t>
            </a:r>
            <a:endParaRPr lang="en-US" altLang="zh-CN" sz="2000" b="1" dirty="0">
              <a:ln w="0"/>
              <a:solidFill>
                <a:srgbClr val="E1D3B8"/>
              </a:solidFill>
              <a:effectLst>
                <a:outerShdw blurRad="38100" dist="19050" dir="2700000" algn="tl" rotWithShape="0">
                  <a:prstClr val="black">
                    <a:alpha val="40000"/>
                  </a:prstClr>
                </a:outerShdw>
              </a:effectLst>
              <a:latin typeface="站酷小薇LOGO体" panose="02010600010101010101" pitchFamily="50" charset="-122"/>
              <a:ea typeface="站酷小薇LOGO体" panose="02010600010101010101" pitchFamily="50" charset="-122"/>
              <a:sym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2286000"/>
          </a:xfrm>
          <a:prstGeom prst="rect">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20000"/>
              </a:lnSpc>
              <a:spcBef>
                <a:spcPct val="0"/>
              </a:spcBef>
            </a:pPr>
            <a:endParaRPr lang="en-US" altLang="zh-CN"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 name="矩形 2"/>
          <p:cNvSpPr/>
          <p:nvPr/>
        </p:nvSpPr>
        <p:spPr>
          <a:xfrm>
            <a:off x="0" y="2286000"/>
            <a:ext cx="12192000" cy="2286000"/>
          </a:xfrm>
          <a:prstGeom prst="rect">
            <a:avLst/>
          </a:prstGeom>
          <a:solidFill>
            <a:srgbClr val="0F131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4" name="矩形 3"/>
          <p:cNvSpPr/>
          <p:nvPr/>
        </p:nvSpPr>
        <p:spPr>
          <a:xfrm>
            <a:off x="0" y="4572000"/>
            <a:ext cx="12192000" cy="2286000"/>
          </a:xfrm>
          <a:prstGeom prst="rect">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6" name="椭圆 5"/>
          <p:cNvSpPr/>
          <p:nvPr/>
        </p:nvSpPr>
        <p:spPr>
          <a:xfrm>
            <a:off x="10488273"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2" name="椭圆 21"/>
          <p:cNvSpPr/>
          <p:nvPr/>
        </p:nvSpPr>
        <p:spPr>
          <a:xfrm>
            <a:off x="11050576"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23" name="椭圆 22"/>
          <p:cNvSpPr/>
          <p:nvPr/>
        </p:nvSpPr>
        <p:spPr>
          <a:xfrm>
            <a:off x="11612879" y="6273275"/>
            <a:ext cx="304800" cy="304800"/>
          </a:xfrm>
          <a:prstGeom prst="ellipse">
            <a:avLst/>
          </a:prstGeom>
          <a:noFill/>
          <a:ln w="38100">
            <a:solidFill>
              <a:srgbClr val="E1D3B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等线" panose="02010600030101010101" charset="-122"/>
              <a:ea typeface="等线" panose="02010600030101010101" charset="-122"/>
              <a:cs typeface="+mn-cs"/>
            </a:endParaRPr>
          </a:p>
        </p:txBody>
      </p:sp>
      <p:sp>
        <p:nvSpPr>
          <p:cNvPr id="31" name="椭圆 30"/>
          <p:cNvSpPr/>
          <p:nvPr/>
        </p:nvSpPr>
        <p:spPr>
          <a:xfrm>
            <a:off x="4765730" y="3008313"/>
            <a:ext cx="914400" cy="914400"/>
          </a:xfrm>
          <a:prstGeom prst="ellipse">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7442200" y="3008313"/>
            <a:ext cx="914400" cy="914400"/>
          </a:xfrm>
          <a:prstGeom prst="ellipse">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0118670" y="3008313"/>
            <a:ext cx="914400" cy="914400"/>
          </a:xfrm>
          <a:prstGeom prst="ellipse">
            <a:avLst/>
          </a:prstGeom>
          <a:solidFill>
            <a:srgbClr val="3361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4028537" y="1325929"/>
            <a:ext cx="2388785" cy="31242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6" name="文本框 35"/>
          <p:cNvSpPr txBox="1"/>
          <p:nvPr/>
        </p:nvSpPr>
        <p:spPr>
          <a:xfrm>
            <a:off x="9446280" y="1325929"/>
            <a:ext cx="2388785" cy="31242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7" name="文本框 36"/>
          <p:cNvSpPr txBox="1"/>
          <p:nvPr/>
        </p:nvSpPr>
        <p:spPr>
          <a:xfrm>
            <a:off x="6705007" y="4646428"/>
            <a:ext cx="2388785" cy="53340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p>
          <a:p>
            <a:pPr algn="ctr">
              <a:lnSpc>
                <a:spcPct val="120000"/>
              </a:lnSpc>
              <a:spcBef>
                <a:spcPct val="0"/>
              </a:spcBef>
            </a:pPr>
            <a:endParaRPr kumimoji="1" lang="zh-CN" altLang="en-US"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38" name="Shape 6928"/>
          <p:cNvSpPr/>
          <p:nvPr/>
        </p:nvSpPr>
        <p:spPr>
          <a:xfrm flipH="1">
            <a:off x="5945122"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39" name="Shape 6928"/>
          <p:cNvSpPr/>
          <p:nvPr/>
        </p:nvSpPr>
        <p:spPr>
          <a:xfrm flipH="1">
            <a:off x="8527042"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43" name="Shape 6928"/>
          <p:cNvSpPr/>
          <p:nvPr/>
        </p:nvSpPr>
        <p:spPr>
          <a:xfrm flipH="1">
            <a:off x="3414046" y="3465513"/>
            <a:ext cx="1133499" cy="4577"/>
          </a:xfrm>
          <a:prstGeom prst="line">
            <a:avLst/>
          </a:prstGeom>
          <a:ln w="6350">
            <a:solidFill>
              <a:srgbClr val="E1D3B8"/>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a:latin typeface="+mn-ea"/>
            </a:endParaRPr>
          </a:p>
        </p:txBody>
      </p:sp>
      <p:sp>
        <p:nvSpPr>
          <p:cNvPr id="44" name="Freeform 220"/>
          <p:cNvSpPr/>
          <p:nvPr/>
        </p:nvSpPr>
        <p:spPr>
          <a:xfrm>
            <a:off x="4989236"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45" name="Freeform 220"/>
          <p:cNvSpPr/>
          <p:nvPr/>
        </p:nvSpPr>
        <p:spPr>
          <a:xfrm>
            <a:off x="7665706"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46" name="Freeform 220"/>
          <p:cNvSpPr/>
          <p:nvPr/>
        </p:nvSpPr>
        <p:spPr>
          <a:xfrm>
            <a:off x="10342177" y="3254541"/>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21" name="椭圆 20"/>
          <p:cNvSpPr/>
          <p:nvPr/>
        </p:nvSpPr>
        <p:spPr>
          <a:xfrm>
            <a:off x="2182628" y="3001225"/>
            <a:ext cx="914400" cy="914400"/>
          </a:xfrm>
          <a:prstGeom prst="ellipse">
            <a:avLst/>
          </a:prstGeom>
          <a:solidFill>
            <a:srgbClr val="A5403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Freeform 220"/>
          <p:cNvSpPr/>
          <p:nvPr/>
        </p:nvSpPr>
        <p:spPr>
          <a:xfrm>
            <a:off x="2406134" y="3289983"/>
            <a:ext cx="467385" cy="348917"/>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rgbClr val="E1D3B8"/>
          </a:solidFill>
          <a:ln w="9525">
            <a:noFill/>
          </a:ln>
        </p:spPr>
        <p:txBody>
          <a:bodyPr/>
          <a:lstStyle/>
          <a:p>
            <a:pPr marL="0" marR="0" lvl="0" indent="0" defTabSz="685800" eaLnBrk="1" fontAlgn="auto" latinLnBrk="0" hangingPunct="1">
              <a:lnSpc>
                <a:spcPct val="100000"/>
              </a:lnSpc>
              <a:spcBef>
                <a:spcPts val="0"/>
              </a:spcBef>
              <a:spcAft>
                <a:spcPts val="0"/>
              </a:spcAft>
              <a:buClrTx/>
              <a:buSzTx/>
              <a:buFontTx/>
              <a:buNone/>
              <a:defRPr/>
            </a:pPr>
            <a:endParaRPr kumimoji="0" lang="zh-CN" altLang="en-US" sz="1400" b="0" i="0" u="none" strike="noStrike" kern="0" cap="none" spc="0" normalizeH="0" baseline="0" noProof="0">
              <a:ln>
                <a:noFill/>
              </a:ln>
              <a:effectLst/>
              <a:uLnTx/>
              <a:uFillTx/>
              <a:latin typeface="微软雅黑" panose="020B0503020204020204" charset="-122"/>
              <a:ea typeface="微软雅黑" panose="020B0503020204020204" charset="-122"/>
              <a:cs typeface="+mn-ea"/>
              <a:sym typeface="+mn-lt"/>
            </a:endParaRPr>
          </a:p>
        </p:txBody>
      </p:sp>
      <p:sp>
        <p:nvSpPr>
          <p:cNvPr id="25" name="文本框 33"/>
          <p:cNvSpPr txBox="1"/>
          <p:nvPr/>
        </p:nvSpPr>
        <p:spPr>
          <a:xfrm>
            <a:off x="1352677" y="4657464"/>
            <a:ext cx="2388785" cy="312420"/>
          </a:xfrm>
          <a:prstGeom prst="rect">
            <a:avLst/>
          </a:prstGeom>
          <a:noFill/>
        </p:spPr>
        <p:txBody>
          <a:bodyPr wrap="square" rtlCol="0">
            <a:spAutoFit/>
          </a:bodyPr>
          <a:lstStyle/>
          <a:p>
            <a:pPr algn="ctr">
              <a:lnSpc>
                <a:spcPct val="120000"/>
              </a:lnSpc>
              <a:spcBef>
                <a:spcPct val="0"/>
              </a:spcBef>
            </a:pPr>
            <a:r>
              <a:rPr kumimoji="1" lang="zh-CN" altLang="en-US" sz="1200" dirty="0">
                <a:solidFill>
                  <a:srgbClr val="E1D3B8"/>
                </a:solidFill>
                <a:latin typeface="思源宋体 CN Light" panose="02020300000000000000" pitchFamily="18" charset="-122"/>
                <a:ea typeface="思源宋体 CN Light" panose="02020300000000000000" pitchFamily="18" charset="-122"/>
              </a:rPr>
              <a:t>点击添加内容</a:t>
            </a:r>
            <a:endParaRPr lang="en-US" altLang="zh-CN" sz="1200" dirty="0">
              <a:solidFill>
                <a:srgbClr val="E1D3B8"/>
              </a:solidFill>
              <a:latin typeface="思源宋体 CN Light" panose="02020300000000000000" pitchFamily="18" charset="-122"/>
              <a:ea typeface="思源宋体 CN Light" panose="02020300000000000000" pitchFamily="18" charset="-122"/>
              <a:cs typeface="Arial" panose="020B0604020202020204" pitchFamily="34" charset="0"/>
              <a:sym typeface="+mn-lt"/>
            </a:endParaRPr>
          </a:p>
        </p:txBody>
      </p:sp>
      <p:sp>
        <p:nvSpPr>
          <p:cNvPr id="26" name="文本框 44"/>
          <p:cNvSpPr txBox="1"/>
          <p:nvPr/>
        </p:nvSpPr>
        <p:spPr>
          <a:xfrm>
            <a:off x="3831193" y="1736424"/>
            <a:ext cx="3398948" cy="674031"/>
          </a:xfrm>
          <a:prstGeom prst="rect">
            <a:avLst/>
          </a:prstGeom>
          <a:noFill/>
        </p:spPr>
        <p:txBody>
          <a:bodyPr wrap="square" rtlCol="0">
            <a:spAutoFit/>
          </a:bodyPr>
          <a:lstStyle/>
          <a:p>
            <a:pPr algn="just">
              <a:lnSpc>
                <a:spcPct val="120000"/>
              </a:lnSpc>
              <a:spcBef>
                <a:spcPct val="0"/>
              </a:spcBef>
            </a:pPr>
            <a:r>
              <a:rPr kumimoji="1" lang="zh-CN" altLang="en-US" sz="1050" dirty="0">
                <a:solidFill>
                  <a:srgbClr val="E1D3B8"/>
                </a:solidFill>
                <a:latin typeface="思源黑体 CN Light" panose="020B0300000000000000" pitchFamily="34" charset="-122"/>
                <a:ea typeface="思源黑体 CN Light" panose="020B0300000000000000" pitchFamily="34" charset="-122"/>
              </a:rPr>
              <a:t>点击添加内容点击添加内容点击添加内容点击添加内容点击添加内容点击添加内容点击添加内</a:t>
            </a:r>
            <a:r>
              <a:rPr kumimoji="1" lang="zh-CN" altLang="en-US" sz="1050" dirty="0" smtClean="0">
                <a:solidFill>
                  <a:srgbClr val="E1D3B8"/>
                </a:solidFill>
                <a:latin typeface="思源黑体 CN Light" panose="020B0300000000000000" pitchFamily="34" charset="-122"/>
                <a:ea typeface="思源黑体 CN Light" panose="020B0300000000000000" pitchFamily="34" charset="-122"/>
              </a:rPr>
              <a:t>容</a:t>
            </a:r>
            <a:endParaRPr kumimoji="1" lang="en-US" altLang="zh-CN" sz="1050" dirty="0" smtClean="0">
              <a:solidFill>
                <a:srgbClr val="E1D3B8"/>
              </a:solidFill>
              <a:latin typeface="思源黑体 CN Light" panose="020B0300000000000000" pitchFamily="34" charset="-122"/>
              <a:ea typeface="思源黑体 CN Light" panose="020B0300000000000000" pitchFamily="34" charset="-122"/>
            </a:endParaRPr>
          </a:p>
          <a:p>
            <a:pPr algn="just">
              <a:lnSpc>
                <a:spcPct val="120000"/>
              </a:lnSpc>
              <a:spcBef>
                <a:spcPct val="0"/>
              </a:spcBef>
            </a:pPr>
            <a:endParaRPr lang="en-US" altLang="zh-CN" sz="1050" dirty="0">
              <a:solidFill>
                <a:srgbClr val="E1D3B8"/>
              </a:solidFill>
              <a:latin typeface="思源黑体 CN Light" panose="020B0300000000000000" pitchFamily="34" charset="-122"/>
              <a:ea typeface="思源黑体 CN Light" panose="020B0300000000000000" pitchFamily="34" charset="-122"/>
              <a:cs typeface="Arial" panose="020B0604020202020204" pitchFamily="34" charset="0"/>
              <a:sym typeface="+mn-lt"/>
            </a:endParaRPr>
          </a:p>
        </p:txBody>
      </p:sp>
      <p:sp>
        <p:nvSpPr>
          <p:cNvPr id="27" name="文本框 44"/>
          <p:cNvSpPr txBox="1"/>
          <p:nvPr/>
        </p:nvSpPr>
        <p:spPr>
          <a:xfrm>
            <a:off x="8793052" y="1729335"/>
            <a:ext cx="3398948" cy="674031"/>
          </a:xfrm>
          <a:prstGeom prst="rect">
            <a:avLst/>
          </a:prstGeom>
          <a:noFill/>
        </p:spPr>
        <p:txBody>
          <a:bodyPr wrap="square" rtlCol="0">
            <a:spAutoFit/>
          </a:bodyPr>
          <a:lstStyle/>
          <a:p>
            <a:pPr algn="just">
              <a:lnSpc>
                <a:spcPct val="120000"/>
              </a:lnSpc>
              <a:spcBef>
                <a:spcPct val="0"/>
              </a:spcBef>
            </a:pPr>
            <a:r>
              <a:rPr kumimoji="1" lang="zh-CN" altLang="en-US" sz="1050" dirty="0">
                <a:solidFill>
                  <a:srgbClr val="E1D3B8"/>
                </a:solidFill>
                <a:latin typeface="思源黑体 CN Light" panose="020B0300000000000000" pitchFamily="34" charset="-122"/>
                <a:ea typeface="思源黑体 CN Light" panose="020B0300000000000000" pitchFamily="34" charset="-122"/>
              </a:rPr>
              <a:t>点击添加内容点击添加内容点击添加内容点击添加内容点击添加内容点击添加内容点击添加内</a:t>
            </a:r>
            <a:r>
              <a:rPr kumimoji="1" lang="zh-CN" altLang="en-US" sz="1050" dirty="0" smtClean="0">
                <a:solidFill>
                  <a:srgbClr val="E1D3B8"/>
                </a:solidFill>
                <a:latin typeface="思源黑体 CN Light" panose="020B0300000000000000" pitchFamily="34" charset="-122"/>
                <a:ea typeface="思源黑体 CN Light" panose="020B0300000000000000" pitchFamily="34" charset="-122"/>
              </a:rPr>
              <a:t>容</a:t>
            </a:r>
            <a:endParaRPr kumimoji="1" lang="en-US" altLang="zh-CN" sz="1050" dirty="0" smtClean="0">
              <a:solidFill>
                <a:srgbClr val="E1D3B8"/>
              </a:solidFill>
              <a:latin typeface="思源黑体 CN Light" panose="020B0300000000000000" pitchFamily="34" charset="-122"/>
              <a:ea typeface="思源黑体 CN Light" panose="020B0300000000000000" pitchFamily="34" charset="-122"/>
            </a:endParaRPr>
          </a:p>
          <a:p>
            <a:pPr algn="just">
              <a:lnSpc>
                <a:spcPct val="120000"/>
              </a:lnSpc>
              <a:spcBef>
                <a:spcPct val="0"/>
              </a:spcBef>
            </a:pPr>
            <a:endParaRPr lang="en-US" altLang="zh-CN" sz="1050" dirty="0">
              <a:solidFill>
                <a:srgbClr val="E1D3B8"/>
              </a:solidFill>
              <a:latin typeface="思源黑体 CN Light" panose="020B0300000000000000" pitchFamily="34" charset="-122"/>
              <a:ea typeface="思源黑体 CN Light" panose="020B0300000000000000" pitchFamily="34" charset="-122"/>
              <a:cs typeface="Arial" panose="020B0604020202020204" pitchFamily="34" charset="0"/>
              <a:sym typeface="+mn-lt"/>
            </a:endParaRPr>
          </a:p>
        </p:txBody>
      </p:sp>
      <p:sp>
        <p:nvSpPr>
          <p:cNvPr id="28" name="文本框 44"/>
          <p:cNvSpPr txBox="1"/>
          <p:nvPr/>
        </p:nvSpPr>
        <p:spPr>
          <a:xfrm>
            <a:off x="868253" y="4993531"/>
            <a:ext cx="3398948" cy="674031"/>
          </a:xfrm>
          <a:prstGeom prst="rect">
            <a:avLst/>
          </a:prstGeom>
          <a:noFill/>
        </p:spPr>
        <p:txBody>
          <a:bodyPr wrap="square" rtlCol="0">
            <a:spAutoFit/>
          </a:bodyPr>
          <a:lstStyle/>
          <a:p>
            <a:pPr algn="just">
              <a:lnSpc>
                <a:spcPct val="120000"/>
              </a:lnSpc>
              <a:spcBef>
                <a:spcPct val="0"/>
              </a:spcBef>
            </a:pPr>
            <a:r>
              <a:rPr kumimoji="1" lang="zh-CN" altLang="en-US" sz="1050" dirty="0">
                <a:solidFill>
                  <a:srgbClr val="E1D3B8"/>
                </a:solidFill>
                <a:latin typeface="思源黑体 CN Light" panose="020B0300000000000000" pitchFamily="34" charset="-122"/>
                <a:ea typeface="思源黑体 CN Light" panose="020B0300000000000000" pitchFamily="34" charset="-122"/>
              </a:rPr>
              <a:t>点击添加内容点击添加内容点击添加内容点击添加内容点击添加内容点击添加内容点击添加内</a:t>
            </a:r>
            <a:r>
              <a:rPr kumimoji="1" lang="zh-CN" altLang="en-US" sz="1050" dirty="0" smtClean="0">
                <a:solidFill>
                  <a:srgbClr val="E1D3B8"/>
                </a:solidFill>
                <a:latin typeface="思源黑体 CN Light" panose="020B0300000000000000" pitchFamily="34" charset="-122"/>
                <a:ea typeface="思源黑体 CN Light" panose="020B0300000000000000" pitchFamily="34" charset="-122"/>
              </a:rPr>
              <a:t>容</a:t>
            </a:r>
            <a:endParaRPr kumimoji="1" lang="en-US" altLang="zh-CN" sz="1050" dirty="0" smtClean="0">
              <a:solidFill>
                <a:srgbClr val="E1D3B8"/>
              </a:solidFill>
              <a:latin typeface="思源黑体 CN Light" panose="020B0300000000000000" pitchFamily="34" charset="-122"/>
              <a:ea typeface="思源黑体 CN Light" panose="020B0300000000000000" pitchFamily="34" charset="-122"/>
            </a:endParaRPr>
          </a:p>
          <a:p>
            <a:pPr algn="just">
              <a:lnSpc>
                <a:spcPct val="120000"/>
              </a:lnSpc>
              <a:spcBef>
                <a:spcPct val="0"/>
              </a:spcBef>
            </a:pPr>
            <a:endParaRPr lang="en-US" altLang="zh-CN" sz="1050" dirty="0">
              <a:solidFill>
                <a:srgbClr val="E1D3B8"/>
              </a:solidFill>
              <a:latin typeface="思源黑体 CN Light" panose="020B0300000000000000" pitchFamily="34" charset="-122"/>
              <a:ea typeface="思源黑体 CN Light" panose="020B0300000000000000" pitchFamily="34" charset="-122"/>
              <a:cs typeface="Arial" panose="020B0604020202020204" pitchFamily="34" charset="0"/>
              <a:sym typeface="+mn-lt"/>
            </a:endParaRPr>
          </a:p>
        </p:txBody>
      </p:sp>
      <p:sp>
        <p:nvSpPr>
          <p:cNvPr id="29" name="文本框 44"/>
          <p:cNvSpPr txBox="1"/>
          <p:nvPr/>
        </p:nvSpPr>
        <p:spPr>
          <a:xfrm>
            <a:off x="6227062" y="4961633"/>
            <a:ext cx="3398948" cy="674031"/>
          </a:xfrm>
          <a:prstGeom prst="rect">
            <a:avLst/>
          </a:prstGeom>
          <a:noFill/>
        </p:spPr>
        <p:txBody>
          <a:bodyPr wrap="square" rtlCol="0">
            <a:spAutoFit/>
          </a:bodyPr>
          <a:lstStyle/>
          <a:p>
            <a:pPr algn="just">
              <a:lnSpc>
                <a:spcPct val="120000"/>
              </a:lnSpc>
              <a:spcBef>
                <a:spcPct val="0"/>
              </a:spcBef>
            </a:pPr>
            <a:r>
              <a:rPr kumimoji="1" lang="zh-CN" altLang="en-US" sz="1050" dirty="0">
                <a:solidFill>
                  <a:srgbClr val="E1D3B8"/>
                </a:solidFill>
                <a:latin typeface="思源黑体 CN Light" panose="020B0300000000000000" pitchFamily="34" charset="-122"/>
                <a:ea typeface="思源黑体 CN Light" panose="020B0300000000000000" pitchFamily="34" charset="-122"/>
              </a:rPr>
              <a:t>点击添加内容点击添加内容点击添加内容点击添加内容点击添加内容点击添加内容点击添加内</a:t>
            </a:r>
            <a:r>
              <a:rPr kumimoji="1" lang="zh-CN" altLang="en-US" sz="1050" dirty="0" smtClean="0">
                <a:solidFill>
                  <a:srgbClr val="E1D3B8"/>
                </a:solidFill>
                <a:latin typeface="思源黑体 CN Light" panose="020B0300000000000000" pitchFamily="34" charset="-122"/>
                <a:ea typeface="思源黑体 CN Light" panose="020B0300000000000000" pitchFamily="34" charset="-122"/>
              </a:rPr>
              <a:t>容</a:t>
            </a:r>
            <a:endParaRPr kumimoji="1" lang="en-US" altLang="zh-CN" sz="1050" dirty="0" smtClean="0">
              <a:solidFill>
                <a:srgbClr val="E1D3B8"/>
              </a:solidFill>
              <a:latin typeface="思源黑体 CN Light" panose="020B0300000000000000" pitchFamily="34" charset="-122"/>
              <a:ea typeface="思源黑体 CN Light" panose="020B0300000000000000" pitchFamily="34" charset="-122"/>
            </a:endParaRPr>
          </a:p>
          <a:p>
            <a:pPr algn="just">
              <a:lnSpc>
                <a:spcPct val="120000"/>
              </a:lnSpc>
              <a:spcBef>
                <a:spcPct val="0"/>
              </a:spcBef>
            </a:pPr>
            <a:endParaRPr lang="en-US" altLang="zh-CN" sz="1050" dirty="0">
              <a:solidFill>
                <a:srgbClr val="E1D3B8"/>
              </a:solidFill>
              <a:latin typeface="思源黑体 CN Light" panose="020B0300000000000000" pitchFamily="34" charset="-122"/>
              <a:ea typeface="思源黑体 CN Light" panose="020B0300000000000000" pitchFamily="34" charset="-122"/>
              <a:cs typeface="Arial" panose="020B0604020202020204" pitchFamily="34" charset="0"/>
              <a:sym typeface="+mn-lt"/>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TotalTime>
  <Words>2310</Words>
  <Application>Microsoft Office PowerPoint</Application>
  <PresentationFormat>自定义</PresentationFormat>
  <Paragraphs>145</Paragraphs>
  <Slides>19</Slides>
  <Notes>0</Notes>
  <HiddenSlides>0</HiddenSlides>
  <MMClips>0</MMClips>
  <ScaleCrop>false</ScaleCrop>
  <HeadingPairs>
    <vt:vector size="4" baseType="variant">
      <vt:variant>
        <vt:lpstr>主题</vt:lpstr>
      </vt:variant>
      <vt:variant>
        <vt:i4>1</vt:i4>
      </vt:variant>
      <vt:variant>
        <vt:lpstr>幻灯片标题</vt:lpstr>
      </vt:variant>
      <vt:variant>
        <vt:i4>19</vt:i4>
      </vt:variant>
    </vt:vector>
  </HeadingPairs>
  <TitlesOfParts>
    <vt:vector size="2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Epo ch</dc:creator>
  <cp:lastModifiedBy>Administrator</cp:lastModifiedBy>
  <cp:revision>15</cp:revision>
  <dcterms:created xsi:type="dcterms:W3CDTF">2019-12-15T08:30:00Z</dcterms:created>
  <dcterms:modified xsi:type="dcterms:W3CDTF">2020-12-25T06:36:47Z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