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ppt/theme/themeOverride13.xml" ContentType="application/vnd.openxmlformats-officedocument.themeOverride+xml"/>
  <Override PartName="/ppt/theme/themeOverride14.xml" ContentType="application/vnd.openxmlformats-officedocument.themeOverride+xml"/>
  <Override PartName="/ppt/theme/themeOverride15.xml" ContentType="application/vnd.openxmlformats-officedocument.themeOverride+xml"/>
  <Override PartName="/ppt/theme/themeOverride16.xml" ContentType="application/vnd.openxmlformats-officedocument.themeOverride+xml"/>
  <Override PartName="/ppt/theme/themeOverride17.xml" ContentType="application/vnd.openxmlformats-officedocument.themeOverride+xml"/>
  <Override PartName="/ppt/theme/themeOverride18.xml" ContentType="application/vnd.openxmlformats-officedocument.themeOverride+xml"/>
  <Override PartName="/ppt/theme/themeOverride19.xml" ContentType="application/vnd.openxmlformats-officedocument.themeOverride+xml"/>
  <Override PartName="/ppt/theme/themeOverride2.xml" ContentType="application/vnd.openxmlformats-officedocument.themeOverride+xml"/>
  <Override PartName="/ppt/theme/themeOverride20.xml" ContentType="application/vnd.openxmlformats-officedocument.themeOverride+xml"/>
  <Override PartName="/ppt/theme/themeOverride21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Relationship Id="rId5" Type="http://schemas.openxmlformats.org/officeDocument/2006/relationships/custom-properties" Target="docProps/custom.xml" /></Relationships>
</file>

<file path=ppt/presentation.xml><?xml version="1.0" encoding="utf-8"?>
<!--Generated by Aspose.Slides for .NET 23.9-->
<p:presentation xmlns:r="http://schemas.openxmlformats.org/officeDocument/2006/relationships" xmlns:a="http://schemas.openxmlformats.org/drawingml/2006/main" xmlns:p="http://schemas.openxmlformats.org/presentationml/2006/main">
  <p:sldMasterIdLst>
    <p:sldMasterId id="2147483648" r:id="rId1"/>
    <p:sldMasterId id="2147483650" r:id="rId2"/>
  </p:sldMasterIdLst>
  <p:notesMasterIdLst>
    <p:notesMasterId r:id="rId3"/>
  </p:notesMasterIdLst>
  <p:sldIdLst>
    <p:sldId id="256" r:id="rId4"/>
    <p:sldId id="257" r:id="rId5"/>
    <p:sldId id="261" r:id="rId6"/>
    <p:sldId id="267" r:id="rId7"/>
    <p:sldId id="269" r:id="rId8"/>
    <p:sldId id="274" r:id="rId9"/>
    <p:sldId id="295" r:id="rId10"/>
    <p:sldId id="275" r:id="rId11"/>
    <p:sldId id="276" r:id="rId12"/>
    <p:sldId id="278" r:id="rId13"/>
    <p:sldId id="296" r:id="rId14"/>
    <p:sldId id="281" r:id="rId15"/>
    <p:sldId id="282" r:id="rId16"/>
    <p:sldId id="297" r:id="rId17"/>
    <p:sldId id="283" r:id="rId18"/>
    <p:sldId id="284" r:id="rId19"/>
    <p:sldId id="285" r:id="rId20"/>
    <p:sldId id="286" r:id="rId21"/>
    <p:sldId id="287" r:id="rId22"/>
    <p:sldId id="288" r:id="rId23"/>
    <p:sldId id="290" r:id="rId24"/>
    <p:sldId id="291" r:id="rId25"/>
    <p:sldId id="292" r:id="rId26"/>
    <p:sldId id="294" r:id="rId27"/>
    <p:sldId id="298" r:id="rId28"/>
  </p:sldIdLst>
  <p:sldSz cx="12192000" cy="6858000"/>
  <p:notesSz cx="7103745" cy="10234295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showPr showNarration="1">
    <p:present/>
    <p:extLs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6" d="100"/>
          <a:sy n="66" d="100"/>
        </p:scale>
        <p:origin x="5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7.xml" /><Relationship Id="rId11" Type="http://schemas.openxmlformats.org/officeDocument/2006/relationships/slide" Target="slides/slide8.xml" /><Relationship Id="rId12" Type="http://schemas.openxmlformats.org/officeDocument/2006/relationships/slide" Target="slides/slide9.xml" /><Relationship Id="rId13" Type="http://schemas.openxmlformats.org/officeDocument/2006/relationships/slide" Target="slides/slide10.xml" /><Relationship Id="rId14" Type="http://schemas.openxmlformats.org/officeDocument/2006/relationships/slide" Target="slides/slide11.xml" /><Relationship Id="rId15" Type="http://schemas.openxmlformats.org/officeDocument/2006/relationships/slide" Target="slides/slide12.xml" /><Relationship Id="rId16" Type="http://schemas.openxmlformats.org/officeDocument/2006/relationships/slide" Target="slides/slide13.xml" /><Relationship Id="rId17" Type="http://schemas.openxmlformats.org/officeDocument/2006/relationships/slide" Target="slides/slide14.xml" /><Relationship Id="rId18" Type="http://schemas.openxmlformats.org/officeDocument/2006/relationships/slide" Target="slides/slide15.xml" /><Relationship Id="rId19" Type="http://schemas.openxmlformats.org/officeDocument/2006/relationships/slide" Target="slides/slide16.xml" /><Relationship Id="rId2" Type="http://schemas.openxmlformats.org/officeDocument/2006/relationships/slideMaster" Target="slideMasters/slideMaster2.xml" /><Relationship Id="rId20" Type="http://schemas.openxmlformats.org/officeDocument/2006/relationships/slide" Target="slides/slide17.xml" /><Relationship Id="rId21" Type="http://schemas.openxmlformats.org/officeDocument/2006/relationships/slide" Target="slides/slide18.xml" /><Relationship Id="rId22" Type="http://schemas.openxmlformats.org/officeDocument/2006/relationships/slide" Target="slides/slide19.xml" /><Relationship Id="rId23" Type="http://schemas.openxmlformats.org/officeDocument/2006/relationships/slide" Target="slides/slide20.xml" /><Relationship Id="rId24" Type="http://schemas.openxmlformats.org/officeDocument/2006/relationships/slide" Target="slides/slide21.xml" /><Relationship Id="rId25" Type="http://schemas.openxmlformats.org/officeDocument/2006/relationships/slide" Target="slides/slide22.xml" /><Relationship Id="rId26" Type="http://schemas.openxmlformats.org/officeDocument/2006/relationships/slide" Target="slides/slide23.xml" /><Relationship Id="rId27" Type="http://schemas.openxmlformats.org/officeDocument/2006/relationships/slide" Target="slides/slide24.xml" /><Relationship Id="rId28" Type="http://schemas.openxmlformats.org/officeDocument/2006/relationships/slide" Target="slides/slide25.xml" /><Relationship Id="rId29" Type="http://schemas.openxmlformats.org/officeDocument/2006/relationships/tags" Target="tags/tag14.xml" /><Relationship Id="rId3" Type="http://schemas.openxmlformats.org/officeDocument/2006/relationships/notesMaster" Target="notesMasters/notesMaster1.xml" /><Relationship Id="rId30" Type="http://schemas.openxmlformats.org/officeDocument/2006/relationships/presProps" Target="presProps.xml" /><Relationship Id="rId31" Type="http://schemas.openxmlformats.org/officeDocument/2006/relationships/viewProps" Target="viewProps.xml" /><Relationship Id="rId32" Type="http://schemas.openxmlformats.org/officeDocument/2006/relationships/theme" Target="theme/theme1.xml" /><Relationship Id="rId33" Type="http://schemas.openxmlformats.org/officeDocument/2006/relationships/tableStyles" Target="tableStyles.xml" /><Relationship Id="rId4" Type="http://schemas.openxmlformats.org/officeDocument/2006/relationships/slide" Target="slides/slide1.xml" /><Relationship Id="rId5" Type="http://schemas.openxmlformats.org/officeDocument/2006/relationships/slide" Target="slides/slide2.xml" /><Relationship Id="rId6" Type="http://schemas.openxmlformats.org/officeDocument/2006/relationships/slide" Target="slides/slide3.xml" /><Relationship Id="rId7" Type="http://schemas.openxmlformats.org/officeDocument/2006/relationships/slide" Target="slides/slide4.xml" /><Relationship Id="rId8" Type="http://schemas.openxmlformats.org/officeDocument/2006/relationships/slide" Target="slides/slide5.xml" /><Relationship Id="rId9" Type="http://schemas.openxmlformats.org/officeDocument/2006/relationships/slide" Target="slides/slide6.xml" /></Relationships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3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="http://schemas.openxmlformats.org/presentationml/2006/main">
  <p:cSld name="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4C0CA7-B877-4766-8B09-715CDD3CEC0A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CFD5F7-3B0A-4F50-8F0F-BA5E2A8C9FAC}" type="slidenum">
              <a:rPr lang="zh-CN" altLang="en-US" smtClean="0"/>
              <a:t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slow" advClick="0" advTm="3000" p14:dur="1500">
        <p:random/>
      </p:transition>
    </mc:Choice>
    <mc:Fallback>
      <p:transition spd="slow" advClick="0" advTm="3000">
        <p:random/>
      </p:transition>
    </mc:Fallback>
  </mc:AlternateContent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slow" advClick="0" advTm="3000" p14:dur="1500">
        <p:random/>
      </p:transition>
    </mc:Choice>
    <mc:Fallback>
      <p:transition spd="slow" advClick="0" advTm="3000">
        <p:random/>
      </p:transition>
    </mc:Fallback>
  </mc:AlternateContent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slow" advClick="0" advTm="3000" p14:dur="1500">
        <p:random/>
      </p:transition>
    </mc:Choice>
    <mc:Fallback>
      <p:transition spd="slow" advClick="0" advTm="3000">
        <p:random/>
      </p:transition>
    </mc:Fallback>
  </mc:AlternateContent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slow" advClick="0" advTm="3000" p14:dur="1500">
        <p:random/>
      </p:transition>
    </mc:Choice>
    <mc:Fallback>
      <p:transition spd="slow" advClick="0" advTm="3000">
        <p:random/>
      </p:transition>
    </mc:Fallback>
  </mc:AlternateContent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t/>
            </a:fld>
            <a:endParaRPr lang="zh-CN" altLang="en-US"/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slow" advClick="0" advTm="3000" p14:dur="1500">
        <p:random/>
      </p:transition>
    </mc:Choice>
    <mc:Fallback>
      <p:transition spd="slow" advClick="0" advTm="3000">
        <p:random/>
      </p:transition>
    </mc:Fallback>
  </mc:AlternateContent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</a:xfrm>
      </p:grpSpPr>
    </p:spTree>
  </p:cSld>
  <p:clrMapOvr>
    <a:masterClrMapping/>
  </p:clrMapOvr>
  <mc:AlternateContent>
    <mc:Choice xmlns:p14="http://schemas.microsoft.com/office/powerpoint/2010/main" Requires="p14">
      <p:transition spd="slow" advClick="0" advTm="3000" p14:dur="1500">
        <p:random/>
      </p:transition>
    </mc:Choice>
    <mc:Fallback>
      <p:transition spd="slow" advClick="0" advTm="3000">
        <p:random/>
      </p:transition>
    </mc:Fallback>
  </mc:AlternateContent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heme" Target="../theme/theme1.xml" /></Relationships>
</file>

<file path=ppt/slideMasters/_rels/slideMaster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slideLayout" Target="../slideLayouts/slideLayout3.xml" /><Relationship Id="rId3" Type="http://schemas.openxmlformats.org/officeDocument/2006/relationships/slideLayout" Target="../slideLayouts/slideLayout4.xml" /><Relationship Id="rId4" Type="http://schemas.openxmlformats.org/officeDocument/2006/relationships/slideLayout" Target="../slideLayouts/slideLayout5.xml" /><Relationship Id="rId5" Type="http://schemas.openxmlformats.org/officeDocument/2006/relationships/slideLayout" Target="../slideLayouts/slideLayout6.xml" /><Relationship Id="rId6" Type="http://schemas.openxmlformats.org/officeDocument/2006/relationships/image" Target="../media/image1.png" /><Relationship Id="rId7" Type="http://schemas.openxmlformats.org/officeDocument/2006/relationships/image" Target="../media/image2.png" /><Relationship Id="rId8" Type="http://schemas.openxmlformats.org/officeDocument/2006/relationships/image" Target="../media/image3.png" /><Relationship Id="rId9" Type="http://schemas.openxmlformats.org/officeDocument/2006/relationships/theme" Target="../theme/theme2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mc:AlternateContent>
    <mc:Choice xmlns:p14="http://schemas.microsoft.com/office/powerpoint/2010/main" Requires="p14">
      <p:transition spd="slow" advClick="0" advTm="3000" p14:dur="1500">
        <p:random/>
      </p:transition>
    </mc:Choice>
    <mc:Fallback>
      <p:transition spd="slow" advClick="0" advTm="3000">
        <p:random/>
      </p:transition>
    </mc:Fallback>
  </mc:AlternateContent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7" name="图片 6" descr="资源 211333"/>
          <p:cNvPicPr>
            <a:picLocks noChangeAspect="1"/>
          </p:cNvPicPr>
          <p:nvPr userDrawn="1"/>
        </p:nvPicPr>
        <p:blipFill>
          <a:blip r:embed="rId6"/>
          <a:srcRect l="2160" t="2135" r="33843" b="54089"/>
          <a:stretch>
            <a:fillRect/>
          </a:stretch>
        </p:blipFill>
        <p:spPr>
          <a:xfrm>
            <a:off x="-177165" y="-107950"/>
            <a:ext cx="12418695" cy="6988175"/>
          </a:xfrm>
          <a:prstGeom prst="rect">
            <a:avLst/>
          </a:prstGeom>
        </p:spPr>
      </p:pic>
      <p:pic>
        <p:nvPicPr>
          <p:cNvPr id="12" name="图片 11" descr="资源 71133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-177165" y="-107950"/>
            <a:ext cx="1136015" cy="1170305"/>
          </a:xfrm>
          <a:prstGeom prst="rect">
            <a:avLst/>
          </a:prstGeom>
        </p:spPr>
      </p:pic>
      <p:pic>
        <p:nvPicPr>
          <p:cNvPr id="8" name="图片 7" descr="资源 111133"/>
          <p:cNvPicPr>
            <a:picLocks noChangeAspect="1"/>
          </p:cNvPicPr>
          <p:nvPr userDrawn="1"/>
        </p:nvPicPr>
        <p:blipFill>
          <a:blip r:embed="rId8"/>
          <a:srcRect r="23649" b="23731"/>
          <a:stretch>
            <a:fillRect/>
          </a:stretch>
        </p:blipFill>
        <p:spPr>
          <a:xfrm>
            <a:off x="10814050" y="3255645"/>
            <a:ext cx="1435100" cy="363474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</p:sldLayoutIdLst>
  <mc:AlternateContent>
    <mc:Choice xmlns:p14="http://schemas.microsoft.com/office/powerpoint/2010/main" Requires="p14">
      <p:transition spd="slow" advClick="0" advTm="3000" p14:dur="1500">
        <p:random/>
      </p:transition>
    </mc:Choice>
    <mc:Fallback>
      <p:transition spd="slow" advClick="0" advTm="3000">
        <p:random/>
      </p:transition>
    </mc:Fallback>
  </mc:AlternateContent>
  <p:timing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hemeOverride" Target="../theme/themeOverride1.xml" /><Relationship Id="rId3" Type="http://schemas.openxmlformats.org/officeDocument/2006/relationships/image" Target="../media/image4.pn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2" Type="http://schemas.openxmlformats.org/officeDocument/2006/relationships/themeOverride" Target="../theme/themeOverride9.xml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5.png" /><Relationship Id="rId4" Type="http://schemas.openxmlformats.org/officeDocument/2006/relationships/image" Target="../media/image6.pn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themeOverride" Target="../theme/themeOverride10.xml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Relationship Id="rId10" Type="http://schemas.openxmlformats.org/officeDocument/2006/relationships/tags" Target="../tags/tag8.xml" /><Relationship Id="rId11" Type="http://schemas.openxmlformats.org/officeDocument/2006/relationships/tags" Target="../tags/tag9.xml" /><Relationship Id="rId12" Type="http://schemas.openxmlformats.org/officeDocument/2006/relationships/tags" Target="../tags/tag10.xml" /><Relationship Id="rId13" Type="http://schemas.openxmlformats.org/officeDocument/2006/relationships/tags" Target="../tags/tag11.xml" /><Relationship Id="rId14" Type="http://schemas.openxmlformats.org/officeDocument/2006/relationships/tags" Target="../tags/tag12.xml" /><Relationship Id="rId15" Type="http://schemas.openxmlformats.org/officeDocument/2006/relationships/tags" Target="../tags/tag13.xml" /><Relationship Id="rId2" Type="http://schemas.openxmlformats.org/officeDocument/2006/relationships/themeOverride" Target="../theme/themeOverride11.xml" /><Relationship Id="rId3" Type="http://schemas.openxmlformats.org/officeDocument/2006/relationships/tags" Target="../tags/tag1.xml" /><Relationship Id="rId4" Type="http://schemas.openxmlformats.org/officeDocument/2006/relationships/tags" Target="../tags/tag2.xml" /><Relationship Id="rId5" Type="http://schemas.openxmlformats.org/officeDocument/2006/relationships/tags" Target="../tags/tag3.xml" /><Relationship Id="rId6" Type="http://schemas.openxmlformats.org/officeDocument/2006/relationships/tags" Target="../tags/tag4.xml" /><Relationship Id="rId7" Type="http://schemas.openxmlformats.org/officeDocument/2006/relationships/tags" Target="../tags/tag5.xml" /><Relationship Id="rId8" Type="http://schemas.openxmlformats.org/officeDocument/2006/relationships/tags" Target="../tags/tag6.xml" /><Relationship Id="rId9" Type="http://schemas.openxmlformats.org/officeDocument/2006/relationships/tags" Target="../tags/tag7.xml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5.png" /><Relationship Id="rId4" Type="http://schemas.openxmlformats.org/officeDocument/2006/relationships/image" Target="../media/image6.pn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themeOverride" Target="../theme/themeOverride12.xml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themeOverride" Target="../theme/themeOverride13.xml" /></Relationships>
</file>

<file path=ppt/slides/_rels/slide1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themeOverride" Target="../theme/themeOverride14.xml" /></Relationships>
</file>

<file path=ppt/slides/_rels/slide1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themeOverride" Target="../theme/themeOverride15.xml" /></Relationships>
</file>

<file path=ppt/slides/_rels/slide1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themeOverride" Target="../theme/themeOverride16.xml" /><Relationship Id="rId3" Type="http://schemas.openxmlformats.org/officeDocument/2006/relationships/image" Target="../media/image7.png" /><Relationship Id="rId4" Type="http://schemas.openxmlformats.org/officeDocument/2006/relationships/image" Target="../media/image8.png" /><Relationship Id="rId5" Type="http://schemas.openxmlformats.org/officeDocument/2006/relationships/image" Target="../media/image9.pn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hemeOverride" Target="../theme/themeOverride2.xml" /><Relationship Id="rId3" Type="http://schemas.openxmlformats.org/officeDocument/2006/relationships/image" Target="../media/image1.png" /><Relationship Id="rId4" Type="http://schemas.openxmlformats.org/officeDocument/2006/relationships/image" Target="../media/image5.png" /><Relationship Id="rId5" Type="http://schemas.openxmlformats.org/officeDocument/2006/relationships/image" Target="../media/image6.png" /></Relationships>
</file>

<file path=ppt/slides/_rels/slide2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themeOverride" Target="../theme/themeOverride17.xml" /></Relationships>
</file>

<file path=ppt/slides/_rels/slide2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themeOverride" Target="../theme/themeOverride18.xml" /></Relationships>
</file>

<file path=ppt/slides/_rels/slide2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themeOverride" Target="../theme/themeOverride19.xml" /><Relationship Id="rId3" Type="http://schemas.openxmlformats.org/officeDocument/2006/relationships/image" Target="../media/image3.png" /></Relationships>
</file>

<file path=ppt/slides/_rels/slide2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themeOverride" Target="../theme/themeOverride20.xml" /><Relationship Id="rId3" Type="http://schemas.openxmlformats.org/officeDocument/2006/relationships/image" Target="../media/image5.png" /></Relationships>
</file>

<file path=ppt/slides/_rels/slide2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themeOverride" Target="../theme/themeOverride21.xml" /></Relationships>
</file>

<file path=ppt/slides/_rels/slide2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image" Target="../media/image4.pn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hemeOverride" Target="../theme/themeOverride3.xml" /><Relationship Id="rId3" Type="http://schemas.openxmlformats.org/officeDocument/2006/relationships/image" Target="../media/image1.png" /><Relationship Id="rId4" Type="http://schemas.openxmlformats.org/officeDocument/2006/relationships/image" Target="../media/image5.png" /><Relationship Id="rId5" Type="http://schemas.openxmlformats.org/officeDocument/2006/relationships/image" Target="../media/image6.pn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themeOverride" Target="../theme/themeOverride4.xml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Relationship Id="rId2" Type="http://schemas.openxmlformats.org/officeDocument/2006/relationships/themeOverride" Target="../theme/themeOverride5.xml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Relationship Id="rId2" Type="http://schemas.openxmlformats.org/officeDocument/2006/relationships/themeOverride" Target="../theme/themeOverride6.xml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Relationship Id="rId3" Type="http://schemas.openxmlformats.org/officeDocument/2006/relationships/image" Target="../media/image5.png" /><Relationship Id="rId4" Type="http://schemas.openxmlformats.org/officeDocument/2006/relationships/image" Target="../media/image6.pn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Relationship Id="rId2" Type="http://schemas.openxmlformats.org/officeDocument/2006/relationships/themeOverride" Target="../theme/themeOverride7.xml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Relationship Id="rId2" Type="http://schemas.openxmlformats.org/officeDocument/2006/relationships/themeOverride" Target="../theme/themeOverride8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7" name="图片 6" descr="资源 21133"/>
          <p:cNvPicPr>
            <a:picLocks noChangeAspect="1"/>
          </p:cNvPicPr>
          <p:nvPr/>
        </p:nvPicPr>
        <p:blipFill>
          <a:blip r:embed="rId3"/>
          <a:srcRect l="2418" t="10278" r="2614" b="25105"/>
          <a:stretch>
            <a:fillRect/>
          </a:stretch>
        </p:blipFill>
        <p:spPr>
          <a:xfrm>
            <a:off x="-7620" y="635"/>
            <a:ext cx="12269470" cy="686752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3631578" y="75757"/>
            <a:ext cx="4991317" cy="1861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500" smtClean="0">
                <a:solidFill>
                  <a:srgbClr val="215065"/>
                </a:solidFill>
                <a:cs typeface="+mn-ea"/>
                <a:sym typeface="+mn-lt"/>
              </a:rPr>
              <a:t>2018</a:t>
            </a:r>
            <a:endParaRPr lang="en-US" altLang="zh-CN" sz="11500" smtClean="0">
              <a:solidFill>
                <a:srgbClr val="215065"/>
              </a:solidFill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088415" y="1770831"/>
            <a:ext cx="6077399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zh-CN" sz="6600" b="1" smtClean="0">
                <a:solidFill>
                  <a:srgbClr val="215065"/>
                </a:solidFill>
                <a:cs typeface="+mn-ea"/>
                <a:sym typeface="+mn-lt"/>
              </a:rPr>
              <a:t>圣诞节活动策划</a:t>
            </a:r>
            <a:endParaRPr lang="zh-CN" altLang="zh-CN" sz="6600" b="1" smtClean="0">
              <a:solidFill>
                <a:srgbClr val="215065"/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970199" y="2808265"/>
            <a:ext cx="44176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600">
                <a:solidFill>
                  <a:srgbClr val="215065"/>
                </a:solidFill>
                <a:cs typeface="+mn-ea"/>
                <a:sym typeface="+mn-lt"/>
              </a:rPr>
              <a:t>THE PROFESSIONAL POWERPOINT TEMPLATE</a:t>
            </a:r>
            <a:endParaRPr lang="en-US" altLang="zh-CN" sz="1600">
              <a:solidFill>
                <a:srgbClr val="215065"/>
              </a:solidFill>
              <a:cs typeface="+mn-ea"/>
              <a:sym typeface="+mn-lt"/>
            </a:endParaRPr>
          </a:p>
        </p:txBody>
      </p:sp>
      <p:sp>
        <p:nvSpPr>
          <p:cNvPr id="5" name="文本框 32"/>
          <p:cNvSpPr txBox="1">
            <a:spLocks noChangeArrowheads="1"/>
          </p:cNvSpPr>
          <p:nvPr/>
        </p:nvSpPr>
        <p:spPr bwMode="auto">
          <a:xfrm>
            <a:off x="5270112" y="3411774"/>
            <a:ext cx="1991360" cy="337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>
                <a:solidFill>
                  <a:srgbClr val="215065"/>
                </a:solidFill>
                <a:latin typeface="+mn-lt"/>
                <a:ea typeface="+mn-ea"/>
                <a:cs typeface="+mn-ea"/>
                <a:sym typeface="+mn-lt"/>
              </a:rPr>
              <a:t>汇报人</a:t>
            </a:r>
            <a:r>
              <a:rPr lang="zh-CN" altLang="en-US" sz="1600" smtClean="0">
                <a:solidFill>
                  <a:srgbClr val="215065"/>
                </a:solidFill>
                <a:latin typeface="+mn-lt"/>
                <a:ea typeface="+mn-ea"/>
                <a:cs typeface="+mn-ea"/>
                <a:sym typeface="+mn-lt"/>
              </a:rPr>
              <a:t>：代用名</a:t>
            </a:r>
            <a:endParaRPr lang="zh-CN" altLang="en-US" sz="1600" smtClean="0">
              <a:solidFill>
                <a:srgbClr val="215065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3970199" y="3570084"/>
            <a:ext cx="1299913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6822065" y="3580366"/>
            <a:ext cx="1299913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>
    <mc:Choice xmlns:p14="http://schemas.microsoft.com/office/powerpoint/2010/main" Requires="p14">
      <p:transition spd="slow" advClick="0" advTm="3000" p14:dur="15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11" name="Group 10"/>
          <p:cNvGrpSpPr/>
          <p:nvPr/>
        </p:nvGrpSpPr>
        <p:grpSpPr>
          <a:xfrm>
            <a:off x="6919931" y="3363165"/>
            <a:ext cx="1338608" cy="1338608"/>
            <a:chOff x="6920031" y="3363156"/>
            <a:chExt cx="1338773" cy="1338773"/>
          </a:xfrm>
        </p:grpSpPr>
        <p:sp>
          <p:nvSpPr>
            <p:cNvPr id="8" name="Oval 7"/>
            <p:cNvSpPr/>
            <p:nvPr/>
          </p:nvSpPr>
          <p:spPr>
            <a:xfrm>
              <a:off x="6920031" y="3363156"/>
              <a:ext cx="1338773" cy="1338773"/>
            </a:xfrm>
            <a:prstGeom prst="ellipse">
              <a:avLst/>
            </a:prstGeom>
            <a:solidFill>
              <a:schemeClr val="accent5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705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7357245" y="3796320"/>
              <a:ext cx="464344" cy="465138"/>
              <a:chOff x="7287419" y="3505994"/>
              <a:chExt cx="464344" cy="465138"/>
            </a:xfrm>
            <a:solidFill>
              <a:schemeClr val="bg2"/>
            </a:solidFill>
          </p:grpSpPr>
          <p:sp>
            <p:nvSpPr>
              <p:cNvPr id="22" name="AutoShape 37"/>
              <p:cNvSpPr/>
              <p:nvPr/>
            </p:nvSpPr>
            <p:spPr bwMode="auto">
              <a:xfrm>
                <a:off x="7287419" y="3549650"/>
                <a:ext cx="423069" cy="421482"/>
              </a:xfrm>
              <a:custGeom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48" tIns="19048" rIns="19048" bIns="19048" anchor="ctr"/>
              <a:lstStyle/>
              <a:p>
                <a:pPr algn="ctr" defTabSz="227965" hangingPunct="0"/>
                <a:endParaRPr lang="en-US" sz="1705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3" name="AutoShape 38"/>
              <p:cNvSpPr/>
              <p:nvPr/>
            </p:nvSpPr>
            <p:spPr bwMode="auto">
              <a:xfrm>
                <a:off x="7490619" y="3738563"/>
                <a:ext cx="72231" cy="73025"/>
              </a:xfrm>
              <a:custGeom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48" tIns="19048" rIns="19048" bIns="19048" anchor="ctr"/>
              <a:lstStyle/>
              <a:p>
                <a:pPr algn="ctr" defTabSz="227965" hangingPunct="0"/>
                <a:endParaRPr lang="en-US" sz="1705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4" name="AutoShape 39"/>
              <p:cNvSpPr/>
              <p:nvPr/>
            </p:nvSpPr>
            <p:spPr bwMode="auto">
              <a:xfrm>
                <a:off x="7679532" y="3505994"/>
                <a:ext cx="72231" cy="73025"/>
              </a:xfrm>
              <a:custGeom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48" tIns="19048" rIns="19048" bIns="19048" anchor="ctr"/>
              <a:lstStyle/>
              <a:p>
                <a:pPr algn="ctr" defTabSz="227965" hangingPunct="0"/>
                <a:endParaRPr lang="en-US" sz="1705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5" name="AutoShape 40"/>
              <p:cNvSpPr/>
              <p:nvPr/>
            </p:nvSpPr>
            <p:spPr bwMode="auto">
              <a:xfrm>
                <a:off x="7403307" y="3724275"/>
                <a:ext cx="57944" cy="57944"/>
              </a:xfrm>
              <a:custGeom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48" tIns="19048" rIns="19048" bIns="19048" anchor="ctr"/>
              <a:lstStyle/>
              <a:p>
                <a:pPr algn="ctr" defTabSz="227965" hangingPunct="0"/>
                <a:endParaRPr lang="en-US" sz="1705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6" name="AutoShape 41"/>
              <p:cNvSpPr/>
              <p:nvPr/>
            </p:nvSpPr>
            <p:spPr bwMode="auto">
              <a:xfrm>
                <a:off x="7461250" y="3825875"/>
                <a:ext cx="29369" cy="28575"/>
              </a:xfrm>
              <a:custGeom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48" tIns="19048" rIns="19048" bIns="19048" anchor="ctr"/>
              <a:lstStyle/>
              <a:p>
                <a:pPr algn="ctr" defTabSz="227965" hangingPunct="0"/>
                <a:endParaRPr lang="en-US" sz="1705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7" name="AutoShape 42"/>
              <p:cNvSpPr/>
              <p:nvPr/>
            </p:nvSpPr>
            <p:spPr bwMode="auto">
              <a:xfrm>
                <a:off x="7693819" y="3607594"/>
                <a:ext cx="28575" cy="29369"/>
              </a:xfrm>
              <a:custGeom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48" tIns="19048" rIns="19048" bIns="19048" anchor="ctr"/>
              <a:lstStyle/>
              <a:p>
                <a:pPr algn="ctr" defTabSz="227965" hangingPunct="0"/>
                <a:endParaRPr lang="en-US" sz="1705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2" name="Group 11"/>
          <p:cNvGrpSpPr/>
          <p:nvPr/>
        </p:nvGrpSpPr>
        <p:grpSpPr>
          <a:xfrm>
            <a:off x="6096001" y="2566989"/>
            <a:ext cx="1338608" cy="1338608"/>
            <a:chOff x="6096000" y="2566881"/>
            <a:chExt cx="1338773" cy="1338773"/>
          </a:xfrm>
        </p:grpSpPr>
        <p:sp>
          <p:nvSpPr>
            <p:cNvPr id="7" name="Oval 6"/>
            <p:cNvSpPr/>
            <p:nvPr/>
          </p:nvSpPr>
          <p:spPr>
            <a:xfrm>
              <a:off x="6096000" y="2566881"/>
              <a:ext cx="1338773" cy="1338773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705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6551978" y="3004095"/>
              <a:ext cx="434975" cy="464344"/>
              <a:chOff x="9159875" y="1647825"/>
              <a:chExt cx="434975" cy="464344"/>
            </a:xfrm>
            <a:solidFill>
              <a:schemeClr val="bg2"/>
            </a:solidFill>
          </p:grpSpPr>
          <p:sp>
            <p:nvSpPr>
              <p:cNvPr id="29" name="AutoShape 78"/>
              <p:cNvSpPr/>
              <p:nvPr/>
            </p:nvSpPr>
            <p:spPr bwMode="auto">
              <a:xfrm>
                <a:off x="9159875" y="1647825"/>
                <a:ext cx="434975" cy="464344"/>
              </a:xfrm>
              <a:custGeom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18900"/>
                    </a:moveTo>
                    <a:cubicBezTo>
                      <a:pt x="20160" y="19643"/>
                      <a:pt x="19513" y="20249"/>
                      <a:pt x="18720" y="20249"/>
                    </a:cubicBezTo>
                    <a:lnTo>
                      <a:pt x="2880" y="20249"/>
                    </a:lnTo>
                    <a:cubicBezTo>
                      <a:pt x="2086" y="20249"/>
                      <a:pt x="1440" y="19643"/>
                      <a:pt x="1440" y="18900"/>
                    </a:cubicBezTo>
                    <a:lnTo>
                      <a:pt x="1440" y="2700"/>
                    </a:lnTo>
                    <a:cubicBezTo>
                      <a:pt x="1440" y="1955"/>
                      <a:pt x="2086" y="1350"/>
                      <a:pt x="2880" y="1350"/>
                    </a:cubicBezTo>
                    <a:lnTo>
                      <a:pt x="18720" y="1350"/>
                    </a:lnTo>
                    <a:cubicBezTo>
                      <a:pt x="19513" y="1350"/>
                      <a:pt x="20160" y="1955"/>
                      <a:pt x="20160" y="2700"/>
                    </a:cubicBezTo>
                    <a:cubicBezTo>
                      <a:pt x="20160" y="2700"/>
                      <a:pt x="20160" y="18900"/>
                      <a:pt x="20160" y="18900"/>
                    </a:cubicBezTo>
                    <a:close/>
                    <a:moveTo>
                      <a:pt x="18720" y="0"/>
                    </a:moveTo>
                    <a:lnTo>
                      <a:pt x="2880" y="0"/>
                    </a:lnTo>
                    <a:cubicBezTo>
                      <a:pt x="1289" y="0"/>
                      <a:pt x="0" y="1208"/>
                      <a:pt x="0" y="2700"/>
                    </a:cubicBezTo>
                    <a:lnTo>
                      <a:pt x="0" y="18900"/>
                    </a:lnTo>
                    <a:cubicBezTo>
                      <a:pt x="0" y="20391"/>
                      <a:pt x="1289" y="21599"/>
                      <a:pt x="2880" y="21599"/>
                    </a:cubicBezTo>
                    <a:lnTo>
                      <a:pt x="18720" y="21599"/>
                    </a:lnTo>
                    <a:cubicBezTo>
                      <a:pt x="20310" y="21599"/>
                      <a:pt x="21599" y="20391"/>
                      <a:pt x="21599" y="18900"/>
                    </a:cubicBezTo>
                    <a:lnTo>
                      <a:pt x="21599" y="2700"/>
                    </a:lnTo>
                    <a:cubicBezTo>
                      <a:pt x="21599" y="1208"/>
                      <a:pt x="20310" y="0"/>
                      <a:pt x="1872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48" tIns="19048" rIns="19048" bIns="19048" anchor="ctr"/>
              <a:lstStyle/>
              <a:p>
                <a:pPr algn="ctr" defTabSz="227965" hangingPunct="0"/>
                <a:endParaRPr lang="en-US" sz="150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30" name="AutoShape 79"/>
              <p:cNvSpPr/>
              <p:nvPr/>
            </p:nvSpPr>
            <p:spPr bwMode="auto">
              <a:xfrm>
                <a:off x="9217819" y="1705769"/>
                <a:ext cx="319088" cy="290513"/>
              </a:xfrm>
              <a:custGeom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418" y="20519"/>
                    </a:moveTo>
                    <a:lnTo>
                      <a:pt x="14053" y="16248"/>
                    </a:lnTo>
                    <a:lnTo>
                      <a:pt x="16690" y="12959"/>
                    </a:lnTo>
                    <a:lnTo>
                      <a:pt x="20618" y="17689"/>
                    </a:lnTo>
                    <a:lnTo>
                      <a:pt x="20618" y="20519"/>
                    </a:lnTo>
                    <a:cubicBezTo>
                      <a:pt x="20618" y="20519"/>
                      <a:pt x="17418" y="20519"/>
                      <a:pt x="17418" y="20519"/>
                    </a:cubicBezTo>
                    <a:close/>
                    <a:moveTo>
                      <a:pt x="981" y="11446"/>
                    </a:moveTo>
                    <a:lnTo>
                      <a:pt x="4909" y="6479"/>
                    </a:lnTo>
                    <a:lnTo>
                      <a:pt x="12828" y="16353"/>
                    </a:lnTo>
                    <a:lnTo>
                      <a:pt x="13398" y="17064"/>
                    </a:lnTo>
                    <a:lnTo>
                      <a:pt x="16109" y="20519"/>
                    </a:lnTo>
                    <a:lnTo>
                      <a:pt x="981" y="20519"/>
                    </a:lnTo>
                    <a:cubicBezTo>
                      <a:pt x="981" y="20519"/>
                      <a:pt x="981" y="11446"/>
                      <a:pt x="981" y="11446"/>
                    </a:cubicBezTo>
                    <a:close/>
                    <a:moveTo>
                      <a:pt x="20618" y="1080"/>
                    </a:moveTo>
                    <a:lnTo>
                      <a:pt x="20618" y="16058"/>
                    </a:lnTo>
                    <a:lnTo>
                      <a:pt x="17427" y="12244"/>
                    </a:lnTo>
                    <a:cubicBezTo>
                      <a:pt x="17240" y="12012"/>
                      <a:pt x="16972" y="11879"/>
                      <a:pt x="16690" y="11879"/>
                    </a:cubicBezTo>
                    <a:cubicBezTo>
                      <a:pt x="16409" y="11879"/>
                      <a:pt x="16141" y="12012"/>
                      <a:pt x="15954" y="12244"/>
                    </a:cubicBezTo>
                    <a:lnTo>
                      <a:pt x="13399" y="15432"/>
                    </a:lnTo>
                    <a:lnTo>
                      <a:pt x="5645" y="5764"/>
                    </a:lnTo>
                    <a:cubicBezTo>
                      <a:pt x="5458" y="5532"/>
                      <a:pt x="5190" y="5400"/>
                      <a:pt x="4909" y="5400"/>
                    </a:cubicBezTo>
                    <a:cubicBezTo>
                      <a:pt x="4627" y="5400"/>
                      <a:pt x="4359" y="5532"/>
                      <a:pt x="4172" y="5764"/>
                    </a:cubicBezTo>
                    <a:lnTo>
                      <a:pt x="981" y="9812"/>
                    </a:lnTo>
                    <a:lnTo>
                      <a:pt x="981" y="1080"/>
                    </a:lnTo>
                    <a:cubicBezTo>
                      <a:pt x="981" y="1080"/>
                      <a:pt x="20618" y="1080"/>
                      <a:pt x="20618" y="1080"/>
                    </a:cubicBezTo>
                    <a:close/>
                    <a:moveTo>
                      <a:pt x="20618" y="0"/>
                    </a:moveTo>
                    <a:lnTo>
                      <a:pt x="981" y="0"/>
                    </a:lnTo>
                    <a:cubicBezTo>
                      <a:pt x="439" y="0"/>
                      <a:pt x="0" y="483"/>
                      <a:pt x="0" y="1080"/>
                    </a:cubicBezTo>
                    <a:lnTo>
                      <a:pt x="0" y="20519"/>
                    </a:lnTo>
                    <a:cubicBezTo>
                      <a:pt x="0" y="21116"/>
                      <a:pt x="439" y="21599"/>
                      <a:pt x="981" y="21599"/>
                    </a:cubicBezTo>
                    <a:lnTo>
                      <a:pt x="20618" y="21599"/>
                    </a:lnTo>
                    <a:cubicBezTo>
                      <a:pt x="21160" y="21599"/>
                      <a:pt x="21600" y="21116"/>
                      <a:pt x="21600" y="20519"/>
                    </a:cubicBezTo>
                    <a:lnTo>
                      <a:pt x="21600" y="1080"/>
                    </a:lnTo>
                    <a:cubicBezTo>
                      <a:pt x="21600" y="483"/>
                      <a:pt x="21160" y="0"/>
                      <a:pt x="20618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48" tIns="19048" rIns="19048" bIns="19048" anchor="ctr"/>
              <a:lstStyle/>
              <a:p>
                <a:pPr algn="ctr" defTabSz="227965" hangingPunct="0"/>
                <a:endParaRPr lang="en-US" sz="150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31" name="AutoShape 80"/>
              <p:cNvSpPr/>
              <p:nvPr/>
            </p:nvSpPr>
            <p:spPr bwMode="auto">
              <a:xfrm>
                <a:off x="9391650" y="1749425"/>
                <a:ext cx="87313" cy="87313"/>
              </a:xfrm>
              <a:custGeom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3600"/>
                    </a:moveTo>
                    <a:cubicBezTo>
                      <a:pt x="14769" y="3600"/>
                      <a:pt x="17999" y="6827"/>
                      <a:pt x="17999" y="10800"/>
                    </a:cubicBezTo>
                    <a:cubicBezTo>
                      <a:pt x="17999" y="14769"/>
                      <a:pt x="14769" y="18000"/>
                      <a:pt x="10800" y="18000"/>
                    </a:cubicBezTo>
                    <a:cubicBezTo>
                      <a:pt x="6830" y="18000"/>
                      <a:pt x="3600" y="14769"/>
                      <a:pt x="3600" y="10800"/>
                    </a:cubicBezTo>
                    <a:cubicBezTo>
                      <a:pt x="3600" y="6827"/>
                      <a:pt x="6830" y="3600"/>
                      <a:pt x="10800" y="3600"/>
                    </a:cubicBezTo>
                    <a:moveTo>
                      <a:pt x="10800" y="21599"/>
                    </a:moveTo>
                    <a:cubicBezTo>
                      <a:pt x="16766" y="21599"/>
                      <a:pt x="21600" y="16762"/>
                      <a:pt x="21600" y="10800"/>
                    </a:cubicBezTo>
                    <a:cubicBezTo>
                      <a:pt x="21600" y="4833"/>
                      <a:pt x="16766" y="0"/>
                      <a:pt x="10800" y="0"/>
                    </a:cubicBezTo>
                    <a:cubicBezTo>
                      <a:pt x="4833" y="0"/>
                      <a:pt x="0" y="4833"/>
                      <a:pt x="0" y="10800"/>
                    </a:cubicBezTo>
                    <a:cubicBezTo>
                      <a:pt x="0" y="16762"/>
                      <a:pt x="4833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48" tIns="19048" rIns="19048" bIns="19048" anchor="ctr"/>
              <a:lstStyle/>
              <a:p>
                <a:pPr algn="ctr" defTabSz="227965" hangingPunct="0"/>
                <a:endParaRPr lang="en-US" sz="150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3" name="Group 12"/>
          <p:cNvGrpSpPr/>
          <p:nvPr/>
        </p:nvGrpSpPr>
        <p:grpSpPr>
          <a:xfrm>
            <a:off x="4362368" y="1776785"/>
            <a:ext cx="1959856" cy="1959856"/>
            <a:chOff x="4362154" y="1776581"/>
            <a:chExt cx="1960098" cy="1960098"/>
          </a:xfrm>
        </p:grpSpPr>
        <p:sp>
          <p:nvSpPr>
            <p:cNvPr id="6" name="Oval 5"/>
            <p:cNvSpPr/>
            <p:nvPr/>
          </p:nvSpPr>
          <p:spPr>
            <a:xfrm>
              <a:off x="4362154" y="1776581"/>
              <a:ext cx="1960098" cy="1960098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705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4" name="Freeform 43"/>
            <p:cNvSpPr>
              <a:spLocks noEditPoints="1"/>
            </p:cNvSpPr>
            <p:nvPr/>
          </p:nvSpPr>
          <p:spPr bwMode="auto">
            <a:xfrm>
              <a:off x="4899621" y="2488223"/>
              <a:ext cx="904951" cy="528990"/>
            </a:xfrm>
            <a:custGeom>
              <a:gdLst>
                <a:gd name="T0" fmla="*/ 232 w 316"/>
                <a:gd name="T1" fmla="*/ 27 h 172"/>
                <a:gd name="T2" fmla="*/ 221 w 316"/>
                <a:gd name="T3" fmla="*/ 20 h 172"/>
                <a:gd name="T4" fmla="*/ 157 w 316"/>
                <a:gd name="T5" fmla="*/ 10 h 172"/>
                <a:gd name="T6" fmla="*/ 92 w 316"/>
                <a:gd name="T7" fmla="*/ 9 h 172"/>
                <a:gd name="T8" fmla="*/ 84 w 316"/>
                <a:gd name="T9" fmla="*/ 13 h 172"/>
                <a:gd name="T10" fmla="*/ 0 w 316"/>
                <a:gd name="T11" fmla="*/ 121 h 172"/>
                <a:gd name="T12" fmla="*/ 78 w 316"/>
                <a:gd name="T13" fmla="*/ 109 h 172"/>
                <a:gd name="T14" fmla="*/ 84 w 316"/>
                <a:gd name="T15" fmla="*/ 113 h 172"/>
                <a:gd name="T16" fmla="*/ 120 w 316"/>
                <a:gd name="T17" fmla="*/ 142 h 172"/>
                <a:gd name="T18" fmla="*/ 159 w 316"/>
                <a:gd name="T19" fmla="*/ 163 h 172"/>
                <a:gd name="T20" fmla="*/ 163 w 316"/>
                <a:gd name="T21" fmla="*/ 165 h 172"/>
                <a:gd name="T22" fmla="*/ 190 w 316"/>
                <a:gd name="T23" fmla="*/ 164 h 172"/>
                <a:gd name="T24" fmla="*/ 217 w 316"/>
                <a:gd name="T25" fmla="*/ 153 h 172"/>
                <a:gd name="T26" fmla="*/ 233 w 316"/>
                <a:gd name="T27" fmla="*/ 146 h 172"/>
                <a:gd name="T28" fmla="*/ 265 w 316"/>
                <a:gd name="T29" fmla="*/ 162 h 172"/>
                <a:gd name="T30" fmla="*/ 288 w 316"/>
                <a:gd name="T31" fmla="*/ 14 h 172"/>
                <a:gd name="T32" fmla="*/ 225 w 316"/>
                <a:gd name="T33" fmla="*/ 129 h 172"/>
                <a:gd name="T34" fmla="*/ 225 w 316"/>
                <a:gd name="T35" fmla="*/ 139 h 172"/>
                <a:gd name="T36" fmla="*/ 216 w 316"/>
                <a:gd name="T37" fmla="*/ 142 h 172"/>
                <a:gd name="T38" fmla="*/ 207 w 316"/>
                <a:gd name="T39" fmla="*/ 142 h 172"/>
                <a:gd name="T40" fmla="*/ 189 w 316"/>
                <a:gd name="T41" fmla="*/ 153 h 172"/>
                <a:gd name="T42" fmla="*/ 185 w 316"/>
                <a:gd name="T43" fmla="*/ 153 h 172"/>
                <a:gd name="T44" fmla="*/ 180 w 316"/>
                <a:gd name="T45" fmla="*/ 156 h 172"/>
                <a:gd name="T46" fmla="*/ 157 w 316"/>
                <a:gd name="T47" fmla="*/ 149 h 172"/>
                <a:gd name="T48" fmla="*/ 130 w 316"/>
                <a:gd name="T49" fmla="*/ 128 h 172"/>
                <a:gd name="T50" fmla="*/ 88 w 316"/>
                <a:gd name="T51" fmla="*/ 103 h 172"/>
                <a:gd name="T52" fmla="*/ 71 w 316"/>
                <a:gd name="T53" fmla="*/ 91 h 172"/>
                <a:gd name="T54" fmla="*/ 71 w 316"/>
                <a:gd name="T55" fmla="*/ 90 h 172"/>
                <a:gd name="T56" fmla="*/ 72 w 316"/>
                <a:gd name="T57" fmla="*/ 88 h 172"/>
                <a:gd name="T58" fmla="*/ 93 w 316"/>
                <a:gd name="T59" fmla="*/ 20 h 172"/>
                <a:gd name="T60" fmla="*/ 132 w 316"/>
                <a:gd name="T61" fmla="*/ 24 h 172"/>
                <a:gd name="T62" fmla="*/ 127 w 316"/>
                <a:gd name="T63" fmla="*/ 72 h 172"/>
                <a:gd name="T64" fmla="*/ 185 w 316"/>
                <a:gd name="T65" fmla="*/ 54 h 172"/>
                <a:gd name="T66" fmla="*/ 241 w 316"/>
                <a:gd name="T67" fmla="*/ 119 h 17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6" h="172">
                  <a:moveTo>
                    <a:pt x="288" y="14"/>
                  </a:moveTo>
                  <a:cubicBezTo>
                    <a:pt x="232" y="27"/>
                    <a:pt x="232" y="27"/>
                    <a:pt x="232" y="27"/>
                  </a:cubicBezTo>
                  <a:cubicBezTo>
                    <a:pt x="233" y="31"/>
                    <a:pt x="233" y="31"/>
                    <a:pt x="233" y="31"/>
                  </a:cubicBezTo>
                  <a:cubicBezTo>
                    <a:pt x="228" y="22"/>
                    <a:pt x="221" y="20"/>
                    <a:pt x="221" y="20"/>
                  </a:cubicBezTo>
                  <a:cubicBezTo>
                    <a:pt x="178" y="7"/>
                    <a:pt x="178" y="7"/>
                    <a:pt x="178" y="7"/>
                  </a:cubicBezTo>
                  <a:cubicBezTo>
                    <a:pt x="173" y="5"/>
                    <a:pt x="165" y="7"/>
                    <a:pt x="157" y="10"/>
                  </a:cubicBezTo>
                  <a:cubicBezTo>
                    <a:pt x="156" y="9"/>
                    <a:pt x="156" y="9"/>
                    <a:pt x="156" y="9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1" y="9"/>
                    <a:pt x="87" y="10"/>
                    <a:pt x="84" y="13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54" y="148"/>
                    <a:pt x="54" y="148"/>
                    <a:pt x="54" y="148"/>
                  </a:cubicBezTo>
                  <a:cubicBezTo>
                    <a:pt x="69" y="144"/>
                    <a:pt x="76" y="120"/>
                    <a:pt x="78" y="109"/>
                  </a:cubicBezTo>
                  <a:cubicBezTo>
                    <a:pt x="82" y="112"/>
                    <a:pt x="82" y="112"/>
                    <a:pt x="82" y="112"/>
                  </a:cubicBezTo>
                  <a:cubicBezTo>
                    <a:pt x="84" y="113"/>
                    <a:pt x="84" y="113"/>
                    <a:pt x="84" y="113"/>
                  </a:cubicBezTo>
                  <a:cubicBezTo>
                    <a:pt x="84" y="120"/>
                    <a:pt x="85" y="130"/>
                    <a:pt x="99" y="127"/>
                  </a:cubicBezTo>
                  <a:cubicBezTo>
                    <a:pt x="99" y="127"/>
                    <a:pt x="100" y="157"/>
                    <a:pt x="120" y="142"/>
                  </a:cubicBezTo>
                  <a:cubicBezTo>
                    <a:pt x="120" y="142"/>
                    <a:pt x="120" y="161"/>
                    <a:pt x="138" y="155"/>
                  </a:cubicBezTo>
                  <a:cubicBezTo>
                    <a:pt x="138" y="155"/>
                    <a:pt x="141" y="172"/>
                    <a:pt x="159" y="163"/>
                  </a:cubicBezTo>
                  <a:cubicBezTo>
                    <a:pt x="162" y="165"/>
                    <a:pt x="162" y="165"/>
                    <a:pt x="162" y="165"/>
                  </a:cubicBezTo>
                  <a:cubicBezTo>
                    <a:pt x="163" y="165"/>
                    <a:pt x="163" y="165"/>
                    <a:pt x="163" y="165"/>
                  </a:cubicBezTo>
                  <a:cubicBezTo>
                    <a:pt x="164" y="165"/>
                    <a:pt x="173" y="168"/>
                    <a:pt x="181" y="167"/>
                  </a:cubicBezTo>
                  <a:cubicBezTo>
                    <a:pt x="185" y="167"/>
                    <a:pt x="188" y="166"/>
                    <a:pt x="190" y="164"/>
                  </a:cubicBezTo>
                  <a:cubicBezTo>
                    <a:pt x="196" y="163"/>
                    <a:pt x="208" y="161"/>
                    <a:pt x="214" y="153"/>
                  </a:cubicBezTo>
                  <a:cubicBezTo>
                    <a:pt x="215" y="153"/>
                    <a:pt x="216" y="153"/>
                    <a:pt x="217" y="153"/>
                  </a:cubicBezTo>
                  <a:cubicBezTo>
                    <a:pt x="217" y="153"/>
                    <a:pt x="217" y="153"/>
                    <a:pt x="217" y="153"/>
                  </a:cubicBezTo>
                  <a:cubicBezTo>
                    <a:pt x="224" y="153"/>
                    <a:pt x="230" y="150"/>
                    <a:pt x="233" y="146"/>
                  </a:cubicBezTo>
                  <a:cubicBezTo>
                    <a:pt x="235" y="143"/>
                    <a:pt x="236" y="140"/>
                    <a:pt x="236" y="136"/>
                  </a:cubicBezTo>
                  <a:cubicBezTo>
                    <a:pt x="236" y="136"/>
                    <a:pt x="248" y="160"/>
                    <a:pt x="265" y="162"/>
                  </a:cubicBezTo>
                  <a:cubicBezTo>
                    <a:pt x="316" y="137"/>
                    <a:pt x="316" y="137"/>
                    <a:pt x="316" y="137"/>
                  </a:cubicBezTo>
                  <a:lnTo>
                    <a:pt x="288" y="14"/>
                  </a:lnTo>
                  <a:close/>
                  <a:moveTo>
                    <a:pt x="230" y="127"/>
                  </a:moveTo>
                  <a:cubicBezTo>
                    <a:pt x="225" y="129"/>
                    <a:pt x="225" y="129"/>
                    <a:pt x="225" y="129"/>
                  </a:cubicBezTo>
                  <a:cubicBezTo>
                    <a:pt x="226" y="133"/>
                    <a:pt x="226" y="133"/>
                    <a:pt x="226" y="133"/>
                  </a:cubicBezTo>
                  <a:cubicBezTo>
                    <a:pt x="226" y="137"/>
                    <a:pt x="225" y="139"/>
                    <a:pt x="225" y="139"/>
                  </a:cubicBezTo>
                  <a:cubicBezTo>
                    <a:pt x="223" y="141"/>
                    <a:pt x="220" y="142"/>
                    <a:pt x="216" y="142"/>
                  </a:cubicBezTo>
                  <a:cubicBezTo>
                    <a:pt x="216" y="142"/>
                    <a:pt x="216" y="142"/>
                    <a:pt x="216" y="142"/>
                  </a:cubicBezTo>
                  <a:cubicBezTo>
                    <a:pt x="214" y="143"/>
                    <a:pt x="212" y="142"/>
                    <a:pt x="211" y="142"/>
                  </a:cubicBezTo>
                  <a:cubicBezTo>
                    <a:pt x="207" y="142"/>
                    <a:pt x="207" y="142"/>
                    <a:pt x="207" y="142"/>
                  </a:cubicBezTo>
                  <a:cubicBezTo>
                    <a:pt x="206" y="146"/>
                    <a:pt x="206" y="146"/>
                    <a:pt x="206" y="146"/>
                  </a:cubicBezTo>
                  <a:cubicBezTo>
                    <a:pt x="204" y="150"/>
                    <a:pt x="196" y="153"/>
                    <a:pt x="189" y="153"/>
                  </a:cubicBezTo>
                  <a:cubicBezTo>
                    <a:pt x="188" y="153"/>
                    <a:pt x="188" y="153"/>
                    <a:pt x="188" y="153"/>
                  </a:cubicBezTo>
                  <a:cubicBezTo>
                    <a:pt x="185" y="153"/>
                    <a:pt x="185" y="153"/>
                    <a:pt x="185" y="153"/>
                  </a:cubicBezTo>
                  <a:cubicBezTo>
                    <a:pt x="184" y="155"/>
                    <a:pt x="184" y="155"/>
                    <a:pt x="184" y="155"/>
                  </a:cubicBezTo>
                  <a:cubicBezTo>
                    <a:pt x="183" y="156"/>
                    <a:pt x="182" y="156"/>
                    <a:pt x="180" y="156"/>
                  </a:cubicBezTo>
                  <a:cubicBezTo>
                    <a:pt x="175" y="157"/>
                    <a:pt x="169" y="155"/>
                    <a:pt x="167" y="155"/>
                  </a:cubicBezTo>
                  <a:cubicBezTo>
                    <a:pt x="157" y="149"/>
                    <a:pt x="157" y="149"/>
                    <a:pt x="157" y="149"/>
                  </a:cubicBezTo>
                  <a:cubicBezTo>
                    <a:pt x="156" y="144"/>
                    <a:pt x="154" y="140"/>
                    <a:pt x="149" y="140"/>
                  </a:cubicBezTo>
                  <a:cubicBezTo>
                    <a:pt x="149" y="140"/>
                    <a:pt x="147" y="116"/>
                    <a:pt x="130" y="128"/>
                  </a:cubicBezTo>
                  <a:cubicBezTo>
                    <a:pt x="130" y="128"/>
                    <a:pt x="125" y="108"/>
                    <a:pt x="109" y="117"/>
                  </a:cubicBezTo>
                  <a:cubicBezTo>
                    <a:pt x="88" y="103"/>
                    <a:pt x="88" y="103"/>
                    <a:pt x="88" y="103"/>
                  </a:cubicBezTo>
                  <a:cubicBezTo>
                    <a:pt x="72" y="91"/>
                    <a:pt x="72" y="91"/>
                    <a:pt x="72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0"/>
                    <a:pt x="71" y="90"/>
                    <a:pt x="71" y="90"/>
                  </a:cubicBezTo>
                  <a:cubicBezTo>
                    <a:pt x="72" y="89"/>
                    <a:pt x="72" y="89"/>
                    <a:pt x="72" y="89"/>
                  </a:cubicBezTo>
                  <a:cubicBezTo>
                    <a:pt x="72" y="88"/>
                    <a:pt x="72" y="88"/>
                    <a:pt x="72" y="88"/>
                  </a:cubicBezTo>
                  <a:cubicBezTo>
                    <a:pt x="72" y="87"/>
                    <a:pt x="90" y="26"/>
                    <a:pt x="91" y="21"/>
                  </a:cubicBezTo>
                  <a:cubicBezTo>
                    <a:pt x="91" y="21"/>
                    <a:pt x="93" y="20"/>
                    <a:pt x="93" y="20"/>
                  </a:cubicBezTo>
                  <a:cubicBezTo>
                    <a:pt x="138" y="20"/>
                    <a:pt x="138" y="20"/>
                    <a:pt x="138" y="20"/>
                  </a:cubicBezTo>
                  <a:cubicBezTo>
                    <a:pt x="134" y="22"/>
                    <a:pt x="132" y="24"/>
                    <a:pt x="132" y="24"/>
                  </a:cubicBezTo>
                  <a:cubicBezTo>
                    <a:pt x="125" y="30"/>
                    <a:pt x="122" y="60"/>
                    <a:pt x="122" y="60"/>
                  </a:cubicBezTo>
                  <a:cubicBezTo>
                    <a:pt x="119" y="67"/>
                    <a:pt x="127" y="72"/>
                    <a:pt x="127" y="72"/>
                  </a:cubicBezTo>
                  <a:cubicBezTo>
                    <a:pt x="140" y="81"/>
                    <a:pt x="154" y="47"/>
                    <a:pt x="154" y="47"/>
                  </a:cubicBezTo>
                  <a:cubicBezTo>
                    <a:pt x="161" y="41"/>
                    <a:pt x="172" y="45"/>
                    <a:pt x="185" y="54"/>
                  </a:cubicBezTo>
                  <a:cubicBezTo>
                    <a:pt x="206" y="76"/>
                    <a:pt x="232" y="102"/>
                    <a:pt x="239" y="111"/>
                  </a:cubicBezTo>
                  <a:cubicBezTo>
                    <a:pt x="241" y="114"/>
                    <a:pt x="242" y="117"/>
                    <a:pt x="241" y="119"/>
                  </a:cubicBezTo>
                  <a:cubicBezTo>
                    <a:pt x="240" y="123"/>
                    <a:pt x="233" y="126"/>
                    <a:pt x="230" y="1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29" tIns="45715" rIns="91429" bIns="45715" numCol="1" anchor="t" anchorCtr="0" compatLnSpc="1"/>
            <a:lstStyle/>
            <a:p>
              <a:endParaRPr lang="en-GB" sz="1705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096003" y="4400253"/>
            <a:ext cx="1781687" cy="1781687"/>
            <a:chOff x="6096000" y="4400370"/>
            <a:chExt cx="1781907" cy="1781907"/>
          </a:xfrm>
        </p:grpSpPr>
        <p:sp>
          <p:nvSpPr>
            <p:cNvPr id="9" name="Oval 8"/>
            <p:cNvSpPr/>
            <p:nvPr/>
          </p:nvSpPr>
          <p:spPr>
            <a:xfrm>
              <a:off x="6096000" y="4400370"/>
              <a:ext cx="1781907" cy="1781907"/>
            </a:xfrm>
            <a:prstGeom prst="ellipse">
              <a:avLst/>
            </a:prstGeom>
            <a:solidFill>
              <a:schemeClr val="accent6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705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45" name="Group 44"/>
            <p:cNvGrpSpPr/>
            <p:nvPr/>
          </p:nvGrpSpPr>
          <p:grpSpPr>
            <a:xfrm>
              <a:off x="6612822" y="4917650"/>
              <a:ext cx="632375" cy="747345"/>
              <a:chOff x="1325323" y="3586519"/>
              <a:chExt cx="632375" cy="747345"/>
            </a:xfrm>
            <a:solidFill>
              <a:schemeClr val="bg2"/>
            </a:solidFill>
          </p:grpSpPr>
          <p:sp>
            <p:nvSpPr>
              <p:cNvPr id="46" name="Freeform 45"/>
              <p:cNvSpPr>
                <a:spLocks noEditPoints="1"/>
              </p:cNvSpPr>
              <p:nvPr/>
            </p:nvSpPr>
            <p:spPr bwMode="auto">
              <a:xfrm>
                <a:off x="1325323" y="3586519"/>
                <a:ext cx="632375" cy="747345"/>
              </a:xfrm>
              <a:custGeom>
                <a:gdLst>
                  <a:gd name="T0" fmla="*/ 215 w 221"/>
                  <a:gd name="T1" fmla="*/ 212 h 243"/>
                  <a:gd name="T2" fmla="*/ 174 w 221"/>
                  <a:gd name="T3" fmla="*/ 157 h 243"/>
                  <a:gd name="T4" fmla="*/ 179 w 221"/>
                  <a:gd name="T5" fmla="*/ 37 h 243"/>
                  <a:gd name="T6" fmla="*/ 105 w 221"/>
                  <a:gd name="T7" fmla="*/ 0 h 243"/>
                  <a:gd name="T8" fmla="*/ 49 w 221"/>
                  <a:gd name="T9" fmla="*/ 19 h 243"/>
                  <a:gd name="T10" fmla="*/ 31 w 221"/>
                  <a:gd name="T11" fmla="*/ 151 h 243"/>
                  <a:gd name="T12" fmla="*/ 105 w 221"/>
                  <a:gd name="T13" fmla="*/ 188 h 243"/>
                  <a:gd name="T14" fmla="*/ 143 w 221"/>
                  <a:gd name="T15" fmla="*/ 180 h 243"/>
                  <a:gd name="T16" fmla="*/ 185 w 221"/>
                  <a:gd name="T17" fmla="*/ 235 h 243"/>
                  <a:gd name="T18" fmla="*/ 200 w 221"/>
                  <a:gd name="T19" fmla="*/ 243 h 243"/>
                  <a:gd name="T20" fmla="*/ 200 w 221"/>
                  <a:gd name="T21" fmla="*/ 243 h 243"/>
                  <a:gd name="T22" fmla="*/ 211 w 221"/>
                  <a:gd name="T23" fmla="*/ 239 h 243"/>
                  <a:gd name="T24" fmla="*/ 215 w 221"/>
                  <a:gd name="T25" fmla="*/ 212 h 243"/>
                  <a:gd name="T26" fmla="*/ 144 w 221"/>
                  <a:gd name="T27" fmla="*/ 146 h 243"/>
                  <a:gd name="T28" fmla="*/ 105 w 221"/>
                  <a:gd name="T29" fmla="*/ 159 h 243"/>
                  <a:gd name="T30" fmla="*/ 54 w 221"/>
                  <a:gd name="T31" fmla="*/ 133 h 243"/>
                  <a:gd name="T32" fmla="*/ 66 w 221"/>
                  <a:gd name="T33" fmla="*/ 42 h 243"/>
                  <a:gd name="T34" fmla="*/ 105 w 221"/>
                  <a:gd name="T35" fmla="*/ 29 h 243"/>
                  <a:gd name="T36" fmla="*/ 156 w 221"/>
                  <a:gd name="T37" fmla="*/ 54 h 243"/>
                  <a:gd name="T38" fmla="*/ 144 w 221"/>
                  <a:gd name="T39" fmla="*/ 146 h 243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21" h="243">
                    <a:moveTo>
                      <a:pt x="215" y="212"/>
                    </a:moveTo>
                    <a:cubicBezTo>
                      <a:pt x="174" y="157"/>
                      <a:pt x="174" y="157"/>
                      <a:pt x="174" y="157"/>
                    </a:cubicBezTo>
                    <a:cubicBezTo>
                      <a:pt x="204" y="124"/>
                      <a:pt x="206" y="73"/>
                      <a:pt x="179" y="37"/>
                    </a:cubicBezTo>
                    <a:cubicBezTo>
                      <a:pt x="161" y="13"/>
                      <a:pt x="134" y="0"/>
                      <a:pt x="105" y="0"/>
                    </a:cubicBezTo>
                    <a:cubicBezTo>
                      <a:pt x="85" y="0"/>
                      <a:pt x="65" y="7"/>
                      <a:pt x="49" y="19"/>
                    </a:cubicBezTo>
                    <a:cubicBezTo>
                      <a:pt x="8" y="51"/>
                      <a:pt x="0" y="110"/>
                      <a:pt x="31" y="151"/>
                    </a:cubicBezTo>
                    <a:cubicBezTo>
                      <a:pt x="49" y="174"/>
                      <a:pt x="76" y="188"/>
                      <a:pt x="105" y="188"/>
                    </a:cubicBezTo>
                    <a:cubicBezTo>
                      <a:pt x="118" y="188"/>
                      <a:pt x="131" y="185"/>
                      <a:pt x="143" y="180"/>
                    </a:cubicBezTo>
                    <a:cubicBezTo>
                      <a:pt x="185" y="235"/>
                      <a:pt x="185" y="235"/>
                      <a:pt x="185" y="235"/>
                    </a:cubicBezTo>
                    <a:cubicBezTo>
                      <a:pt x="189" y="240"/>
                      <a:pt x="194" y="243"/>
                      <a:pt x="200" y="243"/>
                    </a:cubicBezTo>
                    <a:cubicBezTo>
                      <a:pt x="200" y="243"/>
                      <a:pt x="200" y="243"/>
                      <a:pt x="200" y="243"/>
                    </a:cubicBezTo>
                    <a:cubicBezTo>
                      <a:pt x="204" y="243"/>
                      <a:pt x="208" y="241"/>
                      <a:pt x="211" y="239"/>
                    </a:cubicBezTo>
                    <a:cubicBezTo>
                      <a:pt x="220" y="232"/>
                      <a:pt x="221" y="220"/>
                      <a:pt x="215" y="212"/>
                    </a:cubicBezTo>
                    <a:close/>
                    <a:moveTo>
                      <a:pt x="144" y="146"/>
                    </a:moveTo>
                    <a:cubicBezTo>
                      <a:pt x="133" y="154"/>
                      <a:pt x="119" y="159"/>
                      <a:pt x="105" y="159"/>
                    </a:cubicBezTo>
                    <a:cubicBezTo>
                      <a:pt x="85" y="159"/>
                      <a:pt x="66" y="150"/>
                      <a:pt x="54" y="133"/>
                    </a:cubicBezTo>
                    <a:cubicBezTo>
                      <a:pt x="33" y="105"/>
                      <a:pt x="38" y="64"/>
                      <a:pt x="66" y="42"/>
                    </a:cubicBezTo>
                    <a:cubicBezTo>
                      <a:pt x="78" y="33"/>
                      <a:pt x="91" y="29"/>
                      <a:pt x="105" y="29"/>
                    </a:cubicBezTo>
                    <a:cubicBezTo>
                      <a:pt x="125" y="29"/>
                      <a:pt x="144" y="38"/>
                      <a:pt x="156" y="54"/>
                    </a:cubicBezTo>
                    <a:cubicBezTo>
                      <a:pt x="178" y="83"/>
                      <a:pt x="172" y="124"/>
                      <a:pt x="144" y="14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9" tIns="45715" rIns="91429" bIns="45715" numCol="1" anchor="t" anchorCtr="0" compatLnSpc="1"/>
              <a:lstStyle/>
              <a:p>
                <a:endParaRPr lang="en-GB" sz="1705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7" name="Freeform 46"/>
              <p:cNvSpPr/>
              <p:nvPr/>
            </p:nvSpPr>
            <p:spPr bwMode="auto">
              <a:xfrm>
                <a:off x="1503405" y="3752885"/>
                <a:ext cx="248347" cy="223554"/>
              </a:xfrm>
              <a:custGeom>
                <a:gdLst>
                  <a:gd name="T0" fmla="*/ 86 w 87"/>
                  <a:gd name="T1" fmla="*/ 33 h 73"/>
                  <a:gd name="T2" fmla="*/ 45 w 87"/>
                  <a:gd name="T3" fmla="*/ 1 h 73"/>
                  <a:gd name="T4" fmla="*/ 40 w 87"/>
                  <a:gd name="T5" fmla="*/ 1 h 73"/>
                  <a:gd name="T6" fmla="*/ 24 w 87"/>
                  <a:gd name="T7" fmla="*/ 14 h 73"/>
                  <a:gd name="T8" fmla="*/ 24 w 87"/>
                  <a:gd name="T9" fmla="*/ 1 h 73"/>
                  <a:gd name="T10" fmla="*/ 15 w 87"/>
                  <a:gd name="T11" fmla="*/ 1 h 73"/>
                  <a:gd name="T12" fmla="*/ 15 w 87"/>
                  <a:gd name="T13" fmla="*/ 22 h 73"/>
                  <a:gd name="T14" fmla="*/ 8 w 87"/>
                  <a:gd name="T15" fmla="*/ 27 h 73"/>
                  <a:gd name="T16" fmla="*/ 1 w 87"/>
                  <a:gd name="T17" fmla="*/ 33 h 73"/>
                  <a:gd name="T18" fmla="*/ 1 w 87"/>
                  <a:gd name="T19" fmla="*/ 35 h 73"/>
                  <a:gd name="T20" fmla="*/ 8 w 87"/>
                  <a:gd name="T21" fmla="*/ 35 h 73"/>
                  <a:gd name="T22" fmla="*/ 8 w 87"/>
                  <a:gd name="T23" fmla="*/ 73 h 73"/>
                  <a:gd name="T24" fmla="*/ 32 w 87"/>
                  <a:gd name="T25" fmla="*/ 73 h 73"/>
                  <a:gd name="T26" fmla="*/ 32 w 87"/>
                  <a:gd name="T27" fmla="*/ 72 h 73"/>
                  <a:gd name="T28" fmla="*/ 32 w 87"/>
                  <a:gd name="T29" fmla="*/ 55 h 73"/>
                  <a:gd name="T30" fmla="*/ 41 w 87"/>
                  <a:gd name="T31" fmla="*/ 42 h 73"/>
                  <a:gd name="T32" fmla="*/ 52 w 87"/>
                  <a:gd name="T33" fmla="*/ 54 h 73"/>
                  <a:gd name="T34" fmla="*/ 52 w 87"/>
                  <a:gd name="T35" fmla="*/ 73 h 73"/>
                  <a:gd name="T36" fmla="*/ 77 w 87"/>
                  <a:gd name="T37" fmla="*/ 73 h 73"/>
                  <a:gd name="T38" fmla="*/ 77 w 87"/>
                  <a:gd name="T39" fmla="*/ 35 h 73"/>
                  <a:gd name="T40" fmla="*/ 85 w 87"/>
                  <a:gd name="T41" fmla="*/ 35 h 73"/>
                  <a:gd name="T42" fmla="*/ 86 w 87"/>
                  <a:gd name="T43" fmla="*/ 33 h 73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7" h="73">
                    <a:moveTo>
                      <a:pt x="86" y="33"/>
                    </a:moveTo>
                    <a:cubicBezTo>
                      <a:pt x="45" y="1"/>
                      <a:pt x="45" y="1"/>
                      <a:pt x="45" y="1"/>
                    </a:cubicBezTo>
                    <a:cubicBezTo>
                      <a:pt x="44" y="0"/>
                      <a:pt x="41" y="0"/>
                      <a:pt x="40" y="1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1" y="33"/>
                      <a:pt x="1" y="33"/>
                      <a:pt x="1" y="33"/>
                    </a:cubicBezTo>
                    <a:cubicBezTo>
                      <a:pt x="0" y="34"/>
                      <a:pt x="0" y="35"/>
                      <a:pt x="1" y="35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8" y="73"/>
                      <a:pt x="8" y="73"/>
                      <a:pt x="8" y="73"/>
                    </a:cubicBezTo>
                    <a:cubicBezTo>
                      <a:pt x="32" y="73"/>
                      <a:pt x="32" y="73"/>
                      <a:pt x="32" y="73"/>
                    </a:cubicBezTo>
                    <a:cubicBezTo>
                      <a:pt x="32" y="72"/>
                      <a:pt x="32" y="72"/>
                      <a:pt x="32" y="72"/>
                    </a:cubicBezTo>
                    <a:cubicBezTo>
                      <a:pt x="32" y="55"/>
                      <a:pt x="32" y="55"/>
                      <a:pt x="32" y="55"/>
                    </a:cubicBezTo>
                    <a:cubicBezTo>
                      <a:pt x="32" y="55"/>
                      <a:pt x="32" y="42"/>
                      <a:pt x="41" y="42"/>
                    </a:cubicBezTo>
                    <a:cubicBezTo>
                      <a:pt x="51" y="42"/>
                      <a:pt x="52" y="54"/>
                      <a:pt x="52" y="54"/>
                    </a:cubicBezTo>
                    <a:cubicBezTo>
                      <a:pt x="52" y="73"/>
                      <a:pt x="52" y="73"/>
                      <a:pt x="52" y="73"/>
                    </a:cubicBezTo>
                    <a:cubicBezTo>
                      <a:pt x="77" y="73"/>
                      <a:pt x="77" y="73"/>
                      <a:pt x="77" y="73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85" y="35"/>
                      <a:pt x="85" y="35"/>
                      <a:pt x="85" y="35"/>
                    </a:cubicBezTo>
                    <a:cubicBezTo>
                      <a:pt x="87" y="35"/>
                      <a:pt x="87" y="34"/>
                      <a:pt x="86" y="3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29" tIns="45715" rIns="91429" bIns="45715" numCol="1" anchor="t" anchorCtr="0" compatLnSpc="1"/>
              <a:lstStyle/>
              <a:p>
                <a:endParaRPr lang="en-GB" sz="1705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4" name="Group 13"/>
          <p:cNvGrpSpPr/>
          <p:nvPr/>
        </p:nvGrpSpPr>
        <p:grpSpPr>
          <a:xfrm>
            <a:off x="3933465" y="3337689"/>
            <a:ext cx="1338608" cy="1338608"/>
            <a:chOff x="3933196" y="3337676"/>
            <a:chExt cx="1338773" cy="1338773"/>
          </a:xfrm>
        </p:grpSpPr>
        <p:sp>
          <p:nvSpPr>
            <p:cNvPr id="5" name="Oval 4"/>
            <p:cNvSpPr/>
            <p:nvPr/>
          </p:nvSpPr>
          <p:spPr>
            <a:xfrm>
              <a:off x="3933196" y="3337676"/>
              <a:ext cx="1338773" cy="1338773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705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4370013" y="3811402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33" name="AutoShape 120"/>
              <p:cNvSpPr/>
              <p:nvPr/>
            </p:nvSpPr>
            <p:spPr bwMode="auto">
              <a:xfrm>
                <a:off x="5484813" y="2727325"/>
                <a:ext cx="231775" cy="231775"/>
              </a:xfrm>
              <a:custGeom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48" tIns="19048" rIns="19048" bIns="19048" anchor="ctr"/>
              <a:lstStyle/>
              <a:p>
                <a:pPr algn="ctr" defTabSz="227965" hangingPunct="0"/>
                <a:endParaRPr lang="en-US" sz="150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34" name="AutoShape 121"/>
              <p:cNvSpPr/>
              <p:nvPr/>
            </p:nvSpPr>
            <p:spPr bwMode="auto">
              <a:xfrm>
                <a:off x="5542757" y="2785269"/>
                <a:ext cx="65088" cy="65088"/>
              </a:xfrm>
              <a:custGeom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48" tIns="19048" rIns="19048" bIns="19048" anchor="ctr"/>
              <a:lstStyle/>
              <a:p>
                <a:pPr algn="ctr" defTabSz="227965" hangingPunct="0"/>
                <a:endParaRPr lang="en-US" sz="150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35" name="AutoShape 122"/>
              <p:cNvSpPr/>
              <p:nvPr/>
            </p:nvSpPr>
            <p:spPr bwMode="auto">
              <a:xfrm>
                <a:off x="5368132" y="2625725"/>
                <a:ext cx="465138" cy="391319"/>
              </a:xfrm>
              <a:custGeom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48" tIns="19048" rIns="19048" bIns="19048" anchor="ctr"/>
              <a:lstStyle/>
              <a:p>
                <a:pPr algn="ctr" defTabSz="227965" hangingPunct="0"/>
                <a:endParaRPr lang="en-US" sz="150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4266355" y="4562179"/>
            <a:ext cx="1005716" cy="1005716"/>
            <a:chOff x="4266129" y="4562318"/>
            <a:chExt cx="1005840" cy="1005840"/>
          </a:xfrm>
        </p:grpSpPr>
        <p:sp>
          <p:nvSpPr>
            <p:cNvPr id="4" name="Oval 3"/>
            <p:cNvSpPr/>
            <p:nvPr/>
          </p:nvSpPr>
          <p:spPr>
            <a:xfrm>
              <a:off x="4266129" y="4562318"/>
              <a:ext cx="1005840" cy="100584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705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4536877" y="4882511"/>
              <a:ext cx="464344" cy="362744"/>
              <a:chOff x="2581275" y="1710532"/>
              <a:chExt cx="464344" cy="362744"/>
            </a:xfrm>
            <a:solidFill>
              <a:schemeClr val="bg2"/>
            </a:solidFill>
          </p:grpSpPr>
          <p:sp>
            <p:nvSpPr>
              <p:cNvPr id="37" name="AutoShape 140"/>
              <p:cNvSpPr/>
              <p:nvPr/>
            </p:nvSpPr>
            <p:spPr bwMode="auto">
              <a:xfrm>
                <a:off x="2639219" y="1768475"/>
                <a:ext cx="290513" cy="235744"/>
              </a:xfrm>
              <a:custGeom>
                <a:gdLst>
                  <a:gd name="T0" fmla="+- 0 10800 376"/>
                  <a:gd name="T1" fmla="*/ T0 w 20848"/>
                  <a:gd name="T2" fmla="*/ 10800 h 21600"/>
                  <a:gd name="T3" fmla="+- 0 10800 376"/>
                  <a:gd name="T4" fmla="*/ T3 w 20848"/>
                  <a:gd name="T5" fmla="*/ 10800 h 21600"/>
                  <a:gd name="T6" fmla="+- 0 10800 376"/>
                  <a:gd name="T7" fmla="*/ T6 w 20848"/>
                  <a:gd name="T8" fmla="*/ 10800 h 21600"/>
                  <a:gd name="T9" fmla="+- 0 10800 376"/>
                  <a:gd name="T10" fmla="*/ T9 w 20848"/>
                  <a:gd name="T11" fmla="*/ 10800 h 21600"/>
                </a:gdLst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0848" h="21600">
                    <a:moveTo>
                      <a:pt x="18728" y="19178"/>
                    </a:moveTo>
                    <a:cubicBezTo>
                      <a:pt x="13191" y="20631"/>
                      <a:pt x="7654" y="20631"/>
                      <a:pt x="2118" y="19178"/>
                    </a:cubicBezTo>
                    <a:cubicBezTo>
                      <a:pt x="678" y="13592"/>
                      <a:pt x="678" y="8008"/>
                      <a:pt x="2118" y="2421"/>
                    </a:cubicBezTo>
                    <a:cubicBezTo>
                      <a:pt x="7654" y="968"/>
                      <a:pt x="13191" y="968"/>
                      <a:pt x="18728" y="2421"/>
                    </a:cubicBezTo>
                    <a:cubicBezTo>
                      <a:pt x="20168" y="8008"/>
                      <a:pt x="20168" y="13592"/>
                      <a:pt x="18728" y="19178"/>
                    </a:cubicBezTo>
                    <a:moveTo>
                      <a:pt x="18938" y="1116"/>
                    </a:moveTo>
                    <a:cubicBezTo>
                      <a:pt x="16114" y="375"/>
                      <a:pt x="13249" y="0"/>
                      <a:pt x="10423" y="0"/>
                    </a:cubicBezTo>
                    <a:cubicBezTo>
                      <a:pt x="7597" y="0"/>
                      <a:pt x="4732" y="375"/>
                      <a:pt x="1908" y="1116"/>
                    </a:cubicBezTo>
                    <a:cubicBezTo>
                      <a:pt x="1543" y="1213"/>
                      <a:pt x="1244" y="1552"/>
                      <a:pt x="1127" y="2004"/>
                    </a:cubicBezTo>
                    <a:cubicBezTo>
                      <a:pt x="-376" y="7841"/>
                      <a:pt x="-376" y="13759"/>
                      <a:pt x="1127" y="19593"/>
                    </a:cubicBezTo>
                    <a:cubicBezTo>
                      <a:pt x="1244" y="20047"/>
                      <a:pt x="1543" y="20386"/>
                      <a:pt x="1908" y="20482"/>
                    </a:cubicBezTo>
                    <a:cubicBezTo>
                      <a:pt x="4732" y="21224"/>
                      <a:pt x="7597" y="21600"/>
                      <a:pt x="10423" y="21600"/>
                    </a:cubicBezTo>
                    <a:cubicBezTo>
                      <a:pt x="13249" y="21600"/>
                      <a:pt x="16114" y="21224"/>
                      <a:pt x="18938" y="20482"/>
                    </a:cubicBezTo>
                    <a:cubicBezTo>
                      <a:pt x="19303" y="20386"/>
                      <a:pt x="19602" y="20047"/>
                      <a:pt x="19719" y="19593"/>
                    </a:cubicBezTo>
                    <a:cubicBezTo>
                      <a:pt x="21223" y="13759"/>
                      <a:pt x="21223" y="7841"/>
                      <a:pt x="19719" y="2004"/>
                    </a:cubicBezTo>
                    <a:cubicBezTo>
                      <a:pt x="19602" y="1552"/>
                      <a:pt x="19303" y="1213"/>
                      <a:pt x="18938" y="1116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48" tIns="19048" rIns="19048" bIns="19048" anchor="ctr"/>
              <a:lstStyle/>
              <a:p>
                <a:pPr algn="ctr" defTabSz="227965" hangingPunct="0"/>
                <a:endParaRPr lang="en-US" sz="150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38" name="AutoShape 141"/>
              <p:cNvSpPr/>
              <p:nvPr/>
            </p:nvSpPr>
            <p:spPr bwMode="auto">
              <a:xfrm>
                <a:off x="2581275" y="1710532"/>
                <a:ext cx="464344" cy="362744"/>
              </a:xfrm>
              <a:custGeom>
                <a:gdLst>
                  <a:gd name="T0" fmla="+- 0 10800 252"/>
                  <a:gd name="T1" fmla="*/ T0 w 21096"/>
                  <a:gd name="T2" fmla="*/ 10800 h 21600"/>
                  <a:gd name="T3" fmla="+- 0 10800 252"/>
                  <a:gd name="T4" fmla="*/ T3 w 21096"/>
                  <a:gd name="T5" fmla="*/ 10800 h 21600"/>
                  <a:gd name="T6" fmla="+- 0 10800 252"/>
                  <a:gd name="T7" fmla="*/ T6 w 21096"/>
                  <a:gd name="T8" fmla="*/ 10800 h 21600"/>
                  <a:gd name="T9" fmla="+- 0 10800 252"/>
                  <a:gd name="T10" fmla="*/ T9 w 21096"/>
                  <a:gd name="T11" fmla="*/ 10800 h 21600"/>
                </a:gdLst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096" h="21600">
                    <a:moveTo>
                      <a:pt x="19056" y="18331"/>
                    </a:moveTo>
                    <a:cubicBezTo>
                      <a:pt x="13383" y="19233"/>
                      <a:pt x="7711" y="19233"/>
                      <a:pt x="2038" y="18331"/>
                    </a:cubicBezTo>
                    <a:cubicBezTo>
                      <a:pt x="1074" y="13022"/>
                      <a:pt x="1074" y="7713"/>
                      <a:pt x="2038" y="2404"/>
                    </a:cubicBezTo>
                    <a:cubicBezTo>
                      <a:pt x="7711" y="1502"/>
                      <a:pt x="13383" y="1502"/>
                      <a:pt x="19056" y="2404"/>
                    </a:cubicBezTo>
                    <a:cubicBezTo>
                      <a:pt x="20021" y="7713"/>
                      <a:pt x="20021" y="13022"/>
                      <a:pt x="19056" y="18331"/>
                    </a:cubicBezTo>
                    <a:moveTo>
                      <a:pt x="20338" y="2005"/>
                    </a:moveTo>
                    <a:cubicBezTo>
                      <a:pt x="20211" y="1301"/>
                      <a:pt x="19762" y="776"/>
                      <a:pt x="19215" y="689"/>
                    </a:cubicBezTo>
                    <a:cubicBezTo>
                      <a:pt x="16339" y="232"/>
                      <a:pt x="13423" y="0"/>
                      <a:pt x="10547" y="0"/>
                    </a:cubicBezTo>
                    <a:cubicBezTo>
                      <a:pt x="7671" y="0"/>
                      <a:pt x="4755" y="232"/>
                      <a:pt x="1879" y="689"/>
                    </a:cubicBezTo>
                    <a:cubicBezTo>
                      <a:pt x="1332" y="776"/>
                      <a:pt x="883" y="1301"/>
                      <a:pt x="756" y="2005"/>
                    </a:cubicBezTo>
                    <a:cubicBezTo>
                      <a:pt x="-252" y="7553"/>
                      <a:pt x="-252" y="13181"/>
                      <a:pt x="756" y="18731"/>
                    </a:cubicBezTo>
                    <a:cubicBezTo>
                      <a:pt x="883" y="19434"/>
                      <a:pt x="1332" y="19959"/>
                      <a:pt x="1879" y="20046"/>
                    </a:cubicBezTo>
                    <a:cubicBezTo>
                      <a:pt x="3265" y="20266"/>
                      <a:pt x="4660" y="20429"/>
                      <a:pt x="6055" y="20544"/>
                    </a:cubicBezTo>
                    <a:cubicBezTo>
                      <a:pt x="5979" y="20606"/>
                      <a:pt x="5931" y="20670"/>
                      <a:pt x="5931" y="20735"/>
                    </a:cubicBezTo>
                    <a:cubicBezTo>
                      <a:pt x="5931" y="21213"/>
                      <a:pt x="7997" y="21599"/>
                      <a:pt x="10547" y="21599"/>
                    </a:cubicBezTo>
                    <a:cubicBezTo>
                      <a:pt x="13097" y="21599"/>
                      <a:pt x="15164" y="21213"/>
                      <a:pt x="15164" y="20735"/>
                    </a:cubicBezTo>
                    <a:cubicBezTo>
                      <a:pt x="15164" y="20670"/>
                      <a:pt x="15115" y="20606"/>
                      <a:pt x="15040" y="20544"/>
                    </a:cubicBezTo>
                    <a:cubicBezTo>
                      <a:pt x="16434" y="20429"/>
                      <a:pt x="17830" y="20266"/>
                      <a:pt x="19215" y="20046"/>
                    </a:cubicBezTo>
                    <a:cubicBezTo>
                      <a:pt x="19762" y="19959"/>
                      <a:pt x="20211" y="19434"/>
                      <a:pt x="20338" y="18731"/>
                    </a:cubicBezTo>
                    <a:cubicBezTo>
                      <a:pt x="21347" y="13181"/>
                      <a:pt x="21347" y="7553"/>
                      <a:pt x="20338" y="200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48" tIns="19048" rIns="19048" bIns="19048" anchor="ctr"/>
              <a:lstStyle/>
              <a:p>
                <a:pPr algn="ctr" defTabSz="227965" hangingPunct="0"/>
                <a:endParaRPr lang="en-US" sz="150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39" name="AutoShape 142"/>
              <p:cNvSpPr/>
              <p:nvPr/>
            </p:nvSpPr>
            <p:spPr bwMode="auto">
              <a:xfrm>
                <a:off x="2944019" y="1783557"/>
                <a:ext cx="43656" cy="42863"/>
              </a:xfrm>
              <a:custGeom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200"/>
                    </a:moveTo>
                    <a:cubicBezTo>
                      <a:pt x="12779" y="7200"/>
                      <a:pt x="14399" y="8820"/>
                      <a:pt x="14399" y="10800"/>
                    </a:cubicBezTo>
                    <a:cubicBezTo>
                      <a:pt x="14399" y="12779"/>
                      <a:pt x="12779" y="14400"/>
                      <a:pt x="10800" y="14400"/>
                    </a:cubicBezTo>
                    <a:cubicBezTo>
                      <a:pt x="8820" y="14400"/>
                      <a:pt x="7199" y="12779"/>
                      <a:pt x="7199" y="10800"/>
                    </a:cubicBezTo>
                    <a:cubicBezTo>
                      <a:pt x="7199" y="8820"/>
                      <a:pt x="8820" y="7200"/>
                      <a:pt x="10800" y="7200"/>
                    </a:cubicBezTo>
                    <a:moveTo>
                      <a:pt x="10800" y="21599"/>
                    </a:move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48" tIns="19048" rIns="19048" bIns="19048" anchor="ctr"/>
              <a:lstStyle/>
              <a:p>
                <a:pPr algn="ctr" defTabSz="227965" hangingPunct="0"/>
                <a:endParaRPr lang="en-US" sz="150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40" name="AutoShape 143"/>
              <p:cNvSpPr/>
              <p:nvPr/>
            </p:nvSpPr>
            <p:spPr bwMode="auto">
              <a:xfrm>
                <a:off x="2929732" y="1971675"/>
                <a:ext cx="57944" cy="15082"/>
              </a:xfrm>
              <a:custGeom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48" tIns="19048" rIns="19048" bIns="19048" anchor="ctr"/>
              <a:lstStyle/>
              <a:p>
                <a:pPr algn="ctr" defTabSz="227965" hangingPunct="0"/>
                <a:endParaRPr lang="en-US" sz="150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41" name="AutoShape 144"/>
              <p:cNvSpPr/>
              <p:nvPr/>
            </p:nvSpPr>
            <p:spPr bwMode="auto">
              <a:xfrm>
                <a:off x="2944019" y="1928019"/>
                <a:ext cx="58738" cy="15081"/>
              </a:xfrm>
              <a:custGeom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48" tIns="19048" rIns="19048" bIns="19048" anchor="ctr"/>
              <a:lstStyle/>
              <a:p>
                <a:pPr algn="ctr" defTabSz="227965" hangingPunct="0"/>
                <a:endParaRPr lang="en-US" sz="150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42" name="AutoShape 145"/>
              <p:cNvSpPr/>
              <p:nvPr/>
            </p:nvSpPr>
            <p:spPr bwMode="auto">
              <a:xfrm>
                <a:off x="2944019" y="1885157"/>
                <a:ext cx="58738" cy="14288"/>
              </a:xfrm>
              <a:custGeom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48" tIns="19048" rIns="19048" bIns="19048" anchor="ctr"/>
              <a:lstStyle/>
              <a:p>
                <a:pPr algn="ctr" defTabSz="227965" hangingPunct="0"/>
                <a:endParaRPr lang="en-US" sz="150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43" name="AutoShape 146"/>
              <p:cNvSpPr/>
              <p:nvPr/>
            </p:nvSpPr>
            <p:spPr bwMode="auto">
              <a:xfrm>
                <a:off x="2697957" y="1826419"/>
                <a:ext cx="86519" cy="61119"/>
              </a:xfrm>
              <a:custGeom>
                <a:gdLst>
                  <a:gd name="T0" fmla="+- 0 10822 44"/>
                  <a:gd name="T1" fmla="*/ T0 w 21556"/>
                  <a:gd name="T2" fmla="+- 0 10826 53"/>
                  <a:gd name="T3" fmla="*/ 10826 h 21547"/>
                  <a:gd name="T4" fmla="+- 0 10822 44"/>
                  <a:gd name="T5" fmla="*/ T4 w 21556"/>
                  <a:gd name="T6" fmla="+- 0 10826 53"/>
                  <a:gd name="T7" fmla="*/ 10826 h 21547"/>
                  <a:gd name="T8" fmla="+- 0 10822 44"/>
                  <a:gd name="T9" fmla="*/ T8 w 21556"/>
                  <a:gd name="T10" fmla="+- 0 10826 53"/>
                  <a:gd name="T11" fmla="*/ 10826 h 21547"/>
                  <a:gd name="T12" fmla="+- 0 10822 44"/>
                  <a:gd name="T13" fmla="*/ T12 w 21556"/>
                  <a:gd name="T14" fmla="+- 0 10826 53"/>
                  <a:gd name="T15" fmla="*/ 10826 h 21547"/>
                </a:gdLst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556" h="21547">
                    <a:moveTo>
                      <a:pt x="19751" y="2"/>
                    </a:moveTo>
                    <a:lnTo>
                      <a:pt x="3200" y="1845"/>
                    </a:lnTo>
                    <a:cubicBezTo>
                      <a:pt x="2215" y="2010"/>
                      <a:pt x="1272" y="3284"/>
                      <a:pt x="1106" y="4676"/>
                    </a:cubicBezTo>
                    <a:lnTo>
                      <a:pt x="1" y="18986"/>
                    </a:lnTo>
                    <a:cubicBezTo>
                      <a:pt x="-44" y="20398"/>
                      <a:pt x="724" y="21547"/>
                      <a:pt x="1712" y="21547"/>
                    </a:cubicBezTo>
                    <a:cubicBezTo>
                      <a:pt x="2698" y="21547"/>
                      <a:pt x="3542" y="20398"/>
                      <a:pt x="3582" y="18978"/>
                    </a:cubicBezTo>
                    <a:lnTo>
                      <a:pt x="4185" y="9251"/>
                    </a:lnTo>
                    <a:cubicBezTo>
                      <a:pt x="4319" y="7849"/>
                      <a:pt x="5235" y="6592"/>
                      <a:pt x="6220" y="6447"/>
                    </a:cubicBezTo>
                    <a:lnTo>
                      <a:pt x="19751" y="5128"/>
                    </a:lnTo>
                    <a:cubicBezTo>
                      <a:pt x="20743" y="5078"/>
                      <a:pt x="21556" y="3884"/>
                      <a:pt x="21556" y="2467"/>
                    </a:cubicBezTo>
                    <a:cubicBezTo>
                      <a:pt x="21556" y="1055"/>
                      <a:pt x="20743" y="-53"/>
                      <a:pt x="19751" y="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19048" tIns="19048" rIns="19048" bIns="19048" anchor="ctr"/>
              <a:lstStyle/>
              <a:p>
                <a:pPr algn="ctr" defTabSz="227965" hangingPunct="0"/>
                <a:endParaRPr lang="en-US" sz="150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</p:grpSp>
      </p:grpSp>
      <p:sp>
        <p:nvSpPr>
          <p:cNvPr id="67" name="TextBox 41"/>
          <p:cNvSpPr txBox="1"/>
          <p:nvPr/>
        </p:nvSpPr>
        <p:spPr>
          <a:xfrm>
            <a:off x="1314134" y="5349962"/>
            <a:ext cx="2514292" cy="679683"/>
          </a:xfrm>
          <a:prstGeom prst="rect">
            <a:avLst/>
          </a:prstGeom>
          <a:noFill/>
        </p:spPr>
        <p:txBody>
          <a:bodyPr wrap="square" lIns="81225" tIns="40613" rIns="81225" bIns="40613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995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  <a:endParaRPr lang="en-GB" altLang="zh-CN" sz="995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8" name="TextBox 170"/>
          <p:cNvSpPr txBox="1"/>
          <p:nvPr/>
        </p:nvSpPr>
        <p:spPr>
          <a:xfrm>
            <a:off x="1524213" y="4829900"/>
            <a:ext cx="2304215" cy="442547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algn="r">
              <a:defRPr/>
            </a:pPr>
            <a:r>
              <a:rPr lang="zh-CN" altLang="en-US" sz="2275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工作报告</a:t>
            </a:r>
            <a:endParaRPr lang="zh-CN" altLang="en-US" sz="2275" b="1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9" name="TextBox 41"/>
          <p:cNvSpPr txBox="1"/>
          <p:nvPr/>
        </p:nvSpPr>
        <p:spPr>
          <a:xfrm>
            <a:off x="1300587" y="3670176"/>
            <a:ext cx="2514292" cy="679683"/>
          </a:xfrm>
          <a:prstGeom prst="rect">
            <a:avLst/>
          </a:prstGeom>
          <a:noFill/>
        </p:spPr>
        <p:txBody>
          <a:bodyPr wrap="square" lIns="81225" tIns="40613" rIns="81225" bIns="40613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995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  <a:endParaRPr lang="en-GB" altLang="zh-CN" sz="995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0" name="TextBox 170"/>
          <p:cNvSpPr txBox="1"/>
          <p:nvPr/>
        </p:nvSpPr>
        <p:spPr>
          <a:xfrm>
            <a:off x="1510666" y="3150113"/>
            <a:ext cx="2304215" cy="442547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algn="r">
              <a:defRPr/>
            </a:pPr>
            <a:r>
              <a:rPr lang="zh-CN" altLang="en-US" sz="2275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工作报告</a:t>
            </a:r>
            <a:endParaRPr lang="zh-CN" altLang="en-US" sz="2275" b="1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1" name="TextBox 41"/>
          <p:cNvSpPr txBox="1"/>
          <p:nvPr/>
        </p:nvSpPr>
        <p:spPr>
          <a:xfrm>
            <a:off x="1300587" y="1976844"/>
            <a:ext cx="2514292" cy="679683"/>
          </a:xfrm>
          <a:prstGeom prst="rect">
            <a:avLst/>
          </a:prstGeom>
          <a:noFill/>
        </p:spPr>
        <p:txBody>
          <a:bodyPr wrap="square" lIns="81225" tIns="40613" rIns="81225" bIns="40613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995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  <a:endParaRPr lang="en-GB" altLang="zh-CN" sz="995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2" name="TextBox 170"/>
          <p:cNvSpPr txBox="1"/>
          <p:nvPr/>
        </p:nvSpPr>
        <p:spPr>
          <a:xfrm>
            <a:off x="1510666" y="1456781"/>
            <a:ext cx="2304215" cy="442547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algn="r">
              <a:defRPr/>
            </a:pPr>
            <a:r>
              <a:rPr lang="zh-CN" altLang="en-US" sz="2275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工作报告</a:t>
            </a:r>
            <a:endParaRPr lang="zh-CN" altLang="en-US" sz="2275" b="1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3" name="TextBox 41"/>
          <p:cNvSpPr txBox="1"/>
          <p:nvPr/>
        </p:nvSpPr>
        <p:spPr>
          <a:xfrm>
            <a:off x="8209387" y="5309324"/>
            <a:ext cx="2514292" cy="679683"/>
          </a:xfrm>
          <a:prstGeom prst="rect">
            <a:avLst/>
          </a:prstGeom>
          <a:noFill/>
        </p:spPr>
        <p:txBody>
          <a:bodyPr wrap="square" lIns="81225" tIns="40613" rIns="81225" bIns="4061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95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  <a:endParaRPr lang="en-GB" altLang="zh-CN" sz="995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4" name="TextBox 170"/>
          <p:cNvSpPr txBox="1"/>
          <p:nvPr/>
        </p:nvSpPr>
        <p:spPr>
          <a:xfrm>
            <a:off x="8209390" y="4789261"/>
            <a:ext cx="2304215" cy="442547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>
              <a:defRPr/>
            </a:pPr>
            <a:r>
              <a:rPr lang="zh-CN" altLang="en-US" sz="2275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工作报告</a:t>
            </a:r>
            <a:endParaRPr lang="zh-CN" altLang="en-US" sz="2275" b="1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5" name="TextBox 41"/>
          <p:cNvSpPr txBox="1"/>
          <p:nvPr/>
        </p:nvSpPr>
        <p:spPr>
          <a:xfrm>
            <a:off x="8453227" y="3710816"/>
            <a:ext cx="2514292" cy="679683"/>
          </a:xfrm>
          <a:prstGeom prst="rect">
            <a:avLst/>
          </a:prstGeom>
          <a:noFill/>
        </p:spPr>
        <p:txBody>
          <a:bodyPr wrap="square" lIns="81225" tIns="40613" rIns="81225" bIns="4061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95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  <a:endParaRPr lang="en-GB" altLang="zh-CN" sz="995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6" name="TextBox 170"/>
          <p:cNvSpPr txBox="1"/>
          <p:nvPr/>
        </p:nvSpPr>
        <p:spPr>
          <a:xfrm>
            <a:off x="8453230" y="3190755"/>
            <a:ext cx="2304215" cy="442547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>
              <a:defRPr/>
            </a:pPr>
            <a:r>
              <a:rPr lang="zh-CN" altLang="en-US" sz="2275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工作报告</a:t>
            </a:r>
            <a:endParaRPr lang="zh-CN" altLang="en-US" sz="2275" b="1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9" name="TextBox 41"/>
          <p:cNvSpPr txBox="1"/>
          <p:nvPr/>
        </p:nvSpPr>
        <p:spPr>
          <a:xfrm>
            <a:off x="7410134" y="2085217"/>
            <a:ext cx="2514292" cy="679683"/>
          </a:xfrm>
          <a:prstGeom prst="rect">
            <a:avLst/>
          </a:prstGeom>
          <a:noFill/>
        </p:spPr>
        <p:txBody>
          <a:bodyPr wrap="square" lIns="81225" tIns="40613" rIns="81225" bIns="4061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995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  <a:endParaRPr lang="en-GB" altLang="zh-CN" sz="995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0" name="TextBox 170"/>
          <p:cNvSpPr txBox="1"/>
          <p:nvPr/>
        </p:nvSpPr>
        <p:spPr>
          <a:xfrm>
            <a:off x="7410135" y="1565155"/>
            <a:ext cx="2304215" cy="442547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>
              <a:defRPr/>
            </a:pPr>
            <a:r>
              <a:rPr lang="zh-CN" altLang="en-US" sz="2275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工作报告</a:t>
            </a:r>
            <a:endParaRPr lang="zh-CN" altLang="en-US" sz="2275" b="1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 userDrawn="1"/>
        </p:nvSpPr>
        <p:spPr>
          <a:xfrm>
            <a:off x="958850" y="64770"/>
            <a:ext cx="42049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215065"/>
                </a:solidFill>
                <a:latin typeface="微软雅黑" panose="020b0503020204020204" charset="-122"/>
                <a:ea typeface="微软雅黑"/>
                <a:cs typeface="+mn-ea"/>
                <a:sym typeface="+mn-lt"/>
              </a:rPr>
              <a:t>请修改您的标题</a:t>
            </a:r>
            <a:endParaRPr lang="zh-CN" altLang="en-US" sz="2400">
              <a:solidFill>
                <a:srgbClr val="215065"/>
              </a:solidFill>
              <a:latin typeface="微软雅黑" panose="020b0503020204020204" charset="-122"/>
              <a:ea typeface="微软雅黑"/>
              <a:cs typeface="+mn-ea"/>
              <a:sym typeface="+mn-lt"/>
            </a:endParaRPr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slow" advClick="0" advTm="3000" p14:dur="15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5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6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7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8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9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9" grpId="0"/>
      <p:bldP spid="8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图片 3" descr="资源 211333"/>
          <p:cNvPicPr>
            <a:picLocks noChangeAspect="1"/>
          </p:cNvPicPr>
          <p:nvPr/>
        </p:nvPicPr>
        <p:blipFill>
          <a:blip r:embed="rId2"/>
          <a:srcRect l="2160" t="2135" r="62044" b="21220"/>
          <a:stretch>
            <a:fillRect/>
          </a:stretch>
        </p:blipFill>
        <p:spPr>
          <a:xfrm rot="16200000">
            <a:off x="2622550" y="-2698750"/>
            <a:ext cx="6946265" cy="12235180"/>
          </a:xfrm>
          <a:prstGeom prst="rect">
            <a:avLst/>
          </a:prstGeom>
        </p:spPr>
      </p:pic>
      <p:pic>
        <p:nvPicPr>
          <p:cNvPr id="5" name="图片 4" descr="资源 12113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89515" y="-53975"/>
            <a:ext cx="2124075" cy="2527300"/>
          </a:xfrm>
          <a:prstGeom prst="rect">
            <a:avLst/>
          </a:prstGeom>
        </p:spPr>
      </p:pic>
      <p:pic>
        <p:nvPicPr>
          <p:cNvPr id="10" name="图片 9" descr="资源 5113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9620000">
            <a:off x="9571355" y="3987165"/>
            <a:ext cx="2124075" cy="2530475"/>
          </a:xfrm>
          <a:prstGeom prst="rect">
            <a:avLst/>
          </a:prstGeom>
        </p:spPr>
      </p:pic>
      <p:sp>
        <p:nvSpPr>
          <p:cNvPr id="31" name="Title 1"/>
          <p:cNvSpPr txBox="1"/>
          <p:nvPr/>
        </p:nvSpPr>
        <p:spPr>
          <a:xfrm>
            <a:off x="550614" y="2001017"/>
            <a:ext cx="5206868" cy="970335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5275" kern="1200" spc="1793" baseline="0">
                <a:gradFill flip="none" rotWithShape="1">
                  <a:gsLst>
                    <a:gs pos="0">
                      <a:srgbClr val="B98763"/>
                    </a:gs>
                    <a:gs pos="50000">
                      <a:srgbClr val="FBC4AA"/>
                    </a:gs>
                    <a:gs pos="35000">
                      <a:srgbClr val="FBC4AA"/>
                    </a:gs>
                    <a:gs pos="100000">
                      <a:srgbClr val="784D31"/>
                    </a:gs>
                    <a:gs pos="65000">
                      <a:srgbClr val="BF896E"/>
                    </a:gs>
                  </a:gsLst>
                  <a:lin ang="10800000" scaled="1"/>
                </a:gra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ct val="0"/>
              </a:spcAft>
            </a:pPr>
            <a:r>
              <a:rPr lang="en-US" altLang="zh-CN" sz="8800" spc="0" smtClean="0">
                <a:solidFill>
                  <a:srgbClr val="215065"/>
                </a:solidFill>
                <a:latin typeface="+mn-lt"/>
                <a:ea typeface="+mn-ea"/>
                <a:cs typeface="+mn-ea"/>
                <a:sym typeface="+mn-lt"/>
              </a:rPr>
              <a:t>03</a:t>
            </a:r>
            <a:endParaRPr lang="en-US" altLang="zh-CN" sz="8800" spc="0">
              <a:solidFill>
                <a:srgbClr val="215065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2" name="Subtitle 2"/>
          <p:cNvSpPr txBox="1"/>
          <p:nvPr/>
        </p:nvSpPr>
        <p:spPr>
          <a:xfrm>
            <a:off x="864046" y="4101194"/>
            <a:ext cx="4199005" cy="104530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ctr" defTabSz="914400" rtl="0" eaLnBrk="1" latinLnBrk="0" hangingPunct="1">
              <a:lnSpc>
                <a:spcPts val="1580"/>
              </a:lnSpc>
              <a:spcBef>
                <a:spcPct val="0"/>
              </a:spcBef>
              <a:buFont typeface="Arial" panose="020b0604020202020204" pitchFamily="34" charset="0"/>
              <a:buNone/>
              <a:defRPr sz="1055" kern="1200">
                <a:solidFill>
                  <a:srgbClr val="605F73"/>
                </a:solidFill>
                <a:latin typeface="+mn-lt"/>
                <a:ea typeface="+mn-ea"/>
                <a:cs typeface="+mn-cs"/>
              </a:defRPr>
            </a:lvl1pPr>
            <a:lvl2pPr marL="481965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1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64565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4653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8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28495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8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11095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8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9306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8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375025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8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5699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8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ct val="0"/>
              </a:spcAft>
            </a:pPr>
            <a:r>
              <a:rPr lang="en-US">
                <a:solidFill>
                  <a:srgbClr val="215065"/>
                </a:solidFill>
                <a:cs typeface="+mn-ea"/>
                <a:sym typeface="+mn-lt"/>
              </a:rPr>
              <a:t>The Big Oxmox advised her not to do so, because there were </a:t>
            </a:r>
            <a:endParaRPr lang="en-US">
              <a:solidFill>
                <a:srgbClr val="215065"/>
              </a:solidFill>
              <a:cs typeface="+mn-ea"/>
              <a:sym typeface="+mn-lt"/>
            </a:endParaRPr>
          </a:p>
          <a:p>
            <a:pPr fontAlgn="auto">
              <a:spcAft>
                <a:spcPct val="0"/>
              </a:spcAft>
            </a:pPr>
            <a:r>
              <a:rPr lang="en-US">
                <a:solidFill>
                  <a:srgbClr val="215065"/>
                </a:solidFill>
                <a:cs typeface="+mn-ea"/>
                <a:sym typeface="+mn-lt"/>
              </a:rPr>
              <a:t>thousands of bad Commas, wild Question Marks and devious </a:t>
            </a:r>
            <a:endParaRPr lang="en-US">
              <a:solidFill>
                <a:srgbClr val="215065"/>
              </a:solidFill>
              <a:cs typeface="+mn-ea"/>
              <a:sym typeface="+mn-lt"/>
            </a:endParaRPr>
          </a:p>
          <a:p>
            <a:pPr fontAlgn="auto">
              <a:spcAft>
                <a:spcPct val="0"/>
              </a:spcAft>
            </a:pPr>
            <a:r>
              <a:rPr lang="en-US" err="1">
                <a:solidFill>
                  <a:srgbClr val="215065"/>
                </a:solidFill>
                <a:cs typeface="+mn-ea"/>
                <a:sym typeface="+mn-lt"/>
              </a:rPr>
              <a:t>Semikoli, but the Little Blind Text didn’t listen.</a:t>
            </a:r>
            <a:endParaRPr lang="en-US">
              <a:solidFill>
                <a:srgbClr val="215065"/>
              </a:solidFill>
              <a:cs typeface="+mn-ea"/>
              <a:sym typeface="+mn-lt"/>
            </a:endParaRPr>
          </a:p>
        </p:txBody>
      </p:sp>
      <p:sp>
        <p:nvSpPr>
          <p:cNvPr id="33" name="Rectangle 21"/>
          <p:cNvSpPr/>
          <p:nvPr/>
        </p:nvSpPr>
        <p:spPr>
          <a:xfrm>
            <a:off x="230442" y="3133231"/>
            <a:ext cx="5847213" cy="845934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25400">
                <a:noFill/>
              </a:ln>
              <a:solidFill>
                <a:srgbClr val="215065"/>
              </a:solidFill>
              <a:cs typeface="+mn-ea"/>
              <a:sym typeface="+mn-lt"/>
            </a:endParaRPr>
          </a:p>
        </p:txBody>
      </p:sp>
      <p:sp>
        <p:nvSpPr>
          <p:cNvPr id="34" name="Text Placeholder 28"/>
          <p:cNvSpPr txBox="1"/>
          <p:nvPr/>
        </p:nvSpPr>
        <p:spPr>
          <a:xfrm>
            <a:off x="448174" y="3295110"/>
            <a:ext cx="5411748" cy="52217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228600" indent="-22860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3165" b="0" kern="1200" spc="200" baseline="0">
                <a:gradFill flip="none" rotWithShape="1">
                  <a:gsLst>
                    <a:gs pos="0">
                      <a:srgbClr val="58403A"/>
                    </a:gs>
                    <a:gs pos="20000">
                      <a:srgbClr val="B98763"/>
                    </a:gs>
                    <a:gs pos="50000">
                      <a:srgbClr val="FBC4AA"/>
                    </a:gs>
                    <a:gs pos="35000">
                      <a:srgbClr val="FBC4AA"/>
                    </a:gs>
                    <a:gs pos="80000">
                      <a:srgbClr val="784D31"/>
                    </a:gs>
                    <a:gs pos="65000">
                      <a:srgbClr val="BF896E"/>
                    </a:gs>
                    <a:gs pos="100000">
                      <a:srgbClr val="573827"/>
                    </a:gs>
                  </a:gsLst>
                  <a:lin ang="10800000" scaled="1"/>
                </a:gradFill>
                <a:latin typeface="+mj-lt"/>
                <a:ea typeface="+mj-ea"/>
                <a:cs typeface="+mj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>
                <a:solidFill>
                  <a:srgbClr val="215065"/>
                </a:solidFill>
                <a:latin typeface="+mn-lt"/>
                <a:ea typeface="+mn-ea"/>
                <a:cs typeface="+mn-ea"/>
                <a:sym typeface="+mn-lt"/>
              </a:rPr>
              <a:t>请输入您的标题</a:t>
            </a:r>
            <a:endParaRPr lang="zh-CN" altLang="en-US" sz="2400">
              <a:solidFill>
                <a:srgbClr val="215065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slow" advClick="0" advTm="3000" p14:dur="15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 animBg="1"/>
      <p:bldP spid="3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cxnSp>
        <p:nvCxnSpPr>
          <p:cNvPr id="17" name="直接连接符 16"/>
          <p:cNvCxnSpPr/>
          <p:nvPr/>
        </p:nvCxnSpPr>
        <p:spPr>
          <a:xfrm flipH="1">
            <a:off x="4310615" y="1992852"/>
            <a:ext cx="6467628" cy="0"/>
          </a:xfrm>
          <a:prstGeom prst="line">
            <a:avLst/>
          </a:prstGeom>
          <a:ln w="31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5297340" y="3152843"/>
            <a:ext cx="5480905" cy="0"/>
          </a:xfrm>
          <a:prstGeom prst="line">
            <a:avLst/>
          </a:prstGeom>
          <a:ln w="31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2929802" y="4312835"/>
            <a:ext cx="7848441" cy="0"/>
          </a:xfrm>
          <a:prstGeom prst="line">
            <a:avLst/>
          </a:prstGeom>
          <a:ln w="31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4310615" y="5472827"/>
            <a:ext cx="6467628" cy="0"/>
          </a:xfrm>
          <a:prstGeom prst="line">
            <a:avLst/>
          </a:prstGeom>
          <a:ln w="317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流程图: 决策 20"/>
          <p:cNvSpPr/>
          <p:nvPr/>
        </p:nvSpPr>
        <p:spPr>
          <a:xfrm>
            <a:off x="3289823" y="1819273"/>
            <a:ext cx="1650088" cy="1543180"/>
          </a:xfrm>
          <a:prstGeom prst="flowChartDecisi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>
                <a:cs typeface="+mn-ea"/>
                <a:sym typeface="+mn-lt"/>
              </a:rPr>
              <a:t>20%</a:t>
            </a:r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22" name="流程图: 决策 21"/>
          <p:cNvSpPr/>
          <p:nvPr/>
        </p:nvSpPr>
        <p:spPr>
          <a:xfrm>
            <a:off x="3079775" y="3539094"/>
            <a:ext cx="2004144" cy="1952385"/>
          </a:xfrm>
          <a:prstGeom prst="flowChartDecision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>
                <a:cs typeface="+mn-ea"/>
                <a:sym typeface="+mn-lt"/>
              </a:rPr>
              <a:t>35%</a:t>
            </a:r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23" name="流程图: 决策 22"/>
          <p:cNvSpPr/>
          <p:nvPr/>
        </p:nvSpPr>
        <p:spPr>
          <a:xfrm>
            <a:off x="1427013" y="2207021"/>
            <a:ext cx="2516831" cy="2451832"/>
          </a:xfrm>
          <a:prstGeom prst="flowChartDecisi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>
                <a:cs typeface="+mn-ea"/>
                <a:sym typeface="+mn-lt"/>
              </a:rPr>
              <a:t>55%</a:t>
            </a:r>
            <a:endParaRPr lang="zh-CN" altLang="en-US" sz="3200">
              <a:cs typeface="+mn-ea"/>
              <a:sym typeface="+mn-lt"/>
            </a:endParaRPr>
          </a:p>
        </p:txBody>
      </p:sp>
      <p:sp>
        <p:nvSpPr>
          <p:cNvPr id="24" name="流程图: 决策 23"/>
          <p:cNvSpPr/>
          <p:nvPr/>
        </p:nvSpPr>
        <p:spPr>
          <a:xfrm>
            <a:off x="4207451" y="2838518"/>
            <a:ext cx="1347587" cy="1260277"/>
          </a:xfrm>
          <a:prstGeom prst="flowChartDecisi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895">
                <a:cs typeface="+mn-ea"/>
                <a:sym typeface="+mn-lt"/>
              </a:rPr>
              <a:t>10%</a:t>
            </a:r>
            <a:endParaRPr lang="zh-CN" altLang="en-US" sz="1895">
              <a:cs typeface="+mn-ea"/>
              <a:sym typeface="+mn-lt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349747" y="1356332"/>
            <a:ext cx="4428496" cy="5977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3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  <a:endParaRPr lang="en-GB" altLang="zh-CN" sz="133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6349747" y="2546898"/>
            <a:ext cx="4428496" cy="5977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3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  <a:endParaRPr lang="en-GB" altLang="zh-CN" sz="133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6349747" y="3666726"/>
            <a:ext cx="4428496" cy="5977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3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  <a:endParaRPr lang="en-GB" altLang="zh-CN" sz="133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6349747" y="4803646"/>
            <a:ext cx="4428496" cy="5977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3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  <a:endParaRPr lang="en-GB" altLang="zh-CN" sz="133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 userDrawn="1"/>
        </p:nvSpPr>
        <p:spPr>
          <a:xfrm>
            <a:off x="958850" y="64770"/>
            <a:ext cx="42049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215065"/>
                </a:solidFill>
                <a:latin typeface="微软雅黑" panose="020b0503020204020204" charset="-122"/>
                <a:ea typeface="微软雅黑"/>
                <a:cs typeface="+mn-ea"/>
                <a:sym typeface="+mn-lt"/>
              </a:rPr>
              <a:t>请修改您的标题</a:t>
            </a:r>
            <a:endParaRPr lang="zh-CN" altLang="en-US" sz="2400">
              <a:solidFill>
                <a:srgbClr val="215065"/>
              </a:solidFill>
              <a:latin typeface="微软雅黑" panose="020b0503020204020204" charset="-122"/>
              <a:ea typeface="微软雅黑"/>
              <a:cs typeface="+mn-ea"/>
              <a:sym typeface="+mn-lt"/>
            </a:endParaRPr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slow" advClick="0" advTm="3000" p14:dur="15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/>
      <p:bldP spid="29" grpId="0"/>
      <p:bldP spid="30" grpId="0"/>
      <p:bldP spid="3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" name="MH_Other_1"/>
          <p:cNvSpPr/>
          <p:nvPr>
            <p:custDataLst>
              <p:tags r:id="rId3"/>
            </p:custDataLst>
          </p:nvPr>
        </p:nvSpPr>
        <p:spPr>
          <a:xfrm>
            <a:off x="4371977" y="2317751"/>
            <a:ext cx="3406775" cy="3408363"/>
          </a:xfrm>
          <a:prstGeom prst="ellipse">
            <a:avLst/>
          </a:prstGeom>
          <a:noFill/>
          <a:ln w="28575">
            <a:solidFill>
              <a:schemeClr val="accent1">
                <a:lumMod val="40000"/>
                <a:lumOff val="60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MH_SubTitle_4"/>
          <p:cNvSpPr/>
          <p:nvPr>
            <p:custDataLst>
              <p:tags r:id="rId4"/>
            </p:custDataLst>
          </p:nvPr>
        </p:nvSpPr>
        <p:spPr>
          <a:xfrm>
            <a:off x="4498977" y="5230813"/>
            <a:ext cx="1069975" cy="773112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rmAutofit fontScale="92500" lnSpcReduction="20000"/>
          </a:bodyPr>
          <a:lstStyle/>
          <a:p>
            <a:pPr algn="ctr">
              <a:defRPr/>
            </a:pPr>
            <a:r>
              <a:rPr lang="zh-CN" altLang="en-US">
                <a:solidFill>
                  <a:schemeClr val="accent1"/>
                </a:solidFill>
                <a:cs typeface="+mn-ea"/>
                <a:sym typeface="+mn-lt"/>
              </a:rPr>
              <a:t>单击此处可编辑内容</a:t>
            </a:r>
            <a:endParaRPr lang="zh-CN" altLang="en-US">
              <a:solidFill>
                <a:schemeClr val="accent1"/>
              </a:solidFill>
              <a:cs typeface="+mn-ea"/>
              <a:sym typeface="+mn-lt"/>
            </a:endParaRPr>
          </a:p>
        </p:txBody>
      </p:sp>
      <p:cxnSp>
        <p:nvCxnSpPr>
          <p:cNvPr id="7" name="MH_Other_2"/>
          <p:cNvCxnSpPr/>
          <p:nvPr>
            <p:custDataLst>
              <p:tags r:id="rId5"/>
            </p:custDataLst>
          </p:nvPr>
        </p:nvCxnSpPr>
        <p:spPr>
          <a:xfrm>
            <a:off x="4498977" y="5173663"/>
            <a:ext cx="1069975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MH_Other_3"/>
          <p:cNvCxnSpPr/>
          <p:nvPr>
            <p:custDataLst>
              <p:tags r:id="rId6"/>
            </p:custDataLst>
          </p:nvPr>
        </p:nvCxnSpPr>
        <p:spPr>
          <a:xfrm>
            <a:off x="6640514" y="5173663"/>
            <a:ext cx="1069975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MH_SubTitle_3"/>
          <p:cNvSpPr/>
          <p:nvPr>
            <p:custDataLst>
              <p:tags r:id="rId7"/>
            </p:custDataLst>
          </p:nvPr>
        </p:nvSpPr>
        <p:spPr>
          <a:xfrm>
            <a:off x="6638926" y="5230813"/>
            <a:ext cx="1069975" cy="773112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rmAutofit fontScale="92500" lnSpcReduction="20000"/>
          </a:bodyPr>
          <a:lstStyle/>
          <a:p>
            <a:pPr algn="ctr">
              <a:defRPr/>
            </a:pPr>
            <a:r>
              <a:rPr lang="zh-CN" altLang="en-US">
                <a:solidFill>
                  <a:schemeClr val="accent1"/>
                </a:solidFill>
                <a:cs typeface="+mn-ea"/>
                <a:sym typeface="+mn-lt"/>
              </a:rPr>
              <a:t>单击此处可编辑内容</a:t>
            </a:r>
            <a:endParaRPr lang="zh-CN" altLang="en-US">
              <a:solidFill>
                <a:schemeClr val="accent1"/>
              </a:solidFill>
              <a:cs typeface="+mn-ea"/>
              <a:sym typeface="+mn-lt"/>
            </a:endParaRPr>
          </a:p>
        </p:txBody>
      </p:sp>
      <p:cxnSp>
        <p:nvCxnSpPr>
          <p:cNvPr id="14" name="MH_Other_4"/>
          <p:cNvCxnSpPr/>
          <p:nvPr>
            <p:custDataLst>
              <p:tags r:id="rId8"/>
            </p:custDataLst>
          </p:nvPr>
        </p:nvCxnSpPr>
        <p:spPr>
          <a:xfrm>
            <a:off x="7300914" y="3403600"/>
            <a:ext cx="1069975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MH_SubTitle_2"/>
          <p:cNvSpPr/>
          <p:nvPr>
            <p:custDataLst>
              <p:tags r:id="rId9"/>
            </p:custDataLst>
          </p:nvPr>
        </p:nvSpPr>
        <p:spPr>
          <a:xfrm>
            <a:off x="7300914" y="3475039"/>
            <a:ext cx="1069975" cy="773112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rmAutofit fontScale="92500" lnSpcReduction="20000"/>
          </a:bodyPr>
          <a:lstStyle/>
          <a:p>
            <a:pPr algn="ctr">
              <a:defRPr/>
            </a:pPr>
            <a:r>
              <a:rPr lang="zh-CN" altLang="en-US">
                <a:solidFill>
                  <a:schemeClr val="accent1"/>
                </a:solidFill>
                <a:cs typeface="+mn-ea"/>
                <a:sym typeface="+mn-lt"/>
              </a:rPr>
              <a:t>单击此处可编辑内容</a:t>
            </a:r>
            <a:endParaRPr lang="zh-CN" altLang="en-US">
              <a:solidFill>
                <a:schemeClr val="accent1"/>
              </a:solidFill>
              <a:cs typeface="+mn-ea"/>
              <a:sym typeface="+mn-lt"/>
            </a:endParaRPr>
          </a:p>
        </p:txBody>
      </p:sp>
      <p:cxnSp>
        <p:nvCxnSpPr>
          <p:cNvPr id="18" name="MH_Other_5"/>
          <p:cNvCxnSpPr/>
          <p:nvPr>
            <p:custDataLst>
              <p:tags r:id="rId10"/>
            </p:custDataLst>
          </p:nvPr>
        </p:nvCxnSpPr>
        <p:spPr>
          <a:xfrm>
            <a:off x="3779839" y="3419475"/>
            <a:ext cx="1069975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MH_SubTitle_5"/>
          <p:cNvSpPr/>
          <p:nvPr>
            <p:custDataLst>
              <p:tags r:id="rId11"/>
            </p:custDataLst>
          </p:nvPr>
        </p:nvSpPr>
        <p:spPr>
          <a:xfrm>
            <a:off x="3779839" y="3475039"/>
            <a:ext cx="1069975" cy="773112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rmAutofit fontScale="92500" lnSpcReduction="20000"/>
          </a:bodyPr>
          <a:lstStyle/>
          <a:p>
            <a:pPr algn="ctr">
              <a:defRPr/>
            </a:pPr>
            <a:r>
              <a:rPr lang="zh-CN" altLang="en-US">
                <a:solidFill>
                  <a:schemeClr val="accent1"/>
                </a:solidFill>
                <a:cs typeface="+mn-ea"/>
                <a:sym typeface="+mn-lt"/>
              </a:rPr>
              <a:t>单击此处可编辑内容</a:t>
            </a:r>
            <a:endParaRPr lang="zh-CN" altLang="en-US">
              <a:solidFill>
                <a:schemeClr val="accent1"/>
              </a:solidFill>
              <a:cs typeface="+mn-ea"/>
              <a:sym typeface="+mn-lt"/>
            </a:endParaRPr>
          </a:p>
        </p:txBody>
      </p:sp>
      <p:cxnSp>
        <p:nvCxnSpPr>
          <p:cNvPr id="22" name="MH_Other_6"/>
          <p:cNvCxnSpPr/>
          <p:nvPr>
            <p:custDataLst>
              <p:tags r:id="rId12"/>
            </p:custDataLst>
          </p:nvPr>
        </p:nvCxnSpPr>
        <p:spPr>
          <a:xfrm>
            <a:off x="5568951" y="1993900"/>
            <a:ext cx="1069975" cy="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MH_SubTitle_1"/>
          <p:cNvSpPr/>
          <p:nvPr>
            <p:custDataLst>
              <p:tags r:id="rId13"/>
            </p:custDataLst>
          </p:nvPr>
        </p:nvSpPr>
        <p:spPr>
          <a:xfrm>
            <a:off x="5568951" y="2060577"/>
            <a:ext cx="1069975" cy="773113"/>
          </a:xfrm>
          <a:prstGeom prst="rect">
            <a:avLst/>
          </a:prstGeom>
          <a:solidFill>
            <a:srgbClr val="F3F3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anchor="ctr">
            <a:normAutofit fontScale="92500" lnSpcReduction="20000"/>
          </a:bodyPr>
          <a:lstStyle/>
          <a:p>
            <a:pPr algn="ctr">
              <a:defRPr/>
            </a:pPr>
            <a:r>
              <a:rPr lang="zh-CN" altLang="en-US">
                <a:solidFill>
                  <a:schemeClr val="accent1"/>
                </a:solidFill>
                <a:cs typeface="+mn-ea"/>
                <a:sym typeface="+mn-lt"/>
              </a:rPr>
              <a:t>单击此处可编辑内容</a:t>
            </a:r>
            <a:endParaRPr lang="zh-CN" altLang="en-US">
              <a:solidFill>
                <a:schemeClr val="accent1"/>
              </a:solidFill>
              <a:cs typeface="+mn-ea"/>
              <a:sym typeface="+mn-lt"/>
            </a:endParaRPr>
          </a:p>
        </p:txBody>
      </p:sp>
      <p:sp>
        <p:nvSpPr>
          <p:cNvPr id="27" name="MH_Title_1"/>
          <p:cNvSpPr/>
          <p:nvPr>
            <p:custDataLst>
              <p:tags r:id="rId14"/>
            </p:custDataLst>
          </p:nvPr>
        </p:nvSpPr>
        <p:spPr>
          <a:xfrm>
            <a:off x="5112463" y="3058971"/>
            <a:ext cx="1926228" cy="1926228"/>
          </a:xfrm>
          <a:prstGeom prst="star5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anchor="ctr">
            <a:normAutofit/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r>
              <a:rPr lang="zh-CN" altLang="en-US" b="1">
                <a:solidFill>
                  <a:srgbClr val="FFFFFF"/>
                </a:solidFill>
                <a:cs typeface="+mn-ea"/>
                <a:sym typeface="+mn-lt"/>
              </a:rPr>
              <a:t>标题</a:t>
            </a:r>
            <a:endParaRPr lang="zh-CN" altLang="en-US" b="1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 userDrawn="1"/>
        </p:nvSpPr>
        <p:spPr>
          <a:xfrm>
            <a:off x="958850" y="64770"/>
            <a:ext cx="42049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215065"/>
                </a:solidFill>
                <a:latin typeface="微软雅黑" panose="020b0503020204020204" charset="-122"/>
                <a:ea typeface="微软雅黑"/>
                <a:cs typeface="+mn-ea"/>
                <a:sym typeface="+mn-lt"/>
              </a:rPr>
              <a:t>请修改您的标题</a:t>
            </a:r>
            <a:endParaRPr lang="zh-CN" altLang="en-US" sz="2400">
              <a:solidFill>
                <a:srgbClr val="215065"/>
              </a:solidFill>
              <a:latin typeface="微软雅黑" panose="020b0503020204020204" charset="-122"/>
              <a:ea typeface="微软雅黑"/>
              <a:cs typeface="+mn-ea"/>
              <a:sym typeface="+mn-lt"/>
            </a:endParaRPr>
          </a:p>
        </p:txBody>
      </p:sp>
    </p:spTree>
    <p:custDataLst>
      <p:tags r:id="rId15"/>
    </p:custDataLst>
  </p:cSld>
  <p:clrMapOvr>
    <a:masterClrMapping/>
  </p:clrMapOvr>
  <mc:AlternateContent>
    <mc:Choice xmlns:p14="http://schemas.microsoft.com/office/powerpoint/2010/main" Requires="p14">
      <p:transition spd="slow" advClick="0" advTm="3000" p14:dur="15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11" grpId="0" animBg="1"/>
      <p:bldP spid="15" grpId="0" animBg="1"/>
      <p:bldP spid="19" grpId="0" animBg="1"/>
      <p:bldP spid="23" grpId="0" animBg="1"/>
      <p:bldP spid="2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图片 3" descr="资源 211333"/>
          <p:cNvPicPr>
            <a:picLocks noChangeAspect="1"/>
          </p:cNvPicPr>
          <p:nvPr/>
        </p:nvPicPr>
        <p:blipFill>
          <a:blip r:embed="rId2"/>
          <a:srcRect l="2160" t="2135" r="62044" b="21220"/>
          <a:stretch>
            <a:fillRect/>
          </a:stretch>
        </p:blipFill>
        <p:spPr>
          <a:xfrm rot="16200000">
            <a:off x="2622550" y="-2698750"/>
            <a:ext cx="6946265" cy="12235180"/>
          </a:xfrm>
          <a:prstGeom prst="rect">
            <a:avLst/>
          </a:prstGeom>
        </p:spPr>
      </p:pic>
      <p:pic>
        <p:nvPicPr>
          <p:cNvPr id="5" name="图片 4" descr="资源 12113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89515" y="-53975"/>
            <a:ext cx="2124075" cy="2527300"/>
          </a:xfrm>
          <a:prstGeom prst="rect">
            <a:avLst/>
          </a:prstGeom>
        </p:spPr>
      </p:pic>
      <p:pic>
        <p:nvPicPr>
          <p:cNvPr id="10" name="图片 9" descr="资源 5113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9620000">
            <a:off x="9571355" y="3987165"/>
            <a:ext cx="2124075" cy="2530475"/>
          </a:xfrm>
          <a:prstGeom prst="rect">
            <a:avLst/>
          </a:prstGeom>
        </p:spPr>
      </p:pic>
      <p:sp>
        <p:nvSpPr>
          <p:cNvPr id="31" name="Title 1"/>
          <p:cNvSpPr txBox="1"/>
          <p:nvPr/>
        </p:nvSpPr>
        <p:spPr>
          <a:xfrm>
            <a:off x="550614" y="2001017"/>
            <a:ext cx="5206868" cy="970335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5275" kern="1200" spc="1793" baseline="0">
                <a:gradFill flip="none" rotWithShape="1">
                  <a:gsLst>
                    <a:gs pos="0">
                      <a:srgbClr val="B98763"/>
                    </a:gs>
                    <a:gs pos="50000">
                      <a:srgbClr val="FBC4AA"/>
                    </a:gs>
                    <a:gs pos="35000">
                      <a:srgbClr val="FBC4AA"/>
                    </a:gs>
                    <a:gs pos="100000">
                      <a:srgbClr val="784D31"/>
                    </a:gs>
                    <a:gs pos="65000">
                      <a:srgbClr val="BF896E"/>
                    </a:gs>
                  </a:gsLst>
                  <a:lin ang="10800000" scaled="1"/>
                </a:gra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ct val="0"/>
              </a:spcAft>
            </a:pPr>
            <a:r>
              <a:rPr lang="en-US" altLang="zh-CN" sz="8800" spc="0" smtClean="0">
                <a:solidFill>
                  <a:srgbClr val="215065"/>
                </a:solidFill>
                <a:latin typeface="+mn-lt"/>
                <a:ea typeface="+mn-ea"/>
                <a:cs typeface="+mn-ea"/>
                <a:sym typeface="+mn-lt"/>
              </a:rPr>
              <a:t>04</a:t>
            </a:r>
            <a:endParaRPr lang="en-US" altLang="zh-CN" sz="8800" spc="0">
              <a:solidFill>
                <a:srgbClr val="215065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2" name="Subtitle 2"/>
          <p:cNvSpPr txBox="1"/>
          <p:nvPr/>
        </p:nvSpPr>
        <p:spPr>
          <a:xfrm>
            <a:off x="864046" y="4101194"/>
            <a:ext cx="4199005" cy="104530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ctr" defTabSz="914400" rtl="0" eaLnBrk="1" latinLnBrk="0" hangingPunct="1">
              <a:lnSpc>
                <a:spcPts val="1580"/>
              </a:lnSpc>
              <a:spcBef>
                <a:spcPct val="0"/>
              </a:spcBef>
              <a:buFont typeface="Arial" panose="020b0604020202020204" pitchFamily="34" charset="0"/>
              <a:buNone/>
              <a:defRPr sz="1055" kern="1200">
                <a:solidFill>
                  <a:srgbClr val="605F73"/>
                </a:solidFill>
                <a:latin typeface="+mn-lt"/>
                <a:ea typeface="+mn-ea"/>
                <a:cs typeface="+mn-cs"/>
              </a:defRPr>
            </a:lvl1pPr>
            <a:lvl2pPr marL="481965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1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64565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4653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8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28495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8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11095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8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9306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8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375025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8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5699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8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ct val="0"/>
              </a:spcAft>
            </a:pPr>
            <a:r>
              <a:rPr lang="en-US">
                <a:solidFill>
                  <a:srgbClr val="215065"/>
                </a:solidFill>
                <a:cs typeface="+mn-ea"/>
                <a:sym typeface="+mn-lt"/>
              </a:rPr>
              <a:t>The Big Oxmox advised her not to do so, because there were </a:t>
            </a:r>
            <a:endParaRPr lang="en-US">
              <a:solidFill>
                <a:srgbClr val="215065"/>
              </a:solidFill>
              <a:cs typeface="+mn-ea"/>
              <a:sym typeface="+mn-lt"/>
            </a:endParaRPr>
          </a:p>
          <a:p>
            <a:pPr fontAlgn="auto">
              <a:spcAft>
                <a:spcPct val="0"/>
              </a:spcAft>
            </a:pPr>
            <a:r>
              <a:rPr lang="en-US">
                <a:solidFill>
                  <a:srgbClr val="215065"/>
                </a:solidFill>
                <a:cs typeface="+mn-ea"/>
                <a:sym typeface="+mn-lt"/>
              </a:rPr>
              <a:t>thousands of bad Commas, wild Question Marks and devious </a:t>
            </a:r>
            <a:endParaRPr lang="en-US">
              <a:solidFill>
                <a:srgbClr val="215065"/>
              </a:solidFill>
              <a:cs typeface="+mn-ea"/>
              <a:sym typeface="+mn-lt"/>
            </a:endParaRPr>
          </a:p>
          <a:p>
            <a:pPr fontAlgn="auto">
              <a:spcAft>
                <a:spcPct val="0"/>
              </a:spcAft>
            </a:pPr>
            <a:r>
              <a:rPr lang="en-US" err="1">
                <a:solidFill>
                  <a:srgbClr val="215065"/>
                </a:solidFill>
                <a:cs typeface="+mn-ea"/>
                <a:sym typeface="+mn-lt"/>
              </a:rPr>
              <a:t>Semikoli, but the Little Blind Text didn’t listen.</a:t>
            </a:r>
            <a:endParaRPr lang="en-US">
              <a:solidFill>
                <a:srgbClr val="215065"/>
              </a:solidFill>
              <a:cs typeface="+mn-ea"/>
              <a:sym typeface="+mn-lt"/>
            </a:endParaRPr>
          </a:p>
        </p:txBody>
      </p:sp>
      <p:sp>
        <p:nvSpPr>
          <p:cNvPr id="33" name="Rectangle 21"/>
          <p:cNvSpPr/>
          <p:nvPr/>
        </p:nvSpPr>
        <p:spPr>
          <a:xfrm>
            <a:off x="230442" y="3133231"/>
            <a:ext cx="5847213" cy="845934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25400">
                <a:noFill/>
              </a:ln>
              <a:solidFill>
                <a:srgbClr val="215065"/>
              </a:solidFill>
              <a:cs typeface="+mn-ea"/>
              <a:sym typeface="+mn-lt"/>
            </a:endParaRPr>
          </a:p>
        </p:txBody>
      </p:sp>
      <p:sp>
        <p:nvSpPr>
          <p:cNvPr id="34" name="Text Placeholder 28"/>
          <p:cNvSpPr txBox="1"/>
          <p:nvPr/>
        </p:nvSpPr>
        <p:spPr>
          <a:xfrm>
            <a:off x="448174" y="3295110"/>
            <a:ext cx="5411748" cy="52217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228600" indent="-22860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3165" b="0" kern="1200" spc="200" baseline="0">
                <a:gradFill flip="none" rotWithShape="1">
                  <a:gsLst>
                    <a:gs pos="0">
                      <a:srgbClr val="58403A"/>
                    </a:gs>
                    <a:gs pos="20000">
                      <a:srgbClr val="B98763"/>
                    </a:gs>
                    <a:gs pos="50000">
                      <a:srgbClr val="FBC4AA"/>
                    </a:gs>
                    <a:gs pos="35000">
                      <a:srgbClr val="FBC4AA"/>
                    </a:gs>
                    <a:gs pos="80000">
                      <a:srgbClr val="784D31"/>
                    </a:gs>
                    <a:gs pos="65000">
                      <a:srgbClr val="BF896E"/>
                    </a:gs>
                    <a:gs pos="100000">
                      <a:srgbClr val="573827"/>
                    </a:gs>
                  </a:gsLst>
                  <a:lin ang="10800000" scaled="1"/>
                </a:gradFill>
                <a:latin typeface="+mj-lt"/>
                <a:ea typeface="+mj-ea"/>
                <a:cs typeface="+mj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>
                <a:solidFill>
                  <a:srgbClr val="215065"/>
                </a:solidFill>
                <a:latin typeface="+mn-lt"/>
                <a:ea typeface="+mn-ea"/>
                <a:cs typeface="+mn-ea"/>
                <a:sym typeface="+mn-lt"/>
              </a:rPr>
              <a:t>请输入您的标题</a:t>
            </a:r>
            <a:endParaRPr lang="zh-CN" altLang="en-US" sz="2400">
              <a:solidFill>
                <a:srgbClr val="215065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slow" advClick="0" advTm="3000" p14:dur="15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 animBg="1"/>
      <p:bldP spid="3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9" name="等腰三角形 7"/>
          <p:cNvSpPr/>
          <p:nvPr/>
        </p:nvSpPr>
        <p:spPr>
          <a:xfrm flipV="1">
            <a:off x="2544733" y="2815426"/>
            <a:ext cx="2142700" cy="2162943"/>
          </a:xfrm>
          <a:custGeom>
            <a:rect l="l" t="t" r="r" b="b"/>
            <a:pathLst>
              <a:path w="1466046" h="1479704">
                <a:moveTo>
                  <a:pt x="734095" y="1479704"/>
                </a:moveTo>
                <a:cubicBezTo>
                  <a:pt x="891399" y="1479475"/>
                  <a:pt x="1048629" y="1428756"/>
                  <a:pt x="1180078" y="1327587"/>
                </a:cubicBezTo>
                <a:cubicBezTo>
                  <a:pt x="1442975" y="1125247"/>
                  <a:pt x="1537193" y="771557"/>
                  <a:pt x="1409790" y="465247"/>
                </a:cubicBezTo>
                <a:lnTo>
                  <a:pt x="874841" y="466030"/>
                </a:lnTo>
                <a:lnTo>
                  <a:pt x="723498" y="0"/>
                </a:lnTo>
                <a:lnTo>
                  <a:pt x="572012" y="466472"/>
                </a:lnTo>
                <a:lnTo>
                  <a:pt x="55436" y="467228"/>
                </a:lnTo>
                <a:cubicBezTo>
                  <a:pt x="-71070" y="773908"/>
                  <a:pt x="24181" y="1127321"/>
                  <a:pt x="287669" y="1328891"/>
                </a:cubicBezTo>
                <a:cubicBezTo>
                  <a:pt x="419413" y="1429676"/>
                  <a:pt x="576791" y="1479934"/>
                  <a:pt x="734095" y="147970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32" tIns="60967" rIns="121932" bIns="60967" rtlCol="0" anchor="ctr"/>
          <a:lstStyle/>
          <a:p>
            <a:pPr algn="ctr"/>
            <a:endParaRPr lang="zh-CN" altLang="en-US" sz="2400">
              <a:solidFill>
                <a:srgbClr val="D20402"/>
              </a:solidFill>
              <a:cs typeface="+mn-ea"/>
              <a:sym typeface="+mn-lt"/>
            </a:endParaRPr>
          </a:p>
        </p:txBody>
      </p:sp>
      <p:sp>
        <p:nvSpPr>
          <p:cNvPr id="40" name="等腰三角形 7"/>
          <p:cNvSpPr/>
          <p:nvPr/>
        </p:nvSpPr>
        <p:spPr>
          <a:xfrm flipV="1">
            <a:off x="5812086" y="2563725"/>
            <a:ext cx="1695165" cy="1711180"/>
          </a:xfrm>
          <a:custGeom>
            <a:rect l="l" t="t" r="r" b="b"/>
            <a:pathLst>
              <a:path w="1466046" h="1479704">
                <a:moveTo>
                  <a:pt x="734095" y="1479704"/>
                </a:moveTo>
                <a:cubicBezTo>
                  <a:pt x="891399" y="1479475"/>
                  <a:pt x="1048629" y="1428756"/>
                  <a:pt x="1180078" y="1327587"/>
                </a:cubicBezTo>
                <a:cubicBezTo>
                  <a:pt x="1442975" y="1125247"/>
                  <a:pt x="1537193" y="771557"/>
                  <a:pt x="1409790" y="465247"/>
                </a:cubicBezTo>
                <a:lnTo>
                  <a:pt x="874841" y="466030"/>
                </a:lnTo>
                <a:lnTo>
                  <a:pt x="723498" y="0"/>
                </a:lnTo>
                <a:lnTo>
                  <a:pt x="572012" y="466472"/>
                </a:lnTo>
                <a:lnTo>
                  <a:pt x="55436" y="467228"/>
                </a:lnTo>
                <a:cubicBezTo>
                  <a:pt x="-71070" y="773908"/>
                  <a:pt x="24181" y="1127321"/>
                  <a:pt x="287669" y="1328891"/>
                </a:cubicBezTo>
                <a:cubicBezTo>
                  <a:pt x="419413" y="1429676"/>
                  <a:pt x="576791" y="1479934"/>
                  <a:pt x="734095" y="147970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32" tIns="60967" rIns="121932" bIns="60967" rtlCol="0" anchor="ctr"/>
          <a:lstStyle/>
          <a:p>
            <a:pPr algn="ctr"/>
            <a:endParaRPr lang="zh-CN" altLang="en-US" sz="2400">
              <a:solidFill>
                <a:srgbClr val="D20402"/>
              </a:solidFill>
              <a:cs typeface="+mn-ea"/>
              <a:sym typeface="+mn-lt"/>
            </a:endParaRPr>
          </a:p>
        </p:txBody>
      </p:sp>
      <p:sp>
        <p:nvSpPr>
          <p:cNvPr id="46" name="等腰三角形 7"/>
          <p:cNvSpPr/>
          <p:nvPr/>
        </p:nvSpPr>
        <p:spPr>
          <a:xfrm flipV="1">
            <a:off x="8557614" y="2280757"/>
            <a:ext cx="1355487" cy="1368295"/>
          </a:xfrm>
          <a:custGeom>
            <a:rect l="l" t="t" r="r" b="b"/>
            <a:pathLst>
              <a:path w="1466046" h="1479704">
                <a:moveTo>
                  <a:pt x="734095" y="1479704"/>
                </a:moveTo>
                <a:cubicBezTo>
                  <a:pt x="891399" y="1479475"/>
                  <a:pt x="1048629" y="1428756"/>
                  <a:pt x="1180078" y="1327587"/>
                </a:cubicBezTo>
                <a:cubicBezTo>
                  <a:pt x="1442975" y="1125247"/>
                  <a:pt x="1537193" y="771557"/>
                  <a:pt x="1409790" y="465247"/>
                </a:cubicBezTo>
                <a:lnTo>
                  <a:pt x="874841" y="466030"/>
                </a:lnTo>
                <a:lnTo>
                  <a:pt x="723498" y="0"/>
                </a:lnTo>
                <a:lnTo>
                  <a:pt x="572012" y="466472"/>
                </a:lnTo>
                <a:lnTo>
                  <a:pt x="55436" y="467228"/>
                </a:lnTo>
                <a:cubicBezTo>
                  <a:pt x="-71070" y="773908"/>
                  <a:pt x="24181" y="1127321"/>
                  <a:pt x="287669" y="1328891"/>
                </a:cubicBezTo>
                <a:cubicBezTo>
                  <a:pt x="419413" y="1429676"/>
                  <a:pt x="576791" y="1479934"/>
                  <a:pt x="734095" y="147970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32" tIns="60967" rIns="121932" bIns="60967" rtlCol="0" anchor="ctr"/>
          <a:lstStyle/>
          <a:p>
            <a:pPr algn="ctr"/>
            <a:endParaRPr lang="zh-CN" altLang="en-US" sz="2400">
              <a:solidFill>
                <a:srgbClr val="D20402"/>
              </a:solidFill>
              <a:cs typeface="+mn-ea"/>
              <a:sym typeface="+mn-lt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954729" y="5509817"/>
            <a:ext cx="3529195" cy="369346"/>
          </a:xfrm>
          <a:prstGeom prst="rect">
            <a:avLst/>
          </a:prstGeom>
          <a:noFill/>
          <a:ln>
            <a:noFill/>
          </a:ln>
        </p:spPr>
        <p:txBody>
          <a:bodyPr wrap="none" lIns="121932" tIns="60967" rIns="121932" bIns="60967" rtlCol="0">
            <a:spAutoFit/>
          </a:bodyPr>
          <a:lstStyle/>
          <a:p>
            <a:r>
              <a:rPr lang="zh-CN" altLang="en-US" sz="16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点击添加文字内容，内容简要详尽。</a:t>
            </a:r>
            <a:endParaRPr lang="zh-CN" altLang="en-US" sz="160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8" name="梯形 47"/>
          <p:cNvSpPr/>
          <p:nvPr/>
        </p:nvSpPr>
        <p:spPr>
          <a:xfrm>
            <a:off x="2094161" y="4802273"/>
            <a:ext cx="3095972" cy="281724"/>
          </a:xfrm>
          <a:prstGeom prst="trapezoid">
            <a:avLst>
              <a:gd name="adj" fmla="val 299959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32" tIns="60967" rIns="121932" bIns="60967" rtlCol="0" anchor="ctr"/>
          <a:lstStyle/>
          <a:p>
            <a:pPr algn="ctr"/>
            <a:endParaRPr lang="zh-CN" altLang="en-US" sz="240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9" name="梯形 48"/>
          <p:cNvSpPr/>
          <p:nvPr/>
        </p:nvSpPr>
        <p:spPr>
          <a:xfrm>
            <a:off x="5348163" y="4122503"/>
            <a:ext cx="2616967" cy="238136"/>
          </a:xfrm>
          <a:prstGeom prst="trapezoid">
            <a:avLst>
              <a:gd name="adj" fmla="val 29995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32" tIns="60967" rIns="121932" bIns="60967" rtlCol="0" anchor="ctr"/>
          <a:lstStyle/>
          <a:p>
            <a:pPr algn="ctr"/>
            <a:endParaRPr lang="zh-CN" altLang="en-US" sz="240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0" name="梯形 49"/>
          <p:cNvSpPr/>
          <p:nvPr/>
        </p:nvSpPr>
        <p:spPr>
          <a:xfrm>
            <a:off x="8106401" y="3547452"/>
            <a:ext cx="2227211" cy="202669"/>
          </a:xfrm>
          <a:prstGeom prst="trapezoid">
            <a:avLst>
              <a:gd name="adj" fmla="val 299959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32" tIns="60967" rIns="121932" bIns="60967" rtlCol="0" anchor="ctr"/>
          <a:lstStyle/>
          <a:p>
            <a:pPr algn="ctr"/>
            <a:endParaRPr lang="zh-CN" altLang="en-US" sz="240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56" name="直接连接符 55"/>
          <p:cNvCxnSpPr/>
          <p:nvPr/>
        </p:nvCxnSpPr>
        <p:spPr>
          <a:xfrm>
            <a:off x="2094161" y="5490464"/>
            <a:ext cx="3095972" cy="0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2736837" y="5095476"/>
            <a:ext cx="1679330" cy="410448"/>
          </a:xfrm>
          <a:prstGeom prst="rect">
            <a:avLst/>
          </a:prstGeom>
          <a:noFill/>
        </p:spPr>
        <p:txBody>
          <a:bodyPr wrap="none" lIns="121932" tIns="60967" rIns="121932" bIns="60967" rtlCol="0">
            <a:spAutoFit/>
          </a:bodyPr>
          <a:lstStyle/>
          <a:p>
            <a:r>
              <a:rPr lang="zh-CN" altLang="en-US" sz="1865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添加文字标题</a:t>
            </a:r>
            <a:endParaRPr lang="zh-CN" altLang="en-US" sz="1865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5218086" y="4688023"/>
            <a:ext cx="2990587" cy="328246"/>
          </a:xfrm>
          <a:prstGeom prst="rect">
            <a:avLst/>
          </a:prstGeom>
          <a:noFill/>
          <a:ln>
            <a:noFill/>
          </a:ln>
        </p:spPr>
        <p:txBody>
          <a:bodyPr wrap="none" lIns="121932" tIns="60967" rIns="121932" bIns="60967" rtlCol="0">
            <a:spAutoFit/>
          </a:bodyPr>
          <a:lstStyle/>
          <a:p>
            <a:r>
              <a:rPr lang="zh-CN" altLang="en-US" sz="1335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点击添加文字内容，内容简要详尽。</a:t>
            </a:r>
            <a:endParaRPr lang="zh-CN" altLang="en-US" sz="1335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73" name="直接连接符 72"/>
          <p:cNvCxnSpPr/>
          <p:nvPr/>
        </p:nvCxnSpPr>
        <p:spPr>
          <a:xfrm>
            <a:off x="5360862" y="4687997"/>
            <a:ext cx="2616967" cy="0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5837657" y="4365117"/>
            <a:ext cx="1477352" cy="369346"/>
          </a:xfrm>
          <a:prstGeom prst="rect">
            <a:avLst/>
          </a:prstGeom>
          <a:noFill/>
        </p:spPr>
        <p:txBody>
          <a:bodyPr wrap="none" lIns="121932" tIns="60967" rIns="121932" bIns="60967" rtlCol="0">
            <a:spAutoFit/>
          </a:bodyPr>
          <a:lstStyle/>
          <a:p>
            <a:r>
              <a:rPr lang="zh-CN" altLang="en-US" sz="16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添加文字标题</a:t>
            </a:r>
            <a:endParaRPr lang="zh-CN" altLang="en-US" sz="160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8036499" y="4039786"/>
            <a:ext cx="2426329" cy="287337"/>
          </a:xfrm>
          <a:prstGeom prst="rect">
            <a:avLst/>
          </a:prstGeom>
          <a:noFill/>
          <a:ln>
            <a:noFill/>
          </a:ln>
        </p:spPr>
        <p:txBody>
          <a:bodyPr wrap="none" lIns="121932" tIns="60967" rIns="121932" bIns="60967" rtlCol="0">
            <a:spAutoFit/>
          </a:bodyPr>
          <a:lstStyle/>
          <a:p>
            <a:r>
              <a:rPr lang="zh-CN" altLang="en-US" sz="1065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点击添加文字内容，内容简要详尽。</a:t>
            </a:r>
            <a:endParaRPr lang="zh-CN" altLang="en-US" sz="1065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76" name="直接连接符 75"/>
          <p:cNvCxnSpPr/>
          <p:nvPr/>
        </p:nvCxnSpPr>
        <p:spPr>
          <a:xfrm>
            <a:off x="8106401" y="4051325"/>
            <a:ext cx="2227211" cy="0"/>
          </a:xfrm>
          <a:prstGeom prst="line">
            <a:avLst/>
          </a:prstGeom>
          <a:ln w="158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8591477" y="3750121"/>
            <a:ext cx="1275373" cy="328246"/>
          </a:xfrm>
          <a:prstGeom prst="rect">
            <a:avLst/>
          </a:prstGeom>
          <a:noFill/>
        </p:spPr>
        <p:txBody>
          <a:bodyPr wrap="none" lIns="121932" tIns="60967" rIns="121932" bIns="60967" rtlCol="0">
            <a:spAutoFit/>
          </a:bodyPr>
          <a:lstStyle/>
          <a:p>
            <a:r>
              <a:rPr lang="zh-CN" altLang="en-US" sz="1335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添加文字标题</a:t>
            </a:r>
            <a:endParaRPr lang="zh-CN" altLang="en-US" sz="1335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 userDrawn="1"/>
        </p:nvSpPr>
        <p:spPr>
          <a:xfrm>
            <a:off x="958850" y="64770"/>
            <a:ext cx="42049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215065"/>
                </a:solidFill>
                <a:latin typeface="微软雅黑" panose="020b0503020204020204" charset="-122"/>
                <a:ea typeface="微软雅黑"/>
                <a:cs typeface="+mn-ea"/>
                <a:sym typeface="+mn-lt"/>
              </a:rPr>
              <a:t>请修改您的标题</a:t>
            </a:r>
            <a:endParaRPr lang="zh-CN" altLang="en-US" sz="2400">
              <a:solidFill>
                <a:srgbClr val="215065"/>
              </a:solidFill>
              <a:latin typeface="微软雅黑" panose="020b0503020204020204" charset="-122"/>
              <a:ea typeface="微软雅黑"/>
              <a:cs typeface="+mn-ea"/>
              <a:sym typeface="+mn-lt"/>
            </a:endParaRPr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slow" advClick="0" advTm="3000" p14:dur="15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6" grpId="0" animBg="1"/>
      <p:bldP spid="47" grpId="0"/>
      <p:bldP spid="48" grpId="0" animBg="1"/>
      <p:bldP spid="49" grpId="0" animBg="1"/>
      <p:bldP spid="50" grpId="0" animBg="1"/>
      <p:bldP spid="57" grpId="0"/>
      <p:bldP spid="72" grpId="0"/>
      <p:bldP spid="74" grpId="0"/>
      <p:bldP spid="75" grpId="0"/>
      <p:bldP spid="7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2" name="组合 1"/>
          <p:cNvGrpSpPr/>
          <p:nvPr/>
        </p:nvGrpSpPr>
        <p:grpSpPr>
          <a:xfrm>
            <a:off x="2293467" y="1947469"/>
            <a:ext cx="2520509" cy="3690705"/>
            <a:chOff x="1719943" y="1460539"/>
            <a:chExt cx="1890486" cy="2768181"/>
          </a:xfrm>
        </p:grpSpPr>
        <p:sp>
          <p:nvSpPr>
            <p:cNvPr id="4" name="矩形 3"/>
            <p:cNvSpPr/>
            <p:nvPr/>
          </p:nvSpPr>
          <p:spPr>
            <a:xfrm>
              <a:off x="1719943" y="3476485"/>
              <a:ext cx="1890486" cy="752235"/>
            </a:xfrm>
            <a:prstGeom prst="rect">
              <a:avLst/>
            </a:prstGeom>
            <a:solidFill>
              <a:schemeClr val="accent3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lnSpcReduction="10000"/>
            </a:bodyPr>
            <a:lstStyle/>
            <a:p>
              <a:pPr algn="ctr"/>
              <a:r>
                <a:rPr lang="en-US" altLang="zh-CN" sz="6400" b="1">
                  <a:solidFill>
                    <a:schemeClr val="bg1"/>
                  </a:solidFill>
                  <a:cs typeface="+mn-ea"/>
                  <a:sym typeface="+mn-lt"/>
                </a:rPr>
                <a:t>3</a:t>
              </a:r>
              <a:endParaRPr lang="en-US" altLang="zh-CN" sz="6400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1827314" y="1670415"/>
              <a:ext cx="1783115" cy="402040"/>
            </a:xfrm>
            <a:prstGeom prst="rect">
              <a:avLst/>
            </a:prstGeom>
            <a:noFill/>
          </p:spPr>
          <p:txBody>
            <a:bodyPr wrap="square" lIns="95995" tIns="0" rIns="95995" bIns="0" anchor="ctr" anchorCtr="0">
              <a:noAutofit/>
            </a:bodyPr>
            <a:lstStyle/>
            <a:p>
              <a:pPr algn="ctr" defTabSz="1218565">
                <a:lnSpc>
                  <a:spcPct val="150000"/>
                </a:lnSpc>
                <a:defRPr/>
              </a:pPr>
              <a:r>
                <a:rPr lang="zh-CN" altLang="en-US" sz="1135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请替换文字内容，修改文字内容，也可以直接复制你的内容到此。</a:t>
              </a:r>
              <a:endParaRPr lang="zh-CN" altLang="en-US" sz="1135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1827314" y="1460539"/>
              <a:ext cx="1675744" cy="167907"/>
            </a:xfrm>
            <a:prstGeom prst="rect">
              <a:avLst/>
            </a:prstGeom>
          </p:spPr>
          <p:txBody>
            <a:bodyPr wrap="none" lIns="95995" tIns="0" rIns="95995" bIns="0">
              <a:normAutofit lnSpcReduction="10000"/>
            </a:bodyPr>
            <a:lstStyle/>
            <a:p>
              <a:pPr algn="ctr" defTabSz="1218565">
                <a:defRPr/>
              </a:pPr>
              <a:r>
                <a:rPr lang="zh-CN" altLang="en-US" sz="1600" b="1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请替换文字内容</a:t>
              </a:r>
              <a:endParaRPr lang="zh-CN" altLang="en-US" sz="1600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2369144" y="2120821"/>
              <a:ext cx="624691" cy="1377036"/>
              <a:chOff x="5346700" y="1895476"/>
              <a:chExt cx="1825625" cy="4024312"/>
            </a:xfrm>
            <a:solidFill>
              <a:schemeClr val="accent1"/>
            </a:solidFill>
          </p:grpSpPr>
          <p:sp>
            <p:nvSpPr>
              <p:cNvPr id="20" name="任意多边形: 形状 19"/>
              <p:cNvSpPr/>
              <p:nvPr/>
            </p:nvSpPr>
            <p:spPr bwMode="auto">
              <a:xfrm>
                <a:off x="5829300" y="1895476"/>
                <a:ext cx="839788" cy="836613"/>
              </a:xfrm>
              <a:custGeom>
                <a:gdLst>
                  <a:gd name="T0" fmla="*/ 82 w 82"/>
                  <a:gd name="T1" fmla="*/ 41 h 82"/>
                  <a:gd name="T2" fmla="*/ 41 w 82"/>
                  <a:gd name="T3" fmla="*/ 82 h 82"/>
                  <a:gd name="T4" fmla="*/ 0 w 82"/>
                  <a:gd name="T5" fmla="*/ 41 h 82"/>
                  <a:gd name="T6" fmla="*/ 41 w 82"/>
                  <a:gd name="T7" fmla="*/ 0 h 82"/>
                  <a:gd name="T8" fmla="*/ 82 w 82"/>
                  <a:gd name="T9" fmla="*/ 41 h 82"/>
                  <a:gd name="T10" fmla="*/ 82 w 82"/>
                  <a:gd name="T11" fmla="*/ 41 h 82"/>
                  <a:gd name="T12" fmla="*/ 82 w 82"/>
                  <a:gd name="T13" fmla="*/ 41 h 82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2" h="82">
                    <a:moveTo>
                      <a:pt x="82" y="41"/>
                    </a:moveTo>
                    <a:cubicBezTo>
                      <a:pt x="82" y="63"/>
                      <a:pt x="63" y="82"/>
                      <a:pt x="41" y="82"/>
                    </a:cubicBezTo>
                    <a:cubicBezTo>
                      <a:pt x="18" y="82"/>
                      <a:pt x="0" y="63"/>
                      <a:pt x="0" y="41"/>
                    </a:cubicBezTo>
                    <a:cubicBezTo>
                      <a:pt x="0" y="18"/>
                      <a:pt x="18" y="0"/>
                      <a:pt x="41" y="0"/>
                    </a:cubicBezTo>
                    <a:cubicBezTo>
                      <a:pt x="63" y="0"/>
                      <a:pt x="82" y="18"/>
                      <a:pt x="82" y="41"/>
                    </a:cubicBezTo>
                    <a:close/>
                    <a:moveTo>
                      <a:pt x="82" y="41"/>
                    </a:moveTo>
                    <a:cubicBezTo>
                      <a:pt x="82" y="41"/>
                      <a:pt x="82" y="41"/>
                      <a:pt x="82" y="41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135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1" name="任意多边形: 形状 20"/>
              <p:cNvSpPr/>
              <p:nvPr/>
            </p:nvSpPr>
            <p:spPr bwMode="auto">
              <a:xfrm>
                <a:off x="5346700" y="2119313"/>
                <a:ext cx="1825625" cy="3800475"/>
              </a:xfrm>
              <a:custGeom>
                <a:gdLst>
                  <a:gd name="T0" fmla="*/ 174 w 178"/>
                  <a:gd name="T1" fmla="*/ 15 h 372"/>
                  <a:gd name="T2" fmla="*/ 156 w 178"/>
                  <a:gd name="T3" fmla="*/ 2 h 372"/>
                  <a:gd name="T4" fmla="*/ 143 w 178"/>
                  <a:gd name="T5" fmla="*/ 19 h 372"/>
                  <a:gd name="T6" fmla="*/ 112 w 178"/>
                  <a:gd name="T7" fmla="*/ 68 h 372"/>
                  <a:gd name="T8" fmla="*/ 98 w 178"/>
                  <a:gd name="T9" fmla="*/ 62 h 372"/>
                  <a:gd name="T10" fmla="*/ 88 w 178"/>
                  <a:gd name="T11" fmla="*/ 72 h 372"/>
                  <a:gd name="T12" fmla="*/ 78 w 178"/>
                  <a:gd name="T13" fmla="*/ 62 h 372"/>
                  <a:gd name="T14" fmla="*/ 78 w 178"/>
                  <a:gd name="T15" fmla="*/ 62 h 372"/>
                  <a:gd name="T16" fmla="*/ 65 w 178"/>
                  <a:gd name="T17" fmla="*/ 67 h 372"/>
                  <a:gd name="T18" fmla="*/ 35 w 178"/>
                  <a:gd name="T19" fmla="*/ 19 h 372"/>
                  <a:gd name="T20" fmla="*/ 22 w 178"/>
                  <a:gd name="T21" fmla="*/ 2 h 372"/>
                  <a:gd name="T22" fmla="*/ 4 w 178"/>
                  <a:gd name="T23" fmla="*/ 15 h 372"/>
                  <a:gd name="T24" fmla="*/ 47 w 178"/>
                  <a:gd name="T25" fmla="*/ 93 h 372"/>
                  <a:gd name="T26" fmla="*/ 46 w 178"/>
                  <a:gd name="T27" fmla="*/ 97 h 372"/>
                  <a:gd name="T28" fmla="*/ 46 w 178"/>
                  <a:gd name="T29" fmla="*/ 187 h 372"/>
                  <a:gd name="T30" fmla="*/ 49 w 178"/>
                  <a:gd name="T31" fmla="*/ 199 h 372"/>
                  <a:gd name="T32" fmla="*/ 48 w 178"/>
                  <a:gd name="T33" fmla="*/ 202 h 372"/>
                  <a:gd name="T34" fmla="*/ 48 w 178"/>
                  <a:gd name="T35" fmla="*/ 353 h 372"/>
                  <a:gd name="T36" fmla="*/ 67 w 178"/>
                  <a:gd name="T37" fmla="*/ 372 h 372"/>
                  <a:gd name="T38" fmla="*/ 86 w 178"/>
                  <a:gd name="T39" fmla="*/ 353 h 372"/>
                  <a:gd name="T40" fmla="*/ 86 w 178"/>
                  <a:gd name="T41" fmla="*/ 223 h 372"/>
                  <a:gd name="T42" fmla="*/ 88 w 178"/>
                  <a:gd name="T43" fmla="*/ 223 h 372"/>
                  <a:gd name="T44" fmla="*/ 88 w 178"/>
                  <a:gd name="T45" fmla="*/ 223 h 372"/>
                  <a:gd name="T46" fmla="*/ 88 w 178"/>
                  <a:gd name="T47" fmla="*/ 353 h 372"/>
                  <a:gd name="T48" fmla="*/ 107 w 178"/>
                  <a:gd name="T49" fmla="*/ 372 h 372"/>
                  <a:gd name="T50" fmla="*/ 126 w 178"/>
                  <a:gd name="T51" fmla="*/ 353 h 372"/>
                  <a:gd name="T52" fmla="*/ 126 w 178"/>
                  <a:gd name="T53" fmla="*/ 203 h 372"/>
                  <a:gd name="T54" fmla="*/ 130 w 178"/>
                  <a:gd name="T55" fmla="*/ 187 h 372"/>
                  <a:gd name="T56" fmla="*/ 130 w 178"/>
                  <a:gd name="T57" fmla="*/ 97 h 372"/>
                  <a:gd name="T58" fmla="*/ 129 w 178"/>
                  <a:gd name="T59" fmla="*/ 94 h 372"/>
                  <a:gd name="T60" fmla="*/ 131 w 178"/>
                  <a:gd name="T61" fmla="*/ 93 h 372"/>
                  <a:gd name="T62" fmla="*/ 174 w 178"/>
                  <a:gd name="T63" fmla="*/ 15 h 372"/>
                  <a:gd name="T64" fmla="*/ 88 w 178"/>
                  <a:gd name="T65" fmla="*/ 153 h 372"/>
                  <a:gd name="T66" fmla="*/ 88 w 178"/>
                  <a:gd name="T67" fmla="*/ 153 h 372"/>
                  <a:gd name="T68" fmla="*/ 78 w 178"/>
                  <a:gd name="T69" fmla="*/ 139 h 372"/>
                  <a:gd name="T70" fmla="*/ 86 w 178"/>
                  <a:gd name="T71" fmla="*/ 88 h 372"/>
                  <a:gd name="T72" fmla="*/ 87 w 178"/>
                  <a:gd name="T73" fmla="*/ 82 h 372"/>
                  <a:gd name="T74" fmla="*/ 88 w 178"/>
                  <a:gd name="T75" fmla="*/ 74 h 372"/>
                  <a:gd name="T76" fmla="*/ 88 w 178"/>
                  <a:gd name="T77" fmla="*/ 74 h 372"/>
                  <a:gd name="T78" fmla="*/ 98 w 178"/>
                  <a:gd name="T79" fmla="*/ 139 h 372"/>
                  <a:gd name="T80" fmla="*/ 88 w 178"/>
                  <a:gd name="T81" fmla="*/ 153 h 372"/>
                  <a:gd name="T82" fmla="*/ 88 w 178"/>
                  <a:gd name="T83" fmla="*/ 153 h 372"/>
                  <a:gd name="T84" fmla="*/ 88 w 178"/>
                  <a:gd name="T85" fmla="*/ 153 h 372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78" h="372">
                    <a:moveTo>
                      <a:pt x="174" y="15"/>
                    </a:moveTo>
                    <a:cubicBezTo>
                      <a:pt x="173" y="6"/>
                      <a:pt x="165" y="0"/>
                      <a:pt x="156" y="2"/>
                    </a:cubicBezTo>
                    <a:cubicBezTo>
                      <a:pt x="147" y="3"/>
                      <a:pt x="141" y="11"/>
                      <a:pt x="143" y="19"/>
                    </a:cubicBezTo>
                    <a:cubicBezTo>
                      <a:pt x="145" y="34"/>
                      <a:pt x="122" y="63"/>
                      <a:pt x="112" y="68"/>
                    </a:cubicBezTo>
                    <a:cubicBezTo>
                      <a:pt x="107" y="65"/>
                      <a:pt x="103" y="63"/>
                      <a:pt x="98" y="62"/>
                    </a:cubicBezTo>
                    <a:cubicBezTo>
                      <a:pt x="88" y="72"/>
                      <a:pt x="88" y="72"/>
                      <a:pt x="88" y="72"/>
                    </a:cubicBezTo>
                    <a:cubicBezTo>
                      <a:pt x="78" y="62"/>
                      <a:pt x="78" y="62"/>
                      <a:pt x="78" y="62"/>
                    </a:cubicBezTo>
                    <a:cubicBezTo>
                      <a:pt x="78" y="62"/>
                      <a:pt x="78" y="62"/>
                      <a:pt x="78" y="62"/>
                    </a:cubicBezTo>
                    <a:cubicBezTo>
                      <a:pt x="74" y="63"/>
                      <a:pt x="69" y="65"/>
                      <a:pt x="65" y="67"/>
                    </a:cubicBezTo>
                    <a:cubicBezTo>
                      <a:pt x="55" y="61"/>
                      <a:pt x="33" y="34"/>
                      <a:pt x="35" y="19"/>
                    </a:cubicBezTo>
                    <a:cubicBezTo>
                      <a:pt x="36" y="11"/>
                      <a:pt x="30" y="3"/>
                      <a:pt x="22" y="2"/>
                    </a:cubicBezTo>
                    <a:cubicBezTo>
                      <a:pt x="13" y="0"/>
                      <a:pt x="5" y="6"/>
                      <a:pt x="4" y="15"/>
                    </a:cubicBezTo>
                    <a:cubicBezTo>
                      <a:pt x="0" y="43"/>
                      <a:pt x="26" y="79"/>
                      <a:pt x="47" y="93"/>
                    </a:cubicBezTo>
                    <a:cubicBezTo>
                      <a:pt x="46" y="94"/>
                      <a:pt x="46" y="96"/>
                      <a:pt x="46" y="97"/>
                    </a:cubicBezTo>
                    <a:cubicBezTo>
                      <a:pt x="46" y="187"/>
                      <a:pt x="46" y="187"/>
                      <a:pt x="46" y="187"/>
                    </a:cubicBezTo>
                    <a:cubicBezTo>
                      <a:pt x="46" y="192"/>
                      <a:pt x="47" y="196"/>
                      <a:pt x="49" y="199"/>
                    </a:cubicBezTo>
                    <a:cubicBezTo>
                      <a:pt x="48" y="200"/>
                      <a:pt x="48" y="201"/>
                      <a:pt x="48" y="202"/>
                    </a:cubicBezTo>
                    <a:cubicBezTo>
                      <a:pt x="48" y="353"/>
                      <a:pt x="48" y="353"/>
                      <a:pt x="48" y="353"/>
                    </a:cubicBezTo>
                    <a:cubicBezTo>
                      <a:pt x="48" y="364"/>
                      <a:pt x="57" y="372"/>
                      <a:pt x="67" y="372"/>
                    </a:cubicBezTo>
                    <a:cubicBezTo>
                      <a:pt x="77" y="372"/>
                      <a:pt x="86" y="364"/>
                      <a:pt x="86" y="353"/>
                    </a:cubicBezTo>
                    <a:cubicBezTo>
                      <a:pt x="86" y="223"/>
                      <a:pt x="86" y="223"/>
                      <a:pt x="86" y="223"/>
                    </a:cubicBezTo>
                    <a:cubicBezTo>
                      <a:pt x="86" y="223"/>
                      <a:pt x="87" y="223"/>
                      <a:pt x="88" y="223"/>
                    </a:cubicBezTo>
                    <a:cubicBezTo>
                      <a:pt x="88" y="223"/>
                      <a:pt x="88" y="223"/>
                      <a:pt x="88" y="223"/>
                    </a:cubicBezTo>
                    <a:cubicBezTo>
                      <a:pt x="88" y="353"/>
                      <a:pt x="88" y="353"/>
                      <a:pt x="88" y="353"/>
                    </a:cubicBezTo>
                    <a:cubicBezTo>
                      <a:pt x="88" y="364"/>
                      <a:pt x="97" y="372"/>
                      <a:pt x="107" y="372"/>
                    </a:cubicBezTo>
                    <a:cubicBezTo>
                      <a:pt x="117" y="372"/>
                      <a:pt x="126" y="364"/>
                      <a:pt x="126" y="353"/>
                    </a:cubicBezTo>
                    <a:cubicBezTo>
                      <a:pt x="126" y="203"/>
                      <a:pt x="126" y="203"/>
                      <a:pt x="126" y="203"/>
                    </a:cubicBezTo>
                    <a:cubicBezTo>
                      <a:pt x="128" y="198"/>
                      <a:pt x="130" y="193"/>
                      <a:pt x="130" y="187"/>
                    </a:cubicBezTo>
                    <a:cubicBezTo>
                      <a:pt x="130" y="97"/>
                      <a:pt x="130" y="97"/>
                      <a:pt x="130" y="97"/>
                    </a:cubicBezTo>
                    <a:cubicBezTo>
                      <a:pt x="130" y="96"/>
                      <a:pt x="130" y="95"/>
                      <a:pt x="129" y="94"/>
                    </a:cubicBezTo>
                    <a:cubicBezTo>
                      <a:pt x="130" y="93"/>
                      <a:pt x="130" y="93"/>
                      <a:pt x="131" y="93"/>
                    </a:cubicBezTo>
                    <a:cubicBezTo>
                      <a:pt x="152" y="79"/>
                      <a:pt x="178" y="43"/>
                      <a:pt x="174" y="15"/>
                    </a:cubicBezTo>
                    <a:close/>
                    <a:moveTo>
                      <a:pt x="88" y="153"/>
                    </a:moveTo>
                    <a:cubicBezTo>
                      <a:pt x="88" y="153"/>
                      <a:pt x="88" y="153"/>
                      <a:pt x="88" y="153"/>
                    </a:cubicBezTo>
                    <a:cubicBezTo>
                      <a:pt x="78" y="139"/>
                      <a:pt x="78" y="139"/>
                      <a:pt x="78" y="139"/>
                    </a:cubicBezTo>
                    <a:cubicBezTo>
                      <a:pt x="86" y="88"/>
                      <a:pt x="86" y="88"/>
                      <a:pt x="86" y="88"/>
                    </a:cubicBezTo>
                    <a:cubicBezTo>
                      <a:pt x="86" y="86"/>
                      <a:pt x="87" y="84"/>
                      <a:pt x="87" y="82"/>
                    </a:cubicBezTo>
                    <a:cubicBezTo>
                      <a:pt x="88" y="74"/>
                      <a:pt x="88" y="74"/>
                      <a:pt x="88" y="74"/>
                    </a:cubicBezTo>
                    <a:cubicBezTo>
                      <a:pt x="88" y="74"/>
                      <a:pt x="88" y="74"/>
                      <a:pt x="88" y="74"/>
                    </a:cubicBezTo>
                    <a:cubicBezTo>
                      <a:pt x="98" y="139"/>
                      <a:pt x="98" y="139"/>
                      <a:pt x="98" y="139"/>
                    </a:cubicBezTo>
                    <a:lnTo>
                      <a:pt x="88" y="153"/>
                    </a:lnTo>
                    <a:close/>
                    <a:moveTo>
                      <a:pt x="88" y="153"/>
                    </a:moveTo>
                    <a:cubicBezTo>
                      <a:pt x="88" y="153"/>
                      <a:pt x="88" y="153"/>
                      <a:pt x="88" y="153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135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3" name="组合 22"/>
          <p:cNvGrpSpPr/>
          <p:nvPr/>
        </p:nvGrpSpPr>
        <p:grpSpPr>
          <a:xfrm>
            <a:off x="4813975" y="1338334"/>
            <a:ext cx="2663660" cy="4299839"/>
            <a:chOff x="3610429" y="1003664"/>
            <a:chExt cx="1997855" cy="3225056"/>
          </a:xfrm>
        </p:grpSpPr>
        <p:sp>
          <p:nvSpPr>
            <p:cNvPr id="5" name="矩形 4"/>
            <p:cNvSpPr/>
            <p:nvPr/>
          </p:nvSpPr>
          <p:spPr>
            <a:xfrm>
              <a:off x="3610429" y="3040981"/>
              <a:ext cx="1890486" cy="1187739"/>
            </a:xfrm>
            <a:prstGeom prst="rect">
              <a:avLst/>
            </a:prstGeom>
            <a:solidFill>
              <a:schemeClr val="accent1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/>
            </a:bodyPr>
            <a:lstStyle/>
            <a:p>
              <a:pPr algn="ctr"/>
              <a:r>
                <a:rPr lang="en-US" altLang="zh-CN" sz="9600" b="1">
                  <a:solidFill>
                    <a:schemeClr val="bg1"/>
                  </a:solidFill>
                  <a:cs typeface="+mn-ea"/>
                  <a:sym typeface="+mn-lt"/>
                </a:rPr>
                <a:t>1</a:t>
              </a:r>
              <a:endParaRPr lang="en-US" altLang="zh-CN" sz="9600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0" name="文本框 18"/>
            <p:cNvSpPr txBox="1"/>
            <p:nvPr/>
          </p:nvSpPr>
          <p:spPr>
            <a:xfrm>
              <a:off x="3732645" y="1213540"/>
              <a:ext cx="1875639" cy="402040"/>
            </a:xfrm>
            <a:prstGeom prst="rect">
              <a:avLst/>
            </a:prstGeom>
            <a:noFill/>
          </p:spPr>
          <p:txBody>
            <a:bodyPr wrap="square" lIns="95995" tIns="0" rIns="95995" bIns="0" anchor="ctr" anchorCtr="0">
              <a:noAutofit/>
            </a:bodyPr>
            <a:lstStyle/>
            <a:p>
              <a:pPr algn="ctr" defTabSz="1218565">
                <a:lnSpc>
                  <a:spcPct val="150000"/>
                </a:lnSpc>
                <a:defRPr/>
              </a:pPr>
              <a:r>
                <a:rPr lang="zh-CN" altLang="en-US" sz="1135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请替换文字内容，修改文字内容，也可以直接复制你的内容到此。</a:t>
              </a:r>
              <a:endParaRPr lang="zh-CN" altLang="en-US" sz="1135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3732646" y="1003664"/>
              <a:ext cx="1675744" cy="167907"/>
            </a:xfrm>
            <a:prstGeom prst="rect">
              <a:avLst/>
            </a:prstGeom>
          </p:spPr>
          <p:txBody>
            <a:bodyPr wrap="none" lIns="95995" tIns="0" rIns="95995" bIns="0">
              <a:normAutofit lnSpcReduction="10000"/>
            </a:bodyPr>
            <a:lstStyle/>
            <a:p>
              <a:pPr algn="ctr" defTabSz="1218565">
                <a:defRPr/>
              </a:pPr>
              <a:r>
                <a:rPr lang="zh-CN" altLang="en-US" sz="1600" b="1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请替换文字内容</a:t>
              </a:r>
              <a:endParaRPr lang="zh-CN" altLang="en-US" sz="1600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4274476" y="1663947"/>
              <a:ext cx="624691" cy="1377036"/>
              <a:chOff x="5346700" y="1895476"/>
              <a:chExt cx="1825625" cy="4024312"/>
            </a:xfrm>
            <a:solidFill>
              <a:schemeClr val="accent2"/>
            </a:solidFill>
          </p:grpSpPr>
          <p:sp>
            <p:nvSpPr>
              <p:cNvPr id="18" name="任意多边形: 形状 17"/>
              <p:cNvSpPr/>
              <p:nvPr/>
            </p:nvSpPr>
            <p:spPr bwMode="auto">
              <a:xfrm>
                <a:off x="5829300" y="1895476"/>
                <a:ext cx="839788" cy="836613"/>
              </a:xfrm>
              <a:custGeom>
                <a:gdLst>
                  <a:gd name="T0" fmla="*/ 82 w 82"/>
                  <a:gd name="T1" fmla="*/ 41 h 82"/>
                  <a:gd name="T2" fmla="*/ 41 w 82"/>
                  <a:gd name="T3" fmla="*/ 82 h 82"/>
                  <a:gd name="T4" fmla="*/ 0 w 82"/>
                  <a:gd name="T5" fmla="*/ 41 h 82"/>
                  <a:gd name="T6" fmla="*/ 41 w 82"/>
                  <a:gd name="T7" fmla="*/ 0 h 82"/>
                  <a:gd name="T8" fmla="*/ 82 w 82"/>
                  <a:gd name="T9" fmla="*/ 41 h 82"/>
                  <a:gd name="T10" fmla="*/ 82 w 82"/>
                  <a:gd name="T11" fmla="*/ 41 h 82"/>
                  <a:gd name="T12" fmla="*/ 82 w 82"/>
                  <a:gd name="T13" fmla="*/ 41 h 82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2" h="82">
                    <a:moveTo>
                      <a:pt x="82" y="41"/>
                    </a:moveTo>
                    <a:cubicBezTo>
                      <a:pt x="82" y="63"/>
                      <a:pt x="63" y="82"/>
                      <a:pt x="41" y="82"/>
                    </a:cubicBezTo>
                    <a:cubicBezTo>
                      <a:pt x="18" y="82"/>
                      <a:pt x="0" y="63"/>
                      <a:pt x="0" y="41"/>
                    </a:cubicBezTo>
                    <a:cubicBezTo>
                      <a:pt x="0" y="18"/>
                      <a:pt x="18" y="0"/>
                      <a:pt x="41" y="0"/>
                    </a:cubicBezTo>
                    <a:cubicBezTo>
                      <a:pt x="63" y="0"/>
                      <a:pt x="82" y="18"/>
                      <a:pt x="82" y="41"/>
                    </a:cubicBezTo>
                    <a:close/>
                    <a:moveTo>
                      <a:pt x="82" y="41"/>
                    </a:moveTo>
                    <a:cubicBezTo>
                      <a:pt x="82" y="41"/>
                      <a:pt x="82" y="41"/>
                      <a:pt x="82" y="41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135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9" name="任意多边形: 形状 18"/>
              <p:cNvSpPr/>
              <p:nvPr/>
            </p:nvSpPr>
            <p:spPr bwMode="auto">
              <a:xfrm>
                <a:off x="5346700" y="2119313"/>
                <a:ext cx="1825625" cy="3800475"/>
              </a:xfrm>
              <a:custGeom>
                <a:gdLst>
                  <a:gd name="T0" fmla="*/ 174 w 178"/>
                  <a:gd name="T1" fmla="*/ 15 h 372"/>
                  <a:gd name="T2" fmla="*/ 156 w 178"/>
                  <a:gd name="T3" fmla="*/ 2 h 372"/>
                  <a:gd name="T4" fmla="*/ 143 w 178"/>
                  <a:gd name="T5" fmla="*/ 19 h 372"/>
                  <a:gd name="T6" fmla="*/ 112 w 178"/>
                  <a:gd name="T7" fmla="*/ 68 h 372"/>
                  <a:gd name="T8" fmla="*/ 98 w 178"/>
                  <a:gd name="T9" fmla="*/ 62 h 372"/>
                  <a:gd name="T10" fmla="*/ 88 w 178"/>
                  <a:gd name="T11" fmla="*/ 72 h 372"/>
                  <a:gd name="T12" fmla="*/ 78 w 178"/>
                  <a:gd name="T13" fmla="*/ 62 h 372"/>
                  <a:gd name="T14" fmla="*/ 78 w 178"/>
                  <a:gd name="T15" fmla="*/ 62 h 372"/>
                  <a:gd name="T16" fmla="*/ 65 w 178"/>
                  <a:gd name="T17" fmla="*/ 67 h 372"/>
                  <a:gd name="T18" fmla="*/ 35 w 178"/>
                  <a:gd name="T19" fmla="*/ 19 h 372"/>
                  <a:gd name="T20" fmla="*/ 22 w 178"/>
                  <a:gd name="T21" fmla="*/ 2 h 372"/>
                  <a:gd name="T22" fmla="*/ 4 w 178"/>
                  <a:gd name="T23" fmla="*/ 15 h 372"/>
                  <a:gd name="T24" fmla="*/ 47 w 178"/>
                  <a:gd name="T25" fmla="*/ 93 h 372"/>
                  <a:gd name="T26" fmla="*/ 46 w 178"/>
                  <a:gd name="T27" fmla="*/ 97 h 372"/>
                  <a:gd name="T28" fmla="*/ 46 w 178"/>
                  <a:gd name="T29" fmla="*/ 187 h 372"/>
                  <a:gd name="T30" fmla="*/ 49 w 178"/>
                  <a:gd name="T31" fmla="*/ 199 h 372"/>
                  <a:gd name="T32" fmla="*/ 48 w 178"/>
                  <a:gd name="T33" fmla="*/ 202 h 372"/>
                  <a:gd name="T34" fmla="*/ 48 w 178"/>
                  <a:gd name="T35" fmla="*/ 353 h 372"/>
                  <a:gd name="T36" fmla="*/ 67 w 178"/>
                  <a:gd name="T37" fmla="*/ 372 h 372"/>
                  <a:gd name="T38" fmla="*/ 86 w 178"/>
                  <a:gd name="T39" fmla="*/ 353 h 372"/>
                  <a:gd name="T40" fmla="*/ 86 w 178"/>
                  <a:gd name="T41" fmla="*/ 223 h 372"/>
                  <a:gd name="T42" fmla="*/ 88 w 178"/>
                  <a:gd name="T43" fmla="*/ 223 h 372"/>
                  <a:gd name="T44" fmla="*/ 88 w 178"/>
                  <a:gd name="T45" fmla="*/ 223 h 372"/>
                  <a:gd name="T46" fmla="*/ 88 w 178"/>
                  <a:gd name="T47" fmla="*/ 353 h 372"/>
                  <a:gd name="T48" fmla="*/ 107 w 178"/>
                  <a:gd name="T49" fmla="*/ 372 h 372"/>
                  <a:gd name="T50" fmla="*/ 126 w 178"/>
                  <a:gd name="T51" fmla="*/ 353 h 372"/>
                  <a:gd name="T52" fmla="*/ 126 w 178"/>
                  <a:gd name="T53" fmla="*/ 203 h 372"/>
                  <a:gd name="T54" fmla="*/ 130 w 178"/>
                  <a:gd name="T55" fmla="*/ 187 h 372"/>
                  <a:gd name="T56" fmla="*/ 130 w 178"/>
                  <a:gd name="T57" fmla="*/ 97 h 372"/>
                  <a:gd name="T58" fmla="*/ 129 w 178"/>
                  <a:gd name="T59" fmla="*/ 94 h 372"/>
                  <a:gd name="T60" fmla="*/ 131 w 178"/>
                  <a:gd name="T61" fmla="*/ 93 h 372"/>
                  <a:gd name="T62" fmla="*/ 174 w 178"/>
                  <a:gd name="T63" fmla="*/ 15 h 372"/>
                  <a:gd name="T64" fmla="*/ 88 w 178"/>
                  <a:gd name="T65" fmla="*/ 153 h 372"/>
                  <a:gd name="T66" fmla="*/ 88 w 178"/>
                  <a:gd name="T67" fmla="*/ 153 h 372"/>
                  <a:gd name="T68" fmla="*/ 78 w 178"/>
                  <a:gd name="T69" fmla="*/ 139 h 372"/>
                  <a:gd name="T70" fmla="*/ 86 w 178"/>
                  <a:gd name="T71" fmla="*/ 88 h 372"/>
                  <a:gd name="T72" fmla="*/ 87 w 178"/>
                  <a:gd name="T73" fmla="*/ 82 h 372"/>
                  <a:gd name="T74" fmla="*/ 88 w 178"/>
                  <a:gd name="T75" fmla="*/ 74 h 372"/>
                  <a:gd name="T76" fmla="*/ 88 w 178"/>
                  <a:gd name="T77" fmla="*/ 74 h 372"/>
                  <a:gd name="T78" fmla="*/ 98 w 178"/>
                  <a:gd name="T79" fmla="*/ 139 h 372"/>
                  <a:gd name="T80" fmla="*/ 88 w 178"/>
                  <a:gd name="T81" fmla="*/ 153 h 372"/>
                  <a:gd name="T82" fmla="*/ 88 w 178"/>
                  <a:gd name="T83" fmla="*/ 153 h 372"/>
                  <a:gd name="T84" fmla="*/ 88 w 178"/>
                  <a:gd name="T85" fmla="*/ 153 h 372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78" h="372">
                    <a:moveTo>
                      <a:pt x="174" y="15"/>
                    </a:moveTo>
                    <a:cubicBezTo>
                      <a:pt x="173" y="6"/>
                      <a:pt x="165" y="0"/>
                      <a:pt x="156" y="2"/>
                    </a:cubicBezTo>
                    <a:cubicBezTo>
                      <a:pt x="147" y="3"/>
                      <a:pt x="141" y="11"/>
                      <a:pt x="143" y="19"/>
                    </a:cubicBezTo>
                    <a:cubicBezTo>
                      <a:pt x="145" y="34"/>
                      <a:pt x="122" y="63"/>
                      <a:pt x="112" y="68"/>
                    </a:cubicBezTo>
                    <a:cubicBezTo>
                      <a:pt x="107" y="65"/>
                      <a:pt x="103" y="63"/>
                      <a:pt x="98" y="62"/>
                    </a:cubicBezTo>
                    <a:cubicBezTo>
                      <a:pt x="88" y="72"/>
                      <a:pt x="88" y="72"/>
                      <a:pt x="88" y="72"/>
                    </a:cubicBezTo>
                    <a:cubicBezTo>
                      <a:pt x="78" y="62"/>
                      <a:pt x="78" y="62"/>
                      <a:pt x="78" y="62"/>
                    </a:cubicBezTo>
                    <a:cubicBezTo>
                      <a:pt x="78" y="62"/>
                      <a:pt x="78" y="62"/>
                      <a:pt x="78" y="62"/>
                    </a:cubicBezTo>
                    <a:cubicBezTo>
                      <a:pt x="74" y="63"/>
                      <a:pt x="69" y="65"/>
                      <a:pt x="65" y="67"/>
                    </a:cubicBezTo>
                    <a:cubicBezTo>
                      <a:pt x="55" y="61"/>
                      <a:pt x="33" y="34"/>
                      <a:pt x="35" y="19"/>
                    </a:cubicBezTo>
                    <a:cubicBezTo>
                      <a:pt x="36" y="11"/>
                      <a:pt x="30" y="3"/>
                      <a:pt x="22" y="2"/>
                    </a:cubicBezTo>
                    <a:cubicBezTo>
                      <a:pt x="13" y="0"/>
                      <a:pt x="5" y="6"/>
                      <a:pt x="4" y="15"/>
                    </a:cubicBezTo>
                    <a:cubicBezTo>
                      <a:pt x="0" y="43"/>
                      <a:pt x="26" y="79"/>
                      <a:pt x="47" y="93"/>
                    </a:cubicBezTo>
                    <a:cubicBezTo>
                      <a:pt x="46" y="94"/>
                      <a:pt x="46" y="96"/>
                      <a:pt x="46" y="97"/>
                    </a:cubicBezTo>
                    <a:cubicBezTo>
                      <a:pt x="46" y="187"/>
                      <a:pt x="46" y="187"/>
                      <a:pt x="46" y="187"/>
                    </a:cubicBezTo>
                    <a:cubicBezTo>
                      <a:pt x="46" y="192"/>
                      <a:pt x="47" y="196"/>
                      <a:pt x="49" y="199"/>
                    </a:cubicBezTo>
                    <a:cubicBezTo>
                      <a:pt x="48" y="200"/>
                      <a:pt x="48" y="201"/>
                      <a:pt x="48" y="202"/>
                    </a:cubicBezTo>
                    <a:cubicBezTo>
                      <a:pt x="48" y="353"/>
                      <a:pt x="48" y="353"/>
                      <a:pt x="48" y="353"/>
                    </a:cubicBezTo>
                    <a:cubicBezTo>
                      <a:pt x="48" y="364"/>
                      <a:pt x="57" y="372"/>
                      <a:pt x="67" y="372"/>
                    </a:cubicBezTo>
                    <a:cubicBezTo>
                      <a:pt x="77" y="372"/>
                      <a:pt x="86" y="364"/>
                      <a:pt x="86" y="353"/>
                    </a:cubicBezTo>
                    <a:cubicBezTo>
                      <a:pt x="86" y="223"/>
                      <a:pt x="86" y="223"/>
                      <a:pt x="86" y="223"/>
                    </a:cubicBezTo>
                    <a:cubicBezTo>
                      <a:pt x="86" y="223"/>
                      <a:pt x="87" y="223"/>
                      <a:pt x="88" y="223"/>
                    </a:cubicBezTo>
                    <a:cubicBezTo>
                      <a:pt x="88" y="223"/>
                      <a:pt x="88" y="223"/>
                      <a:pt x="88" y="223"/>
                    </a:cubicBezTo>
                    <a:cubicBezTo>
                      <a:pt x="88" y="353"/>
                      <a:pt x="88" y="353"/>
                      <a:pt x="88" y="353"/>
                    </a:cubicBezTo>
                    <a:cubicBezTo>
                      <a:pt x="88" y="364"/>
                      <a:pt x="97" y="372"/>
                      <a:pt x="107" y="372"/>
                    </a:cubicBezTo>
                    <a:cubicBezTo>
                      <a:pt x="117" y="372"/>
                      <a:pt x="126" y="364"/>
                      <a:pt x="126" y="353"/>
                    </a:cubicBezTo>
                    <a:cubicBezTo>
                      <a:pt x="126" y="203"/>
                      <a:pt x="126" y="203"/>
                      <a:pt x="126" y="203"/>
                    </a:cubicBezTo>
                    <a:cubicBezTo>
                      <a:pt x="128" y="198"/>
                      <a:pt x="130" y="193"/>
                      <a:pt x="130" y="187"/>
                    </a:cubicBezTo>
                    <a:cubicBezTo>
                      <a:pt x="130" y="97"/>
                      <a:pt x="130" y="97"/>
                      <a:pt x="130" y="97"/>
                    </a:cubicBezTo>
                    <a:cubicBezTo>
                      <a:pt x="130" y="96"/>
                      <a:pt x="130" y="95"/>
                      <a:pt x="129" y="94"/>
                    </a:cubicBezTo>
                    <a:cubicBezTo>
                      <a:pt x="130" y="93"/>
                      <a:pt x="130" y="93"/>
                      <a:pt x="131" y="93"/>
                    </a:cubicBezTo>
                    <a:cubicBezTo>
                      <a:pt x="152" y="79"/>
                      <a:pt x="178" y="43"/>
                      <a:pt x="174" y="15"/>
                    </a:cubicBezTo>
                    <a:close/>
                    <a:moveTo>
                      <a:pt x="88" y="153"/>
                    </a:moveTo>
                    <a:cubicBezTo>
                      <a:pt x="88" y="153"/>
                      <a:pt x="88" y="153"/>
                      <a:pt x="88" y="153"/>
                    </a:cubicBezTo>
                    <a:cubicBezTo>
                      <a:pt x="78" y="139"/>
                      <a:pt x="78" y="139"/>
                      <a:pt x="78" y="139"/>
                    </a:cubicBezTo>
                    <a:cubicBezTo>
                      <a:pt x="86" y="88"/>
                      <a:pt x="86" y="88"/>
                      <a:pt x="86" y="88"/>
                    </a:cubicBezTo>
                    <a:cubicBezTo>
                      <a:pt x="86" y="86"/>
                      <a:pt x="87" y="84"/>
                      <a:pt x="87" y="82"/>
                    </a:cubicBezTo>
                    <a:cubicBezTo>
                      <a:pt x="88" y="74"/>
                      <a:pt x="88" y="74"/>
                      <a:pt x="88" y="74"/>
                    </a:cubicBezTo>
                    <a:cubicBezTo>
                      <a:pt x="88" y="74"/>
                      <a:pt x="88" y="74"/>
                      <a:pt x="88" y="74"/>
                    </a:cubicBezTo>
                    <a:cubicBezTo>
                      <a:pt x="98" y="139"/>
                      <a:pt x="98" y="139"/>
                      <a:pt x="98" y="139"/>
                    </a:cubicBezTo>
                    <a:lnTo>
                      <a:pt x="88" y="153"/>
                    </a:lnTo>
                    <a:close/>
                    <a:moveTo>
                      <a:pt x="88" y="153"/>
                    </a:moveTo>
                    <a:cubicBezTo>
                      <a:pt x="88" y="153"/>
                      <a:pt x="88" y="153"/>
                      <a:pt x="88" y="153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135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24" name="组合 23"/>
          <p:cNvGrpSpPr/>
          <p:nvPr/>
        </p:nvGrpSpPr>
        <p:grpSpPr>
          <a:xfrm>
            <a:off x="7334486" y="1571775"/>
            <a:ext cx="2520509" cy="4066397"/>
            <a:chOff x="5500915" y="1178754"/>
            <a:chExt cx="1890486" cy="3049965"/>
          </a:xfrm>
        </p:grpSpPr>
        <p:sp>
          <p:nvSpPr>
            <p:cNvPr id="6" name="矩形 5"/>
            <p:cNvSpPr/>
            <p:nvPr/>
          </p:nvSpPr>
          <p:spPr>
            <a:xfrm>
              <a:off x="5500915" y="3219141"/>
              <a:ext cx="1890486" cy="1009578"/>
            </a:xfrm>
            <a:prstGeom prst="rect">
              <a:avLst/>
            </a:prstGeom>
            <a:solidFill>
              <a:schemeClr val="accent2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>
              <a:normAutofit fontScale="92500" lnSpcReduction="10000"/>
            </a:bodyPr>
            <a:lstStyle/>
            <a:p>
              <a:pPr algn="ctr"/>
              <a:r>
                <a:rPr lang="en-US" altLang="zh-CN" sz="9600" b="1">
                  <a:solidFill>
                    <a:schemeClr val="bg1"/>
                  </a:solidFill>
                  <a:cs typeface="+mn-ea"/>
                  <a:sym typeface="+mn-lt"/>
                </a:rPr>
                <a:t>2</a:t>
              </a:r>
              <a:endParaRPr lang="en-US" altLang="zh-CN" sz="9600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3" name="文本框 24"/>
            <p:cNvSpPr txBox="1"/>
            <p:nvPr/>
          </p:nvSpPr>
          <p:spPr>
            <a:xfrm>
              <a:off x="5608284" y="1388630"/>
              <a:ext cx="1783116" cy="402040"/>
            </a:xfrm>
            <a:prstGeom prst="rect">
              <a:avLst/>
            </a:prstGeom>
            <a:noFill/>
          </p:spPr>
          <p:txBody>
            <a:bodyPr wrap="square" lIns="95995" tIns="0" rIns="95995" bIns="0" anchor="ctr" anchorCtr="0">
              <a:noAutofit/>
            </a:bodyPr>
            <a:lstStyle/>
            <a:p>
              <a:pPr algn="ctr" defTabSz="1218565">
                <a:lnSpc>
                  <a:spcPct val="120000"/>
                </a:lnSpc>
                <a:defRPr/>
              </a:pPr>
              <a:r>
                <a:rPr lang="zh-CN" altLang="en-US" sz="1135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请替换文字内容，修改文字内容，也可以直接复制你的内容到此。</a:t>
              </a:r>
              <a:endParaRPr lang="zh-CN" altLang="en-US" sz="1135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5608285" y="1178754"/>
              <a:ext cx="1675744" cy="167907"/>
            </a:xfrm>
            <a:prstGeom prst="rect">
              <a:avLst/>
            </a:prstGeom>
          </p:spPr>
          <p:txBody>
            <a:bodyPr wrap="none" lIns="95995" tIns="0" rIns="95995" bIns="0">
              <a:normAutofit lnSpcReduction="10000"/>
            </a:bodyPr>
            <a:lstStyle/>
            <a:p>
              <a:pPr algn="ctr" defTabSz="1218565">
                <a:defRPr/>
              </a:pPr>
              <a:r>
                <a:rPr lang="zh-CN" altLang="en-US" sz="1600" b="1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请替换文字内容</a:t>
              </a:r>
              <a:endParaRPr lang="zh-CN" altLang="en-US" sz="1600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6150115" y="1839037"/>
              <a:ext cx="624691" cy="1377036"/>
              <a:chOff x="5346700" y="1895476"/>
              <a:chExt cx="1825625" cy="4024312"/>
            </a:xfrm>
            <a:solidFill>
              <a:schemeClr val="accent4"/>
            </a:solidFill>
          </p:grpSpPr>
          <p:sp>
            <p:nvSpPr>
              <p:cNvPr id="16" name="任意多边形: 形状 15"/>
              <p:cNvSpPr/>
              <p:nvPr/>
            </p:nvSpPr>
            <p:spPr bwMode="auto">
              <a:xfrm>
                <a:off x="5829300" y="1895476"/>
                <a:ext cx="839788" cy="836613"/>
              </a:xfrm>
              <a:custGeom>
                <a:gdLst>
                  <a:gd name="T0" fmla="*/ 82 w 82"/>
                  <a:gd name="T1" fmla="*/ 41 h 82"/>
                  <a:gd name="T2" fmla="*/ 41 w 82"/>
                  <a:gd name="T3" fmla="*/ 82 h 82"/>
                  <a:gd name="T4" fmla="*/ 0 w 82"/>
                  <a:gd name="T5" fmla="*/ 41 h 82"/>
                  <a:gd name="T6" fmla="*/ 41 w 82"/>
                  <a:gd name="T7" fmla="*/ 0 h 82"/>
                  <a:gd name="T8" fmla="*/ 82 w 82"/>
                  <a:gd name="T9" fmla="*/ 41 h 82"/>
                  <a:gd name="T10" fmla="*/ 82 w 82"/>
                  <a:gd name="T11" fmla="*/ 41 h 82"/>
                  <a:gd name="T12" fmla="*/ 82 w 82"/>
                  <a:gd name="T13" fmla="*/ 41 h 82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2" h="82">
                    <a:moveTo>
                      <a:pt x="82" y="41"/>
                    </a:moveTo>
                    <a:cubicBezTo>
                      <a:pt x="82" y="63"/>
                      <a:pt x="63" y="82"/>
                      <a:pt x="41" y="82"/>
                    </a:cubicBezTo>
                    <a:cubicBezTo>
                      <a:pt x="18" y="82"/>
                      <a:pt x="0" y="63"/>
                      <a:pt x="0" y="41"/>
                    </a:cubicBezTo>
                    <a:cubicBezTo>
                      <a:pt x="0" y="18"/>
                      <a:pt x="18" y="0"/>
                      <a:pt x="41" y="0"/>
                    </a:cubicBezTo>
                    <a:cubicBezTo>
                      <a:pt x="63" y="0"/>
                      <a:pt x="82" y="18"/>
                      <a:pt x="82" y="41"/>
                    </a:cubicBezTo>
                    <a:close/>
                    <a:moveTo>
                      <a:pt x="82" y="41"/>
                    </a:moveTo>
                    <a:cubicBezTo>
                      <a:pt x="82" y="41"/>
                      <a:pt x="82" y="41"/>
                      <a:pt x="82" y="41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135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7" name="任意多边形: 形状 16"/>
              <p:cNvSpPr/>
              <p:nvPr/>
            </p:nvSpPr>
            <p:spPr bwMode="auto">
              <a:xfrm>
                <a:off x="5346700" y="2119313"/>
                <a:ext cx="1825625" cy="3800475"/>
              </a:xfrm>
              <a:custGeom>
                <a:gdLst>
                  <a:gd name="T0" fmla="*/ 174 w 178"/>
                  <a:gd name="T1" fmla="*/ 15 h 372"/>
                  <a:gd name="T2" fmla="*/ 156 w 178"/>
                  <a:gd name="T3" fmla="*/ 2 h 372"/>
                  <a:gd name="T4" fmla="*/ 143 w 178"/>
                  <a:gd name="T5" fmla="*/ 19 h 372"/>
                  <a:gd name="T6" fmla="*/ 112 w 178"/>
                  <a:gd name="T7" fmla="*/ 68 h 372"/>
                  <a:gd name="T8" fmla="*/ 98 w 178"/>
                  <a:gd name="T9" fmla="*/ 62 h 372"/>
                  <a:gd name="T10" fmla="*/ 88 w 178"/>
                  <a:gd name="T11" fmla="*/ 72 h 372"/>
                  <a:gd name="T12" fmla="*/ 78 w 178"/>
                  <a:gd name="T13" fmla="*/ 62 h 372"/>
                  <a:gd name="T14" fmla="*/ 78 w 178"/>
                  <a:gd name="T15" fmla="*/ 62 h 372"/>
                  <a:gd name="T16" fmla="*/ 65 w 178"/>
                  <a:gd name="T17" fmla="*/ 67 h 372"/>
                  <a:gd name="T18" fmla="*/ 35 w 178"/>
                  <a:gd name="T19" fmla="*/ 19 h 372"/>
                  <a:gd name="T20" fmla="*/ 22 w 178"/>
                  <a:gd name="T21" fmla="*/ 2 h 372"/>
                  <a:gd name="T22" fmla="*/ 4 w 178"/>
                  <a:gd name="T23" fmla="*/ 15 h 372"/>
                  <a:gd name="T24" fmla="*/ 47 w 178"/>
                  <a:gd name="T25" fmla="*/ 93 h 372"/>
                  <a:gd name="T26" fmla="*/ 46 w 178"/>
                  <a:gd name="T27" fmla="*/ 97 h 372"/>
                  <a:gd name="T28" fmla="*/ 46 w 178"/>
                  <a:gd name="T29" fmla="*/ 187 h 372"/>
                  <a:gd name="T30" fmla="*/ 49 w 178"/>
                  <a:gd name="T31" fmla="*/ 199 h 372"/>
                  <a:gd name="T32" fmla="*/ 48 w 178"/>
                  <a:gd name="T33" fmla="*/ 202 h 372"/>
                  <a:gd name="T34" fmla="*/ 48 w 178"/>
                  <a:gd name="T35" fmla="*/ 353 h 372"/>
                  <a:gd name="T36" fmla="*/ 67 w 178"/>
                  <a:gd name="T37" fmla="*/ 372 h 372"/>
                  <a:gd name="T38" fmla="*/ 86 w 178"/>
                  <a:gd name="T39" fmla="*/ 353 h 372"/>
                  <a:gd name="T40" fmla="*/ 86 w 178"/>
                  <a:gd name="T41" fmla="*/ 223 h 372"/>
                  <a:gd name="T42" fmla="*/ 88 w 178"/>
                  <a:gd name="T43" fmla="*/ 223 h 372"/>
                  <a:gd name="T44" fmla="*/ 88 w 178"/>
                  <a:gd name="T45" fmla="*/ 223 h 372"/>
                  <a:gd name="T46" fmla="*/ 88 w 178"/>
                  <a:gd name="T47" fmla="*/ 353 h 372"/>
                  <a:gd name="T48" fmla="*/ 107 w 178"/>
                  <a:gd name="T49" fmla="*/ 372 h 372"/>
                  <a:gd name="T50" fmla="*/ 126 w 178"/>
                  <a:gd name="T51" fmla="*/ 353 h 372"/>
                  <a:gd name="T52" fmla="*/ 126 w 178"/>
                  <a:gd name="T53" fmla="*/ 203 h 372"/>
                  <a:gd name="T54" fmla="*/ 130 w 178"/>
                  <a:gd name="T55" fmla="*/ 187 h 372"/>
                  <a:gd name="T56" fmla="*/ 130 w 178"/>
                  <a:gd name="T57" fmla="*/ 97 h 372"/>
                  <a:gd name="T58" fmla="*/ 129 w 178"/>
                  <a:gd name="T59" fmla="*/ 94 h 372"/>
                  <a:gd name="T60" fmla="*/ 131 w 178"/>
                  <a:gd name="T61" fmla="*/ 93 h 372"/>
                  <a:gd name="T62" fmla="*/ 174 w 178"/>
                  <a:gd name="T63" fmla="*/ 15 h 372"/>
                  <a:gd name="T64" fmla="*/ 88 w 178"/>
                  <a:gd name="T65" fmla="*/ 153 h 372"/>
                  <a:gd name="T66" fmla="*/ 88 w 178"/>
                  <a:gd name="T67" fmla="*/ 153 h 372"/>
                  <a:gd name="T68" fmla="*/ 78 w 178"/>
                  <a:gd name="T69" fmla="*/ 139 h 372"/>
                  <a:gd name="T70" fmla="*/ 86 w 178"/>
                  <a:gd name="T71" fmla="*/ 88 h 372"/>
                  <a:gd name="T72" fmla="*/ 87 w 178"/>
                  <a:gd name="T73" fmla="*/ 82 h 372"/>
                  <a:gd name="T74" fmla="*/ 88 w 178"/>
                  <a:gd name="T75" fmla="*/ 74 h 372"/>
                  <a:gd name="T76" fmla="*/ 88 w 178"/>
                  <a:gd name="T77" fmla="*/ 74 h 372"/>
                  <a:gd name="T78" fmla="*/ 98 w 178"/>
                  <a:gd name="T79" fmla="*/ 139 h 372"/>
                  <a:gd name="T80" fmla="*/ 88 w 178"/>
                  <a:gd name="T81" fmla="*/ 153 h 372"/>
                  <a:gd name="T82" fmla="*/ 88 w 178"/>
                  <a:gd name="T83" fmla="*/ 153 h 372"/>
                  <a:gd name="T84" fmla="*/ 88 w 178"/>
                  <a:gd name="T85" fmla="*/ 153 h 372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78" h="372">
                    <a:moveTo>
                      <a:pt x="174" y="15"/>
                    </a:moveTo>
                    <a:cubicBezTo>
                      <a:pt x="173" y="6"/>
                      <a:pt x="165" y="0"/>
                      <a:pt x="156" y="2"/>
                    </a:cubicBezTo>
                    <a:cubicBezTo>
                      <a:pt x="147" y="3"/>
                      <a:pt x="141" y="11"/>
                      <a:pt x="143" y="19"/>
                    </a:cubicBezTo>
                    <a:cubicBezTo>
                      <a:pt x="145" y="34"/>
                      <a:pt x="122" y="63"/>
                      <a:pt x="112" y="68"/>
                    </a:cubicBezTo>
                    <a:cubicBezTo>
                      <a:pt x="107" y="65"/>
                      <a:pt x="103" y="63"/>
                      <a:pt x="98" y="62"/>
                    </a:cubicBezTo>
                    <a:cubicBezTo>
                      <a:pt x="88" y="72"/>
                      <a:pt x="88" y="72"/>
                      <a:pt x="88" y="72"/>
                    </a:cubicBezTo>
                    <a:cubicBezTo>
                      <a:pt x="78" y="62"/>
                      <a:pt x="78" y="62"/>
                      <a:pt x="78" y="62"/>
                    </a:cubicBezTo>
                    <a:cubicBezTo>
                      <a:pt x="78" y="62"/>
                      <a:pt x="78" y="62"/>
                      <a:pt x="78" y="62"/>
                    </a:cubicBezTo>
                    <a:cubicBezTo>
                      <a:pt x="74" y="63"/>
                      <a:pt x="69" y="65"/>
                      <a:pt x="65" y="67"/>
                    </a:cubicBezTo>
                    <a:cubicBezTo>
                      <a:pt x="55" y="61"/>
                      <a:pt x="33" y="34"/>
                      <a:pt x="35" y="19"/>
                    </a:cubicBezTo>
                    <a:cubicBezTo>
                      <a:pt x="36" y="11"/>
                      <a:pt x="30" y="3"/>
                      <a:pt x="22" y="2"/>
                    </a:cubicBezTo>
                    <a:cubicBezTo>
                      <a:pt x="13" y="0"/>
                      <a:pt x="5" y="6"/>
                      <a:pt x="4" y="15"/>
                    </a:cubicBezTo>
                    <a:cubicBezTo>
                      <a:pt x="0" y="43"/>
                      <a:pt x="26" y="79"/>
                      <a:pt x="47" y="93"/>
                    </a:cubicBezTo>
                    <a:cubicBezTo>
                      <a:pt x="46" y="94"/>
                      <a:pt x="46" y="96"/>
                      <a:pt x="46" y="97"/>
                    </a:cubicBezTo>
                    <a:cubicBezTo>
                      <a:pt x="46" y="187"/>
                      <a:pt x="46" y="187"/>
                      <a:pt x="46" y="187"/>
                    </a:cubicBezTo>
                    <a:cubicBezTo>
                      <a:pt x="46" y="192"/>
                      <a:pt x="47" y="196"/>
                      <a:pt x="49" y="199"/>
                    </a:cubicBezTo>
                    <a:cubicBezTo>
                      <a:pt x="48" y="200"/>
                      <a:pt x="48" y="201"/>
                      <a:pt x="48" y="202"/>
                    </a:cubicBezTo>
                    <a:cubicBezTo>
                      <a:pt x="48" y="353"/>
                      <a:pt x="48" y="353"/>
                      <a:pt x="48" y="353"/>
                    </a:cubicBezTo>
                    <a:cubicBezTo>
                      <a:pt x="48" y="364"/>
                      <a:pt x="57" y="372"/>
                      <a:pt x="67" y="372"/>
                    </a:cubicBezTo>
                    <a:cubicBezTo>
                      <a:pt x="77" y="372"/>
                      <a:pt x="86" y="364"/>
                      <a:pt x="86" y="353"/>
                    </a:cubicBezTo>
                    <a:cubicBezTo>
                      <a:pt x="86" y="223"/>
                      <a:pt x="86" y="223"/>
                      <a:pt x="86" y="223"/>
                    </a:cubicBezTo>
                    <a:cubicBezTo>
                      <a:pt x="86" y="223"/>
                      <a:pt x="87" y="223"/>
                      <a:pt x="88" y="223"/>
                    </a:cubicBezTo>
                    <a:cubicBezTo>
                      <a:pt x="88" y="223"/>
                      <a:pt x="88" y="223"/>
                      <a:pt x="88" y="223"/>
                    </a:cubicBezTo>
                    <a:cubicBezTo>
                      <a:pt x="88" y="353"/>
                      <a:pt x="88" y="353"/>
                      <a:pt x="88" y="353"/>
                    </a:cubicBezTo>
                    <a:cubicBezTo>
                      <a:pt x="88" y="364"/>
                      <a:pt x="97" y="372"/>
                      <a:pt x="107" y="372"/>
                    </a:cubicBezTo>
                    <a:cubicBezTo>
                      <a:pt x="117" y="372"/>
                      <a:pt x="126" y="364"/>
                      <a:pt x="126" y="353"/>
                    </a:cubicBezTo>
                    <a:cubicBezTo>
                      <a:pt x="126" y="203"/>
                      <a:pt x="126" y="203"/>
                      <a:pt x="126" y="203"/>
                    </a:cubicBezTo>
                    <a:cubicBezTo>
                      <a:pt x="128" y="198"/>
                      <a:pt x="130" y="193"/>
                      <a:pt x="130" y="187"/>
                    </a:cubicBezTo>
                    <a:cubicBezTo>
                      <a:pt x="130" y="97"/>
                      <a:pt x="130" y="97"/>
                      <a:pt x="130" y="97"/>
                    </a:cubicBezTo>
                    <a:cubicBezTo>
                      <a:pt x="130" y="96"/>
                      <a:pt x="130" y="95"/>
                      <a:pt x="129" y="94"/>
                    </a:cubicBezTo>
                    <a:cubicBezTo>
                      <a:pt x="130" y="93"/>
                      <a:pt x="130" y="93"/>
                      <a:pt x="131" y="93"/>
                    </a:cubicBezTo>
                    <a:cubicBezTo>
                      <a:pt x="152" y="79"/>
                      <a:pt x="178" y="43"/>
                      <a:pt x="174" y="15"/>
                    </a:cubicBezTo>
                    <a:close/>
                    <a:moveTo>
                      <a:pt x="88" y="153"/>
                    </a:moveTo>
                    <a:cubicBezTo>
                      <a:pt x="88" y="153"/>
                      <a:pt x="88" y="153"/>
                      <a:pt x="88" y="153"/>
                    </a:cubicBezTo>
                    <a:cubicBezTo>
                      <a:pt x="78" y="139"/>
                      <a:pt x="78" y="139"/>
                      <a:pt x="78" y="139"/>
                    </a:cubicBezTo>
                    <a:cubicBezTo>
                      <a:pt x="86" y="88"/>
                      <a:pt x="86" y="88"/>
                      <a:pt x="86" y="88"/>
                    </a:cubicBezTo>
                    <a:cubicBezTo>
                      <a:pt x="86" y="86"/>
                      <a:pt x="87" y="84"/>
                      <a:pt x="87" y="82"/>
                    </a:cubicBezTo>
                    <a:cubicBezTo>
                      <a:pt x="88" y="74"/>
                      <a:pt x="88" y="74"/>
                      <a:pt x="88" y="74"/>
                    </a:cubicBezTo>
                    <a:cubicBezTo>
                      <a:pt x="88" y="74"/>
                      <a:pt x="88" y="74"/>
                      <a:pt x="88" y="74"/>
                    </a:cubicBezTo>
                    <a:cubicBezTo>
                      <a:pt x="98" y="139"/>
                      <a:pt x="98" y="139"/>
                      <a:pt x="98" y="139"/>
                    </a:cubicBezTo>
                    <a:lnTo>
                      <a:pt x="88" y="153"/>
                    </a:lnTo>
                    <a:close/>
                    <a:moveTo>
                      <a:pt x="88" y="153"/>
                    </a:moveTo>
                    <a:cubicBezTo>
                      <a:pt x="88" y="153"/>
                      <a:pt x="88" y="153"/>
                      <a:pt x="88" y="153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sz="2135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3" name="文本框 2"/>
          <p:cNvSpPr txBox="1"/>
          <p:nvPr userDrawn="1"/>
        </p:nvSpPr>
        <p:spPr>
          <a:xfrm>
            <a:off x="958850" y="64770"/>
            <a:ext cx="42049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215065"/>
                </a:solidFill>
                <a:latin typeface="微软雅黑" panose="020b0503020204020204" charset="-122"/>
                <a:ea typeface="微软雅黑"/>
                <a:cs typeface="+mn-ea"/>
                <a:sym typeface="+mn-lt"/>
              </a:rPr>
              <a:t>请修改您的标题</a:t>
            </a:r>
            <a:endParaRPr lang="zh-CN" altLang="en-US" sz="2400">
              <a:solidFill>
                <a:srgbClr val="215065"/>
              </a:solidFill>
              <a:latin typeface="微软雅黑" panose="020b0503020204020204" charset="-122"/>
              <a:ea typeface="微软雅黑"/>
              <a:cs typeface="+mn-ea"/>
              <a:sym typeface="+mn-lt"/>
            </a:endParaRPr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slow" advClick="0" advTm="3000" p14:dur="15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2" name="组合 2"/>
          <p:cNvGrpSpPr/>
          <p:nvPr/>
        </p:nvGrpSpPr>
        <p:grpSpPr>
          <a:xfrm>
            <a:off x="1462556" y="1786405"/>
            <a:ext cx="4028664" cy="4027207"/>
            <a:chOff x="1063124" y="1429779"/>
            <a:chExt cx="4513613" cy="4513613"/>
          </a:xfrm>
        </p:grpSpPr>
        <p:sp>
          <p:nvSpPr>
            <p:cNvPr id="25" name="Freeform 8"/>
            <p:cNvSpPr/>
            <p:nvPr/>
          </p:nvSpPr>
          <p:spPr>
            <a:xfrm>
              <a:off x="2067860" y="2434515"/>
              <a:ext cx="2504140" cy="2504140"/>
            </a:xfrm>
            <a:custGeom>
              <a:gdLst>
                <a:gd name="connsiteX0" fmla="*/ 0 w 2504140"/>
                <a:gd name="connsiteY0" fmla="*/ 1252070 h 2504140"/>
                <a:gd name="connsiteX1" fmla="*/ 1252070 w 2504140"/>
                <a:gd name="connsiteY1" fmla="*/ 0 h 2504140"/>
                <a:gd name="connsiteX2" fmla="*/ 2504140 w 2504140"/>
                <a:gd name="connsiteY2" fmla="*/ 1252070 h 2504140"/>
                <a:gd name="connsiteX3" fmla="*/ 1252070 w 2504140"/>
                <a:gd name="connsiteY3" fmla="*/ 2504140 h 2504140"/>
                <a:gd name="connsiteX4" fmla="*/ 0 w 2504140"/>
                <a:gd name="connsiteY4" fmla="*/ 1252070 h 250414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04140" h="2504140">
                  <a:moveTo>
                    <a:pt x="0" y="1252070"/>
                  </a:moveTo>
                  <a:cubicBezTo>
                    <a:pt x="0" y="560571"/>
                    <a:pt x="560571" y="0"/>
                    <a:pt x="1252070" y="0"/>
                  </a:cubicBezTo>
                  <a:cubicBezTo>
                    <a:pt x="1943569" y="0"/>
                    <a:pt x="2504140" y="560571"/>
                    <a:pt x="2504140" y="1252070"/>
                  </a:cubicBezTo>
                  <a:cubicBezTo>
                    <a:pt x="2504140" y="1943569"/>
                    <a:pt x="1943569" y="2504140"/>
                    <a:pt x="1252070" y="2504140"/>
                  </a:cubicBezTo>
                  <a:cubicBezTo>
                    <a:pt x="560571" y="2504140"/>
                    <a:pt x="0" y="1943569"/>
                    <a:pt x="0" y="1252070"/>
                  </a:cubicBezTo>
                  <a:close/>
                </a:path>
              </a:pathLst>
            </a:custGeom>
            <a:solidFill>
              <a:schemeClr val="accent1"/>
            </a:solidFill>
            <a:ln w="3175"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583791" tIns="583791" rIns="583791" bIns="583791" numCol="1" spcCol="1270" anchor="ctr" anchorCtr="0">
              <a:noAutofit/>
            </a:bodyPr>
            <a:lstStyle/>
            <a:p>
              <a:pPr algn="ctr" defTabSz="2489200">
                <a:lnSpc>
                  <a:spcPct val="90000"/>
                </a:lnSpc>
                <a:spcAft>
                  <a:spcPct val="35000"/>
                </a:spcAft>
              </a:pPr>
              <a:endParaRPr lang="en-US" sz="5465">
                <a:cs typeface="+mn-ea"/>
                <a:sym typeface="+mn-lt"/>
              </a:endParaRPr>
            </a:p>
          </p:txBody>
        </p:sp>
        <p:sp>
          <p:nvSpPr>
            <p:cNvPr id="26" name="Freeform 9"/>
            <p:cNvSpPr/>
            <p:nvPr/>
          </p:nvSpPr>
          <p:spPr>
            <a:xfrm>
              <a:off x="2693895" y="1429779"/>
              <a:ext cx="1252070" cy="1252070"/>
            </a:xfrm>
            <a:custGeom>
              <a:gdLst>
                <a:gd name="connsiteX0" fmla="*/ 0 w 1252070"/>
                <a:gd name="connsiteY0" fmla="*/ 626035 h 1252070"/>
                <a:gd name="connsiteX1" fmla="*/ 626035 w 1252070"/>
                <a:gd name="connsiteY1" fmla="*/ 0 h 1252070"/>
                <a:gd name="connsiteX2" fmla="*/ 1252070 w 1252070"/>
                <a:gd name="connsiteY2" fmla="*/ 626035 h 1252070"/>
                <a:gd name="connsiteX3" fmla="*/ 626035 w 1252070"/>
                <a:gd name="connsiteY3" fmla="*/ 1252070 h 1252070"/>
                <a:gd name="connsiteX4" fmla="*/ 0 w 1252070"/>
                <a:gd name="connsiteY4" fmla="*/ 626035 h 125207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52070" h="1252070">
                  <a:moveTo>
                    <a:pt x="0" y="626035"/>
                  </a:moveTo>
                  <a:cubicBezTo>
                    <a:pt x="0" y="280285"/>
                    <a:pt x="280285" y="0"/>
                    <a:pt x="626035" y="0"/>
                  </a:cubicBezTo>
                  <a:cubicBezTo>
                    <a:pt x="971785" y="0"/>
                    <a:pt x="1252070" y="280285"/>
                    <a:pt x="1252070" y="626035"/>
                  </a:cubicBezTo>
                  <a:cubicBezTo>
                    <a:pt x="1252070" y="971785"/>
                    <a:pt x="971785" y="1252070"/>
                    <a:pt x="626035" y="1252070"/>
                  </a:cubicBezTo>
                  <a:cubicBezTo>
                    <a:pt x="280285" y="1252070"/>
                    <a:pt x="0" y="971785"/>
                    <a:pt x="0" y="626035"/>
                  </a:cubicBezTo>
                  <a:close/>
                </a:path>
              </a:pathLst>
            </a:custGeom>
            <a:solidFill>
              <a:schemeClr val="accent1"/>
            </a:solidFill>
            <a:ln w="3175"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291895" tIns="291895" rIns="291895" bIns="291895" numCol="1" spcCol="1270" anchor="ctr" anchorCtr="0">
              <a:noAutofit/>
            </a:bodyPr>
            <a:lstStyle/>
            <a:p>
              <a:pPr algn="ctr" defTabSz="1244600">
                <a:lnSpc>
                  <a:spcPct val="90000"/>
                </a:lnSpc>
                <a:spcAft>
                  <a:spcPct val="35000"/>
                </a:spcAft>
              </a:pPr>
              <a:r>
                <a:rPr lang="zh-CN" altLang="en-US" sz="2400">
                  <a:solidFill>
                    <a:schemeClr val="bg1"/>
                  </a:solidFill>
                  <a:cs typeface="+mn-ea"/>
                  <a:sym typeface="+mn-lt"/>
                </a:rPr>
                <a:t>标题</a:t>
              </a:r>
              <a:endParaRPr lang="en-US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7" name="Freeform 10"/>
            <p:cNvSpPr/>
            <p:nvPr/>
          </p:nvSpPr>
          <p:spPr>
            <a:xfrm>
              <a:off x="4324667" y="3060550"/>
              <a:ext cx="1252070" cy="1252070"/>
            </a:xfrm>
            <a:custGeom>
              <a:gdLst>
                <a:gd name="connsiteX0" fmla="*/ 0 w 1252070"/>
                <a:gd name="connsiteY0" fmla="*/ 626035 h 1252070"/>
                <a:gd name="connsiteX1" fmla="*/ 626035 w 1252070"/>
                <a:gd name="connsiteY1" fmla="*/ 0 h 1252070"/>
                <a:gd name="connsiteX2" fmla="*/ 1252070 w 1252070"/>
                <a:gd name="connsiteY2" fmla="*/ 626035 h 1252070"/>
                <a:gd name="connsiteX3" fmla="*/ 626035 w 1252070"/>
                <a:gd name="connsiteY3" fmla="*/ 1252070 h 1252070"/>
                <a:gd name="connsiteX4" fmla="*/ 0 w 1252070"/>
                <a:gd name="connsiteY4" fmla="*/ 626035 h 125207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52070" h="1252070">
                  <a:moveTo>
                    <a:pt x="0" y="626035"/>
                  </a:moveTo>
                  <a:cubicBezTo>
                    <a:pt x="0" y="280285"/>
                    <a:pt x="280285" y="0"/>
                    <a:pt x="626035" y="0"/>
                  </a:cubicBezTo>
                  <a:cubicBezTo>
                    <a:pt x="971785" y="0"/>
                    <a:pt x="1252070" y="280285"/>
                    <a:pt x="1252070" y="626035"/>
                  </a:cubicBezTo>
                  <a:cubicBezTo>
                    <a:pt x="1252070" y="971785"/>
                    <a:pt x="971785" y="1252070"/>
                    <a:pt x="626035" y="1252070"/>
                  </a:cubicBezTo>
                  <a:cubicBezTo>
                    <a:pt x="280285" y="1252070"/>
                    <a:pt x="0" y="971785"/>
                    <a:pt x="0" y="626035"/>
                  </a:cubicBezTo>
                  <a:close/>
                </a:path>
              </a:pathLst>
            </a:custGeom>
            <a:solidFill>
              <a:schemeClr val="accent2"/>
            </a:solidFill>
            <a:ln w="3175"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291895" tIns="291895" rIns="291895" bIns="291895" numCol="1" spcCol="1270" anchor="ctr" anchorCtr="0">
              <a:noAutofit/>
            </a:bodyPr>
            <a:lstStyle/>
            <a:p>
              <a:pPr algn="ctr" defTabSz="1244600">
                <a:lnSpc>
                  <a:spcPct val="90000"/>
                </a:lnSpc>
                <a:spcAft>
                  <a:spcPct val="35000"/>
                </a:spcAft>
              </a:pPr>
              <a:r>
                <a:rPr lang="zh-CN" altLang="en-US" sz="2400">
                  <a:solidFill>
                    <a:schemeClr val="bg1"/>
                  </a:solidFill>
                  <a:cs typeface="+mn-ea"/>
                  <a:sym typeface="+mn-lt"/>
                </a:rPr>
                <a:t>标题</a:t>
              </a:r>
              <a:endParaRPr lang="en-US" altLang="zh-CN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8" name="Freeform 11"/>
            <p:cNvSpPr/>
            <p:nvPr/>
          </p:nvSpPr>
          <p:spPr>
            <a:xfrm>
              <a:off x="2693895" y="4691322"/>
              <a:ext cx="1252070" cy="1252070"/>
            </a:xfrm>
            <a:custGeom>
              <a:gdLst>
                <a:gd name="connsiteX0" fmla="*/ 0 w 1252070"/>
                <a:gd name="connsiteY0" fmla="*/ 626035 h 1252070"/>
                <a:gd name="connsiteX1" fmla="*/ 626035 w 1252070"/>
                <a:gd name="connsiteY1" fmla="*/ 0 h 1252070"/>
                <a:gd name="connsiteX2" fmla="*/ 1252070 w 1252070"/>
                <a:gd name="connsiteY2" fmla="*/ 626035 h 1252070"/>
                <a:gd name="connsiteX3" fmla="*/ 626035 w 1252070"/>
                <a:gd name="connsiteY3" fmla="*/ 1252070 h 1252070"/>
                <a:gd name="connsiteX4" fmla="*/ 0 w 1252070"/>
                <a:gd name="connsiteY4" fmla="*/ 626035 h 125207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52070" h="1252070">
                  <a:moveTo>
                    <a:pt x="0" y="626035"/>
                  </a:moveTo>
                  <a:cubicBezTo>
                    <a:pt x="0" y="280285"/>
                    <a:pt x="280285" y="0"/>
                    <a:pt x="626035" y="0"/>
                  </a:cubicBezTo>
                  <a:cubicBezTo>
                    <a:pt x="971785" y="0"/>
                    <a:pt x="1252070" y="280285"/>
                    <a:pt x="1252070" y="626035"/>
                  </a:cubicBezTo>
                  <a:cubicBezTo>
                    <a:pt x="1252070" y="971785"/>
                    <a:pt x="971785" y="1252070"/>
                    <a:pt x="626035" y="1252070"/>
                  </a:cubicBezTo>
                  <a:cubicBezTo>
                    <a:pt x="280285" y="1252070"/>
                    <a:pt x="0" y="971785"/>
                    <a:pt x="0" y="626035"/>
                  </a:cubicBezTo>
                  <a:close/>
                </a:path>
              </a:pathLst>
            </a:custGeom>
            <a:solidFill>
              <a:schemeClr val="accent3"/>
            </a:solidFill>
            <a:ln w="3175"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291895" tIns="291895" rIns="291895" bIns="291895" numCol="1" spcCol="1270" anchor="ctr" anchorCtr="0">
              <a:noAutofit/>
            </a:bodyPr>
            <a:lstStyle/>
            <a:p>
              <a:pPr algn="ctr" defTabSz="1244600">
                <a:lnSpc>
                  <a:spcPct val="90000"/>
                </a:lnSpc>
                <a:spcAft>
                  <a:spcPct val="35000"/>
                </a:spcAft>
              </a:pPr>
              <a:r>
                <a:rPr lang="zh-CN" altLang="en-US" sz="2400">
                  <a:solidFill>
                    <a:schemeClr val="bg1"/>
                  </a:solidFill>
                  <a:cs typeface="+mn-ea"/>
                  <a:sym typeface="+mn-lt"/>
                </a:rPr>
                <a:t>标题</a:t>
              </a:r>
              <a:endParaRPr lang="en-US" altLang="zh-CN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9" name="Freeform 12"/>
            <p:cNvSpPr/>
            <p:nvPr/>
          </p:nvSpPr>
          <p:spPr>
            <a:xfrm>
              <a:off x="1063124" y="3060550"/>
              <a:ext cx="1252070" cy="1252070"/>
            </a:xfrm>
            <a:custGeom>
              <a:gdLst>
                <a:gd name="connsiteX0" fmla="*/ 0 w 1252070"/>
                <a:gd name="connsiteY0" fmla="*/ 626035 h 1252070"/>
                <a:gd name="connsiteX1" fmla="*/ 626035 w 1252070"/>
                <a:gd name="connsiteY1" fmla="*/ 0 h 1252070"/>
                <a:gd name="connsiteX2" fmla="*/ 1252070 w 1252070"/>
                <a:gd name="connsiteY2" fmla="*/ 626035 h 1252070"/>
                <a:gd name="connsiteX3" fmla="*/ 626035 w 1252070"/>
                <a:gd name="connsiteY3" fmla="*/ 1252070 h 1252070"/>
                <a:gd name="connsiteX4" fmla="*/ 0 w 1252070"/>
                <a:gd name="connsiteY4" fmla="*/ 626035 h 125207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52070" h="1252070">
                  <a:moveTo>
                    <a:pt x="0" y="626035"/>
                  </a:moveTo>
                  <a:cubicBezTo>
                    <a:pt x="0" y="280285"/>
                    <a:pt x="280285" y="0"/>
                    <a:pt x="626035" y="0"/>
                  </a:cubicBezTo>
                  <a:cubicBezTo>
                    <a:pt x="971785" y="0"/>
                    <a:pt x="1252070" y="280285"/>
                    <a:pt x="1252070" y="626035"/>
                  </a:cubicBezTo>
                  <a:cubicBezTo>
                    <a:pt x="1252070" y="971785"/>
                    <a:pt x="971785" y="1252070"/>
                    <a:pt x="626035" y="1252070"/>
                  </a:cubicBezTo>
                  <a:cubicBezTo>
                    <a:pt x="280285" y="1252070"/>
                    <a:pt x="0" y="971785"/>
                    <a:pt x="0" y="626035"/>
                  </a:cubicBezTo>
                  <a:close/>
                </a:path>
              </a:pathLst>
            </a:custGeom>
            <a:solidFill>
              <a:schemeClr val="accent4"/>
            </a:solidFill>
            <a:ln w="3175"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5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/>
            </a:fontRef>
          </p:style>
          <p:txBody>
            <a:bodyPr spcFirstLastPara="0" vert="horz" wrap="square" lIns="291895" tIns="291895" rIns="291895" bIns="291895" numCol="1" spcCol="1270" anchor="ctr" anchorCtr="0">
              <a:noAutofit/>
            </a:bodyPr>
            <a:lstStyle/>
            <a:p>
              <a:pPr algn="ctr" defTabSz="1244600">
                <a:lnSpc>
                  <a:spcPct val="90000"/>
                </a:lnSpc>
                <a:spcAft>
                  <a:spcPct val="35000"/>
                </a:spcAft>
              </a:pPr>
              <a:r>
                <a:rPr lang="zh-CN" altLang="en-US" sz="2400">
                  <a:solidFill>
                    <a:schemeClr val="bg1"/>
                  </a:solidFill>
                  <a:cs typeface="+mn-ea"/>
                  <a:sym typeface="+mn-lt"/>
                </a:rPr>
                <a:t>标题</a:t>
              </a:r>
              <a:endParaRPr lang="en-US" altLang="zh-CN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0" name="TextBox 78"/>
            <p:cNvSpPr txBox="1"/>
            <p:nvPr/>
          </p:nvSpPr>
          <p:spPr>
            <a:xfrm>
              <a:off x="2335762" y="3040254"/>
              <a:ext cx="1968335" cy="1321949"/>
            </a:xfrm>
            <a:prstGeom prst="rect">
              <a:avLst/>
            </a:prstGeom>
            <a:noFill/>
            <a:ln w="3175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>
                  <a:solidFill>
                    <a:schemeClr val="bg1"/>
                  </a:solidFill>
                  <a:cs typeface="+mn-ea"/>
                  <a:sym typeface="+mn-lt"/>
                </a:rPr>
                <a:t>EXCLUSIVE </a:t>
              </a:r>
              <a:endParaRPr lang="en-US" sz="1200" b="1">
                <a:solidFill>
                  <a:schemeClr val="bg1"/>
                </a:solidFill>
                <a:cs typeface="+mn-ea"/>
                <a:sym typeface="+mn-lt"/>
              </a:endParaRPr>
            </a:p>
            <a:p>
              <a:pPr algn="ctr"/>
              <a:endParaRPr lang="en-US" sz="1200" b="1">
                <a:solidFill>
                  <a:schemeClr val="bg1"/>
                </a:solidFill>
                <a:cs typeface="+mn-ea"/>
                <a:sym typeface="+mn-lt"/>
              </a:endParaRPr>
            </a:p>
            <a:p>
              <a:pPr algn="ctr"/>
              <a:r>
                <a:rPr lang="en-US" sz="935" err="1">
                  <a:solidFill>
                    <a:schemeClr val="bg1"/>
                  </a:solidFill>
                  <a:cs typeface="+mn-ea"/>
                  <a:sym typeface="+mn-lt"/>
                </a:rPr>
                <a:t>Sed ut perspiciatis unde omnis iste natus error sit voluptatem accusantium do</a:t>
              </a:r>
              <a:r>
                <a:rPr lang="zh-CN" altLang="en-US" sz="935">
                  <a:solidFill>
                    <a:schemeClr val="bg1"/>
                  </a:solidFill>
                  <a:cs typeface="+mn-ea"/>
                  <a:sym typeface="+mn-lt"/>
                </a:rPr>
                <a:t>请输入标题内容</a:t>
              </a:r>
              <a:r>
                <a:rPr lang="en-US" sz="935">
                  <a:solidFill>
                    <a:schemeClr val="bg1"/>
                  </a:solidFill>
                  <a:cs typeface="+mn-ea"/>
                  <a:sym typeface="+mn-lt"/>
                </a:rPr>
                <a:t>que laudantium, totam rem aperiam,. </a:t>
              </a:r>
              <a:endParaRPr lang="en-US" sz="935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1" name="TextBox 54"/>
          <p:cNvSpPr txBox="1"/>
          <p:nvPr/>
        </p:nvSpPr>
        <p:spPr>
          <a:xfrm>
            <a:off x="6243973" y="2249791"/>
            <a:ext cx="553703" cy="706777"/>
          </a:xfrm>
          <a:prstGeom prst="rect">
            <a:avLst/>
          </a:prstGeom>
          <a:noFill/>
        </p:spPr>
        <p:txBody>
          <a:bodyPr wrap="square" lIns="49637" tIns="24819" rIns="49637" bIns="24819" rtlCol="0">
            <a:spAutoFit/>
          </a:bodyPr>
          <a:lstStyle/>
          <a:p>
            <a:r>
              <a:rPr lang="id-ID" sz="4265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1</a:t>
            </a:r>
            <a:r>
              <a:rPr lang="en-US" sz="4265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.</a:t>
            </a:r>
            <a:endParaRPr lang="id-ID" sz="4265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2" name="Rectangle 19"/>
          <p:cNvSpPr/>
          <p:nvPr/>
        </p:nvSpPr>
        <p:spPr>
          <a:xfrm>
            <a:off x="6725125" y="2332198"/>
            <a:ext cx="3925620" cy="571163"/>
          </a:xfrm>
          <a:prstGeom prst="rect">
            <a:avLst/>
          </a:prstGeom>
        </p:spPr>
        <p:txBody>
          <a:bodyPr wrap="square" lIns="49637" tIns="24819" rIns="49637" bIns="24819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在此框中选择粘贴，并选择只保留文字。您的内容打在这后，在此框您的内容打在这里，或者通过复制您的文本后，</a:t>
            </a:r>
            <a:endParaRPr lang="en-US" altLang="zh-CN" sz="120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3" name="TextBox 56"/>
          <p:cNvSpPr txBox="1"/>
          <p:nvPr/>
        </p:nvSpPr>
        <p:spPr>
          <a:xfrm>
            <a:off x="6243973" y="3066693"/>
            <a:ext cx="553703" cy="706777"/>
          </a:xfrm>
          <a:prstGeom prst="rect">
            <a:avLst/>
          </a:prstGeom>
          <a:noFill/>
        </p:spPr>
        <p:txBody>
          <a:bodyPr wrap="square" lIns="49637" tIns="24819" rIns="49637" bIns="24819" rtlCol="0">
            <a:spAutoFit/>
          </a:bodyPr>
          <a:lstStyle/>
          <a:p>
            <a:r>
              <a:rPr lang="en-US" sz="4265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2.</a:t>
            </a:r>
            <a:endParaRPr lang="id-ID" sz="4265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4" name="Rectangle 19"/>
          <p:cNvSpPr/>
          <p:nvPr/>
        </p:nvSpPr>
        <p:spPr>
          <a:xfrm>
            <a:off x="6725125" y="3149100"/>
            <a:ext cx="3925620" cy="571163"/>
          </a:xfrm>
          <a:prstGeom prst="rect">
            <a:avLst/>
          </a:prstGeom>
        </p:spPr>
        <p:txBody>
          <a:bodyPr wrap="square" lIns="49637" tIns="24819" rIns="49637" bIns="24819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在此框中选择粘贴，并选择只保留文字。您的内容打在这后，在此框您的内容打在这里，或者通过复制您的文本后，</a:t>
            </a:r>
            <a:endParaRPr lang="en-US" altLang="zh-CN" sz="120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5" name="TextBox 58"/>
          <p:cNvSpPr txBox="1"/>
          <p:nvPr/>
        </p:nvSpPr>
        <p:spPr>
          <a:xfrm>
            <a:off x="6243973" y="3897421"/>
            <a:ext cx="553703" cy="706777"/>
          </a:xfrm>
          <a:prstGeom prst="rect">
            <a:avLst/>
          </a:prstGeom>
          <a:noFill/>
        </p:spPr>
        <p:txBody>
          <a:bodyPr wrap="square" lIns="49637" tIns="24819" rIns="49637" bIns="24819" rtlCol="0">
            <a:spAutoFit/>
          </a:bodyPr>
          <a:lstStyle/>
          <a:p>
            <a:r>
              <a:rPr lang="en-US" sz="4265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3.</a:t>
            </a:r>
            <a:endParaRPr lang="id-ID" sz="4265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6" name="Rectangle 19"/>
          <p:cNvSpPr/>
          <p:nvPr/>
        </p:nvSpPr>
        <p:spPr>
          <a:xfrm>
            <a:off x="6725125" y="3979826"/>
            <a:ext cx="3925620" cy="571163"/>
          </a:xfrm>
          <a:prstGeom prst="rect">
            <a:avLst/>
          </a:prstGeom>
        </p:spPr>
        <p:txBody>
          <a:bodyPr wrap="square" lIns="49637" tIns="24819" rIns="49637" bIns="24819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在此框中选择粘贴，并选择只保留文字。您的内容打在这后，在此框您的内容打在这里，或者通过复制您的文本后，</a:t>
            </a:r>
            <a:endParaRPr lang="en-US" altLang="zh-CN" sz="120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37" name="直接连接符 36"/>
          <p:cNvCxnSpPr/>
          <p:nvPr/>
        </p:nvCxnSpPr>
        <p:spPr>
          <a:xfrm>
            <a:off x="6391368" y="3071981"/>
            <a:ext cx="4259371" cy="0"/>
          </a:xfrm>
          <a:prstGeom prst="line">
            <a:avLst/>
          </a:prstGeom>
          <a:ln>
            <a:solidFill>
              <a:srgbClr val="6595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>
            <a:off x="6391368" y="3838416"/>
            <a:ext cx="4259371" cy="0"/>
          </a:xfrm>
          <a:prstGeom prst="line">
            <a:avLst/>
          </a:prstGeom>
          <a:ln>
            <a:solidFill>
              <a:srgbClr val="6595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58"/>
          <p:cNvSpPr txBox="1"/>
          <p:nvPr/>
        </p:nvSpPr>
        <p:spPr>
          <a:xfrm>
            <a:off x="6243973" y="4739017"/>
            <a:ext cx="553703" cy="706777"/>
          </a:xfrm>
          <a:prstGeom prst="rect">
            <a:avLst/>
          </a:prstGeom>
          <a:noFill/>
        </p:spPr>
        <p:txBody>
          <a:bodyPr wrap="square" lIns="49637" tIns="24819" rIns="49637" bIns="24819" rtlCol="0">
            <a:spAutoFit/>
          </a:bodyPr>
          <a:lstStyle/>
          <a:p>
            <a:r>
              <a:rPr lang="en-US" sz="4265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4.</a:t>
            </a:r>
            <a:endParaRPr lang="id-ID" sz="4265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0" name="Rectangle 19"/>
          <p:cNvSpPr/>
          <p:nvPr/>
        </p:nvSpPr>
        <p:spPr>
          <a:xfrm>
            <a:off x="6725125" y="4843722"/>
            <a:ext cx="3925620" cy="571163"/>
          </a:xfrm>
          <a:prstGeom prst="rect">
            <a:avLst/>
          </a:prstGeom>
        </p:spPr>
        <p:txBody>
          <a:bodyPr wrap="square" lIns="49637" tIns="24819" rIns="49637" bIns="24819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在此框中选择粘贴，并选择只保留文字。您的内容打在这后，在此框您的内容打在这里，或者通过复制您的文本后，</a:t>
            </a:r>
            <a:endParaRPr lang="en-US" altLang="zh-CN" sz="120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41" name="直接连接符 40"/>
          <p:cNvCxnSpPr/>
          <p:nvPr/>
        </p:nvCxnSpPr>
        <p:spPr>
          <a:xfrm>
            <a:off x="6391368" y="4680012"/>
            <a:ext cx="4259371" cy="0"/>
          </a:xfrm>
          <a:prstGeom prst="line">
            <a:avLst/>
          </a:prstGeom>
          <a:ln>
            <a:solidFill>
              <a:srgbClr val="65953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 userDrawn="1"/>
        </p:nvSpPr>
        <p:spPr>
          <a:xfrm>
            <a:off x="958850" y="64770"/>
            <a:ext cx="42049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215065"/>
                </a:solidFill>
                <a:latin typeface="微软雅黑" panose="020b0503020204020204" charset="-122"/>
                <a:ea typeface="微软雅黑"/>
                <a:cs typeface="+mn-ea"/>
                <a:sym typeface="+mn-lt"/>
              </a:rPr>
              <a:t>请修改您的标题</a:t>
            </a:r>
            <a:endParaRPr lang="zh-CN" altLang="en-US" sz="2400">
              <a:solidFill>
                <a:srgbClr val="215065"/>
              </a:solidFill>
              <a:latin typeface="微软雅黑" panose="020b0503020204020204" charset="-122"/>
              <a:ea typeface="微软雅黑"/>
              <a:cs typeface="+mn-ea"/>
              <a:sym typeface="+mn-lt"/>
            </a:endParaRPr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slow" advClick="0" advTm="3000" p14:dur="15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5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/>
      <p:bldP spid="34" grpId="0"/>
      <p:bldP spid="35" grpId="0"/>
      <p:bldP spid="36" grpId="0"/>
      <p:bldP spid="39" grpId="0"/>
      <p:bldP spid="4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7" name="六边形 6"/>
          <p:cNvSpPr>
            <a:spLocks noChangeAspect="1"/>
          </p:cNvSpPr>
          <p:nvPr/>
        </p:nvSpPr>
        <p:spPr>
          <a:xfrm rot="10800000" flipH="1">
            <a:off x="5128244" y="2321960"/>
            <a:ext cx="1119081" cy="964377"/>
          </a:xfrm>
          <a:prstGeom prst="hexagon">
            <a:avLst>
              <a:gd name="adj" fmla="val 28557"/>
              <a:gd name="vf" fmla="val 11547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7" tIns="45723" rIns="91447" bIns="45723" rtlCol="0" anchor="ctr"/>
          <a:lstStyle/>
          <a:p>
            <a:pPr algn="ctr"/>
            <a:endParaRPr lang="zh-CN" altLang="en-US" sz="1600">
              <a:cs typeface="+mn-ea"/>
              <a:sym typeface="+mn-lt"/>
            </a:endParaRPr>
          </a:p>
        </p:txBody>
      </p:sp>
      <p:sp>
        <p:nvSpPr>
          <p:cNvPr id="9" name="六边形 8"/>
          <p:cNvSpPr>
            <a:spLocks noChangeAspect="1"/>
          </p:cNvSpPr>
          <p:nvPr/>
        </p:nvSpPr>
        <p:spPr>
          <a:xfrm rot="10800000">
            <a:off x="2160931" y="2286188"/>
            <a:ext cx="2921524" cy="964377"/>
          </a:xfrm>
          <a:prstGeom prst="hexagon">
            <a:avLst>
              <a:gd name="adj" fmla="val 28557"/>
              <a:gd name="vf" fmla="val 11547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7" tIns="45723" rIns="91447" bIns="45723" rtlCol="0" anchor="ctr"/>
          <a:lstStyle/>
          <a:p>
            <a:pPr algn="ctr"/>
            <a:endParaRPr lang="zh-CN" altLang="en-US" sz="1600">
              <a:cs typeface="+mn-ea"/>
              <a:sym typeface="+mn-lt"/>
            </a:endParaRPr>
          </a:p>
        </p:txBody>
      </p:sp>
      <p:sp>
        <p:nvSpPr>
          <p:cNvPr id="10" name="六边形 9"/>
          <p:cNvSpPr>
            <a:spLocks noChangeAspect="1"/>
          </p:cNvSpPr>
          <p:nvPr/>
        </p:nvSpPr>
        <p:spPr>
          <a:xfrm rot="10800000" flipH="1">
            <a:off x="5128242" y="3413914"/>
            <a:ext cx="1119081" cy="964377"/>
          </a:xfrm>
          <a:prstGeom prst="hexagon">
            <a:avLst>
              <a:gd name="adj" fmla="val 28557"/>
              <a:gd name="vf" fmla="val 11547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7" tIns="45723" rIns="91447" bIns="45723" rtlCol="0" anchor="ctr"/>
          <a:lstStyle/>
          <a:p>
            <a:pPr algn="ctr"/>
            <a:endParaRPr lang="zh-CN" altLang="en-US" sz="1600">
              <a:cs typeface="+mn-ea"/>
              <a:sym typeface="+mn-lt"/>
            </a:endParaRPr>
          </a:p>
        </p:txBody>
      </p:sp>
      <p:sp>
        <p:nvSpPr>
          <p:cNvPr id="12" name="六边形 11"/>
          <p:cNvSpPr>
            <a:spLocks noChangeAspect="1"/>
          </p:cNvSpPr>
          <p:nvPr/>
        </p:nvSpPr>
        <p:spPr>
          <a:xfrm rot="10800000">
            <a:off x="2160931" y="3380756"/>
            <a:ext cx="2921524" cy="964377"/>
          </a:xfrm>
          <a:prstGeom prst="hexagon">
            <a:avLst>
              <a:gd name="adj" fmla="val 28557"/>
              <a:gd name="vf" fmla="val 11547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7" tIns="45723" rIns="91447" bIns="45723" rtlCol="0" anchor="ctr"/>
          <a:lstStyle/>
          <a:p>
            <a:pPr algn="ctr"/>
            <a:endParaRPr lang="zh-CN" altLang="en-US" sz="1600">
              <a:cs typeface="+mn-ea"/>
              <a:sym typeface="+mn-lt"/>
            </a:endParaRPr>
          </a:p>
        </p:txBody>
      </p:sp>
      <p:sp>
        <p:nvSpPr>
          <p:cNvPr id="13" name="六边形 12"/>
          <p:cNvSpPr>
            <a:spLocks noChangeAspect="1"/>
          </p:cNvSpPr>
          <p:nvPr/>
        </p:nvSpPr>
        <p:spPr>
          <a:xfrm rot="10800000" flipH="1">
            <a:off x="5128241" y="4505869"/>
            <a:ext cx="1119081" cy="964377"/>
          </a:xfrm>
          <a:prstGeom prst="hexagon">
            <a:avLst>
              <a:gd name="adj" fmla="val 28557"/>
              <a:gd name="vf" fmla="val 11547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7" tIns="45723" rIns="91447" bIns="45723" rtlCol="0" anchor="ctr"/>
          <a:lstStyle/>
          <a:p>
            <a:pPr algn="ctr"/>
            <a:endParaRPr lang="zh-CN" altLang="en-US" sz="1600">
              <a:cs typeface="+mn-ea"/>
              <a:sym typeface="+mn-lt"/>
            </a:endParaRPr>
          </a:p>
        </p:txBody>
      </p:sp>
      <p:sp>
        <p:nvSpPr>
          <p:cNvPr id="14" name="六边形 13"/>
          <p:cNvSpPr>
            <a:spLocks noChangeAspect="1"/>
          </p:cNvSpPr>
          <p:nvPr/>
        </p:nvSpPr>
        <p:spPr>
          <a:xfrm rot="10800000">
            <a:off x="2160933" y="4472709"/>
            <a:ext cx="2921524" cy="964377"/>
          </a:xfrm>
          <a:prstGeom prst="hexagon">
            <a:avLst>
              <a:gd name="adj" fmla="val 28557"/>
              <a:gd name="vf" fmla="val 11547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7" tIns="45723" rIns="91447" bIns="45723" rtlCol="0" anchor="ctr"/>
          <a:lstStyle/>
          <a:p>
            <a:pPr algn="ctr"/>
            <a:endParaRPr lang="zh-CN" altLang="en-US" sz="1600">
              <a:cs typeface="+mn-ea"/>
              <a:sym typeface="+mn-lt"/>
            </a:endParaRPr>
          </a:p>
        </p:txBody>
      </p:sp>
      <p:grpSp>
        <p:nvGrpSpPr>
          <p:cNvPr id="2" name="组合 14"/>
          <p:cNvGrpSpPr>
            <a:grpSpLocks noChangeAspect="1"/>
          </p:cNvGrpSpPr>
          <p:nvPr/>
        </p:nvGrpSpPr>
        <p:grpSpPr>
          <a:xfrm flipH="1">
            <a:off x="5471101" y="3792375"/>
            <a:ext cx="433369" cy="329159"/>
            <a:chOff x="4268086" y="4221191"/>
            <a:chExt cx="509646" cy="387231"/>
          </a:xfrm>
          <a:solidFill>
            <a:srgbClr val="FEFEFE"/>
          </a:solidFill>
          <a:effectLst/>
        </p:grpSpPr>
        <p:sp>
          <p:nvSpPr>
            <p:cNvPr id="26" name="Freeform 20"/>
            <p:cNvSpPr>
              <a:spLocks noEditPoints="1"/>
            </p:cNvSpPr>
            <p:nvPr/>
          </p:nvSpPr>
          <p:spPr bwMode="auto">
            <a:xfrm>
              <a:off x="4268086" y="4273030"/>
              <a:ext cx="337890" cy="335392"/>
            </a:xfrm>
            <a:custGeom>
              <a:gdLst>
                <a:gd name="T0" fmla="*/ 229 w 229"/>
                <a:gd name="T1" fmla="*/ 128 h 227"/>
                <a:gd name="T2" fmla="*/ 229 w 229"/>
                <a:gd name="T3" fmla="*/ 98 h 227"/>
                <a:gd name="T4" fmla="*/ 206 w 229"/>
                <a:gd name="T5" fmla="*/ 93 h 227"/>
                <a:gd name="T6" fmla="*/ 200 w 229"/>
                <a:gd name="T7" fmla="*/ 76 h 227"/>
                <a:gd name="T8" fmla="*/ 216 w 229"/>
                <a:gd name="T9" fmla="*/ 58 h 227"/>
                <a:gd name="T10" fmla="*/ 198 w 229"/>
                <a:gd name="T11" fmla="*/ 34 h 227"/>
                <a:gd name="T12" fmla="*/ 176 w 229"/>
                <a:gd name="T13" fmla="*/ 44 h 227"/>
                <a:gd name="T14" fmla="*/ 161 w 229"/>
                <a:gd name="T15" fmla="*/ 33 h 227"/>
                <a:gd name="T16" fmla="*/ 164 w 229"/>
                <a:gd name="T17" fmla="*/ 9 h 227"/>
                <a:gd name="T18" fmla="*/ 135 w 229"/>
                <a:gd name="T19" fmla="*/ 0 h 227"/>
                <a:gd name="T20" fmla="*/ 123 w 229"/>
                <a:gd name="T21" fmla="*/ 20 h 227"/>
                <a:gd name="T22" fmla="*/ 114 w 229"/>
                <a:gd name="T23" fmla="*/ 20 h 227"/>
                <a:gd name="T24" fmla="*/ 105 w 229"/>
                <a:gd name="T25" fmla="*/ 20 h 227"/>
                <a:gd name="T26" fmla="*/ 93 w 229"/>
                <a:gd name="T27" fmla="*/ 0 h 227"/>
                <a:gd name="T28" fmla="*/ 65 w 229"/>
                <a:gd name="T29" fmla="*/ 9 h 227"/>
                <a:gd name="T30" fmla="*/ 67 w 229"/>
                <a:gd name="T31" fmla="*/ 33 h 227"/>
                <a:gd name="T32" fmla="*/ 52 w 229"/>
                <a:gd name="T33" fmla="*/ 44 h 227"/>
                <a:gd name="T34" fmla="*/ 30 w 229"/>
                <a:gd name="T35" fmla="*/ 34 h 227"/>
                <a:gd name="T36" fmla="*/ 13 w 229"/>
                <a:gd name="T37" fmla="*/ 58 h 227"/>
                <a:gd name="T38" fmla="*/ 29 w 229"/>
                <a:gd name="T39" fmla="*/ 76 h 227"/>
                <a:gd name="T40" fmla="*/ 23 w 229"/>
                <a:gd name="T41" fmla="*/ 94 h 227"/>
                <a:gd name="T42" fmla="*/ 0 w 229"/>
                <a:gd name="T43" fmla="*/ 98 h 227"/>
                <a:gd name="T44" fmla="*/ 0 w 229"/>
                <a:gd name="T45" fmla="*/ 128 h 227"/>
                <a:gd name="T46" fmla="*/ 23 w 229"/>
                <a:gd name="T47" fmla="*/ 133 h 227"/>
                <a:gd name="T48" fmla="*/ 29 w 229"/>
                <a:gd name="T49" fmla="*/ 151 h 227"/>
                <a:gd name="T50" fmla="*/ 13 w 229"/>
                <a:gd name="T51" fmla="*/ 169 h 227"/>
                <a:gd name="T52" fmla="*/ 31 w 229"/>
                <a:gd name="T53" fmla="*/ 193 h 227"/>
                <a:gd name="T54" fmla="*/ 52 w 229"/>
                <a:gd name="T55" fmla="*/ 183 h 227"/>
                <a:gd name="T56" fmla="*/ 67 w 229"/>
                <a:gd name="T57" fmla="*/ 194 h 227"/>
                <a:gd name="T58" fmla="*/ 65 w 229"/>
                <a:gd name="T59" fmla="*/ 218 h 227"/>
                <a:gd name="T60" fmla="*/ 93 w 229"/>
                <a:gd name="T61" fmla="*/ 227 h 227"/>
                <a:gd name="T62" fmla="*/ 105 w 229"/>
                <a:gd name="T63" fmla="*/ 206 h 227"/>
                <a:gd name="T64" fmla="*/ 114 w 229"/>
                <a:gd name="T65" fmla="*/ 207 h 227"/>
                <a:gd name="T66" fmla="*/ 124 w 229"/>
                <a:gd name="T67" fmla="*/ 206 h 227"/>
                <a:gd name="T68" fmla="*/ 135 w 229"/>
                <a:gd name="T69" fmla="*/ 227 h 227"/>
                <a:gd name="T70" fmla="*/ 164 w 229"/>
                <a:gd name="T71" fmla="*/ 217 h 227"/>
                <a:gd name="T72" fmla="*/ 161 w 229"/>
                <a:gd name="T73" fmla="*/ 194 h 227"/>
                <a:gd name="T74" fmla="*/ 176 w 229"/>
                <a:gd name="T75" fmla="*/ 183 h 227"/>
                <a:gd name="T76" fmla="*/ 198 w 229"/>
                <a:gd name="T77" fmla="*/ 193 h 227"/>
                <a:gd name="T78" fmla="*/ 216 w 229"/>
                <a:gd name="T79" fmla="*/ 168 h 227"/>
                <a:gd name="T80" fmla="*/ 200 w 229"/>
                <a:gd name="T81" fmla="*/ 151 h 227"/>
                <a:gd name="T82" fmla="*/ 206 w 229"/>
                <a:gd name="T83" fmla="*/ 133 h 227"/>
                <a:gd name="T84" fmla="*/ 229 w 229"/>
                <a:gd name="T85" fmla="*/ 128 h 227"/>
                <a:gd name="T86" fmla="*/ 114 w 229"/>
                <a:gd name="T87" fmla="*/ 180 h 227"/>
                <a:gd name="T88" fmla="*/ 47 w 229"/>
                <a:gd name="T89" fmla="*/ 113 h 227"/>
                <a:gd name="T90" fmla="*/ 114 w 229"/>
                <a:gd name="T91" fmla="*/ 46 h 227"/>
                <a:gd name="T92" fmla="*/ 181 w 229"/>
                <a:gd name="T93" fmla="*/ 113 h 227"/>
                <a:gd name="T94" fmla="*/ 114 w 229"/>
                <a:gd name="T95" fmla="*/ 180 h 22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29" h="226">
                  <a:moveTo>
                    <a:pt x="229" y="128"/>
                  </a:moveTo>
                  <a:cubicBezTo>
                    <a:pt x="229" y="98"/>
                    <a:pt x="229" y="98"/>
                    <a:pt x="229" y="98"/>
                  </a:cubicBezTo>
                  <a:cubicBezTo>
                    <a:pt x="206" y="93"/>
                    <a:pt x="206" y="93"/>
                    <a:pt x="206" y="93"/>
                  </a:cubicBezTo>
                  <a:cubicBezTo>
                    <a:pt x="204" y="87"/>
                    <a:pt x="202" y="81"/>
                    <a:pt x="200" y="76"/>
                  </a:cubicBezTo>
                  <a:cubicBezTo>
                    <a:pt x="216" y="58"/>
                    <a:pt x="216" y="58"/>
                    <a:pt x="216" y="58"/>
                  </a:cubicBezTo>
                  <a:cubicBezTo>
                    <a:pt x="198" y="34"/>
                    <a:pt x="198" y="34"/>
                    <a:pt x="198" y="3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2" y="39"/>
                    <a:pt x="167" y="36"/>
                    <a:pt x="161" y="33"/>
                  </a:cubicBezTo>
                  <a:cubicBezTo>
                    <a:pt x="164" y="9"/>
                    <a:pt x="164" y="9"/>
                    <a:pt x="164" y="9"/>
                  </a:cubicBezTo>
                  <a:cubicBezTo>
                    <a:pt x="135" y="0"/>
                    <a:pt x="135" y="0"/>
                    <a:pt x="135" y="0"/>
                  </a:cubicBezTo>
                  <a:cubicBezTo>
                    <a:pt x="123" y="20"/>
                    <a:pt x="123" y="20"/>
                    <a:pt x="123" y="20"/>
                  </a:cubicBezTo>
                  <a:cubicBezTo>
                    <a:pt x="120" y="20"/>
                    <a:pt x="117" y="20"/>
                    <a:pt x="114" y="20"/>
                  </a:cubicBezTo>
                  <a:cubicBezTo>
                    <a:pt x="111" y="20"/>
                    <a:pt x="108" y="20"/>
                    <a:pt x="105" y="2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65" y="9"/>
                    <a:pt x="65" y="9"/>
                    <a:pt x="65" y="9"/>
                  </a:cubicBezTo>
                  <a:cubicBezTo>
                    <a:pt x="67" y="33"/>
                    <a:pt x="67" y="33"/>
                    <a:pt x="67" y="33"/>
                  </a:cubicBezTo>
                  <a:cubicBezTo>
                    <a:pt x="62" y="36"/>
                    <a:pt x="57" y="39"/>
                    <a:pt x="52" y="4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29" y="76"/>
                    <a:pt x="29" y="76"/>
                    <a:pt x="29" y="76"/>
                  </a:cubicBezTo>
                  <a:cubicBezTo>
                    <a:pt x="26" y="81"/>
                    <a:pt x="24" y="87"/>
                    <a:pt x="23" y="94"/>
                  </a:cubicBezTo>
                  <a:cubicBezTo>
                    <a:pt x="0" y="98"/>
                    <a:pt x="0" y="98"/>
                    <a:pt x="0" y="9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23" y="133"/>
                    <a:pt x="23" y="133"/>
                    <a:pt x="23" y="133"/>
                  </a:cubicBezTo>
                  <a:cubicBezTo>
                    <a:pt x="24" y="139"/>
                    <a:pt x="26" y="145"/>
                    <a:pt x="29" y="151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31" y="193"/>
                    <a:pt x="31" y="193"/>
                    <a:pt x="31" y="193"/>
                  </a:cubicBezTo>
                  <a:cubicBezTo>
                    <a:pt x="52" y="183"/>
                    <a:pt x="52" y="183"/>
                    <a:pt x="52" y="183"/>
                  </a:cubicBezTo>
                  <a:cubicBezTo>
                    <a:pt x="57" y="187"/>
                    <a:pt x="62" y="191"/>
                    <a:pt x="67" y="194"/>
                  </a:cubicBezTo>
                  <a:cubicBezTo>
                    <a:pt x="65" y="218"/>
                    <a:pt x="65" y="218"/>
                    <a:pt x="65" y="218"/>
                  </a:cubicBezTo>
                  <a:cubicBezTo>
                    <a:pt x="93" y="227"/>
                    <a:pt x="93" y="227"/>
                    <a:pt x="93" y="227"/>
                  </a:cubicBezTo>
                  <a:cubicBezTo>
                    <a:pt x="105" y="206"/>
                    <a:pt x="105" y="206"/>
                    <a:pt x="105" y="206"/>
                  </a:cubicBezTo>
                  <a:cubicBezTo>
                    <a:pt x="108" y="207"/>
                    <a:pt x="111" y="207"/>
                    <a:pt x="114" y="207"/>
                  </a:cubicBezTo>
                  <a:cubicBezTo>
                    <a:pt x="117" y="207"/>
                    <a:pt x="121" y="207"/>
                    <a:pt x="124" y="206"/>
                  </a:cubicBezTo>
                  <a:cubicBezTo>
                    <a:pt x="135" y="227"/>
                    <a:pt x="135" y="227"/>
                    <a:pt x="135" y="227"/>
                  </a:cubicBezTo>
                  <a:cubicBezTo>
                    <a:pt x="164" y="217"/>
                    <a:pt x="164" y="217"/>
                    <a:pt x="164" y="217"/>
                  </a:cubicBezTo>
                  <a:cubicBezTo>
                    <a:pt x="161" y="194"/>
                    <a:pt x="161" y="194"/>
                    <a:pt x="161" y="194"/>
                  </a:cubicBezTo>
                  <a:cubicBezTo>
                    <a:pt x="167" y="191"/>
                    <a:pt x="172" y="187"/>
                    <a:pt x="176" y="183"/>
                  </a:cubicBezTo>
                  <a:cubicBezTo>
                    <a:pt x="198" y="193"/>
                    <a:pt x="198" y="193"/>
                    <a:pt x="198" y="193"/>
                  </a:cubicBezTo>
                  <a:cubicBezTo>
                    <a:pt x="216" y="168"/>
                    <a:pt x="216" y="168"/>
                    <a:pt x="216" y="168"/>
                  </a:cubicBezTo>
                  <a:cubicBezTo>
                    <a:pt x="200" y="151"/>
                    <a:pt x="200" y="151"/>
                    <a:pt x="200" y="151"/>
                  </a:cubicBezTo>
                  <a:cubicBezTo>
                    <a:pt x="202" y="145"/>
                    <a:pt x="204" y="139"/>
                    <a:pt x="206" y="133"/>
                  </a:cubicBezTo>
                  <a:lnTo>
                    <a:pt x="229" y="128"/>
                  </a:lnTo>
                  <a:close/>
                  <a:moveTo>
                    <a:pt x="114" y="180"/>
                  </a:moveTo>
                  <a:cubicBezTo>
                    <a:pt x="77" y="180"/>
                    <a:pt x="47" y="150"/>
                    <a:pt x="47" y="113"/>
                  </a:cubicBezTo>
                  <a:cubicBezTo>
                    <a:pt x="47" y="76"/>
                    <a:pt x="77" y="46"/>
                    <a:pt x="114" y="46"/>
                  </a:cubicBezTo>
                  <a:cubicBezTo>
                    <a:pt x="151" y="46"/>
                    <a:pt x="181" y="76"/>
                    <a:pt x="181" y="113"/>
                  </a:cubicBezTo>
                  <a:cubicBezTo>
                    <a:pt x="181" y="150"/>
                    <a:pt x="151" y="180"/>
                    <a:pt x="114" y="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7" name="Freeform 21"/>
            <p:cNvSpPr>
              <a:spLocks noEditPoints="1"/>
            </p:cNvSpPr>
            <p:nvPr/>
          </p:nvSpPr>
          <p:spPr bwMode="auto">
            <a:xfrm>
              <a:off x="4577871" y="4221191"/>
              <a:ext cx="199861" cy="199861"/>
            </a:xfrm>
            <a:custGeom>
              <a:gdLst>
                <a:gd name="T0" fmla="*/ 135 w 135"/>
                <a:gd name="T1" fmla="*/ 76 h 135"/>
                <a:gd name="T2" fmla="*/ 135 w 135"/>
                <a:gd name="T3" fmla="*/ 58 h 135"/>
                <a:gd name="T4" fmla="*/ 122 w 135"/>
                <a:gd name="T5" fmla="*/ 55 h 135"/>
                <a:gd name="T6" fmla="*/ 118 w 135"/>
                <a:gd name="T7" fmla="*/ 45 h 135"/>
                <a:gd name="T8" fmla="*/ 128 w 135"/>
                <a:gd name="T9" fmla="*/ 34 h 135"/>
                <a:gd name="T10" fmla="*/ 117 w 135"/>
                <a:gd name="T11" fmla="*/ 20 h 135"/>
                <a:gd name="T12" fmla="*/ 104 w 135"/>
                <a:gd name="T13" fmla="*/ 26 h 135"/>
                <a:gd name="T14" fmla="*/ 96 w 135"/>
                <a:gd name="T15" fmla="*/ 19 h 135"/>
                <a:gd name="T16" fmla="*/ 97 w 135"/>
                <a:gd name="T17" fmla="*/ 5 h 135"/>
                <a:gd name="T18" fmla="*/ 80 w 135"/>
                <a:gd name="T19" fmla="*/ 0 h 135"/>
                <a:gd name="T20" fmla="*/ 73 w 135"/>
                <a:gd name="T21" fmla="*/ 12 h 135"/>
                <a:gd name="T22" fmla="*/ 67 w 135"/>
                <a:gd name="T23" fmla="*/ 12 h 135"/>
                <a:gd name="T24" fmla="*/ 62 w 135"/>
                <a:gd name="T25" fmla="*/ 12 h 135"/>
                <a:gd name="T26" fmla="*/ 55 w 135"/>
                <a:gd name="T27" fmla="*/ 0 h 135"/>
                <a:gd name="T28" fmla="*/ 38 w 135"/>
                <a:gd name="T29" fmla="*/ 5 h 135"/>
                <a:gd name="T30" fmla="*/ 39 w 135"/>
                <a:gd name="T31" fmla="*/ 19 h 135"/>
                <a:gd name="T32" fmla="*/ 30 w 135"/>
                <a:gd name="T33" fmla="*/ 26 h 135"/>
                <a:gd name="T34" fmla="*/ 18 w 135"/>
                <a:gd name="T35" fmla="*/ 20 h 135"/>
                <a:gd name="T36" fmla="*/ 7 w 135"/>
                <a:gd name="T37" fmla="*/ 34 h 135"/>
                <a:gd name="T38" fmla="*/ 17 w 135"/>
                <a:gd name="T39" fmla="*/ 45 h 135"/>
                <a:gd name="T40" fmla="*/ 13 w 135"/>
                <a:gd name="T41" fmla="*/ 55 h 135"/>
                <a:gd name="T42" fmla="*/ 0 w 135"/>
                <a:gd name="T43" fmla="*/ 58 h 135"/>
                <a:gd name="T44" fmla="*/ 0 w 135"/>
                <a:gd name="T45" fmla="*/ 76 h 135"/>
                <a:gd name="T46" fmla="*/ 13 w 135"/>
                <a:gd name="T47" fmla="*/ 79 h 135"/>
                <a:gd name="T48" fmla="*/ 17 w 135"/>
                <a:gd name="T49" fmla="*/ 90 h 135"/>
                <a:gd name="T50" fmla="*/ 7 w 135"/>
                <a:gd name="T51" fmla="*/ 100 h 135"/>
                <a:gd name="T52" fmla="*/ 18 w 135"/>
                <a:gd name="T53" fmla="*/ 114 h 135"/>
                <a:gd name="T54" fmla="*/ 31 w 135"/>
                <a:gd name="T55" fmla="*/ 109 h 135"/>
                <a:gd name="T56" fmla="*/ 39 w 135"/>
                <a:gd name="T57" fmla="*/ 115 h 135"/>
                <a:gd name="T58" fmla="*/ 38 w 135"/>
                <a:gd name="T59" fmla="*/ 129 h 135"/>
                <a:gd name="T60" fmla="*/ 55 w 135"/>
                <a:gd name="T61" fmla="*/ 135 h 135"/>
                <a:gd name="T62" fmla="*/ 62 w 135"/>
                <a:gd name="T63" fmla="*/ 122 h 135"/>
                <a:gd name="T64" fmla="*/ 68 w 135"/>
                <a:gd name="T65" fmla="*/ 123 h 135"/>
                <a:gd name="T66" fmla="*/ 73 w 135"/>
                <a:gd name="T67" fmla="*/ 122 h 135"/>
                <a:gd name="T68" fmla="*/ 80 w 135"/>
                <a:gd name="T69" fmla="*/ 135 h 135"/>
                <a:gd name="T70" fmla="*/ 97 w 135"/>
                <a:gd name="T71" fmla="*/ 129 h 135"/>
                <a:gd name="T72" fmla="*/ 96 w 135"/>
                <a:gd name="T73" fmla="*/ 115 h 135"/>
                <a:gd name="T74" fmla="*/ 104 w 135"/>
                <a:gd name="T75" fmla="*/ 109 h 135"/>
                <a:gd name="T76" fmla="*/ 117 w 135"/>
                <a:gd name="T77" fmla="*/ 114 h 135"/>
                <a:gd name="T78" fmla="*/ 128 w 135"/>
                <a:gd name="T79" fmla="*/ 100 h 135"/>
                <a:gd name="T80" fmla="*/ 118 w 135"/>
                <a:gd name="T81" fmla="*/ 89 h 135"/>
                <a:gd name="T82" fmla="*/ 122 w 135"/>
                <a:gd name="T83" fmla="*/ 79 h 135"/>
                <a:gd name="T84" fmla="*/ 135 w 135"/>
                <a:gd name="T85" fmla="*/ 76 h 135"/>
                <a:gd name="T86" fmla="*/ 67 w 135"/>
                <a:gd name="T87" fmla="*/ 107 h 135"/>
                <a:gd name="T88" fmla="*/ 28 w 135"/>
                <a:gd name="T89" fmla="*/ 67 h 135"/>
                <a:gd name="T90" fmla="*/ 67 w 135"/>
                <a:gd name="T91" fmla="*/ 27 h 135"/>
                <a:gd name="T92" fmla="*/ 107 w 135"/>
                <a:gd name="T93" fmla="*/ 67 h 135"/>
                <a:gd name="T94" fmla="*/ 67 w 135"/>
                <a:gd name="T95" fmla="*/ 107 h 13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35" h="135">
                  <a:moveTo>
                    <a:pt x="135" y="76"/>
                  </a:moveTo>
                  <a:cubicBezTo>
                    <a:pt x="135" y="58"/>
                    <a:pt x="135" y="58"/>
                    <a:pt x="135" y="58"/>
                  </a:cubicBezTo>
                  <a:cubicBezTo>
                    <a:pt x="122" y="55"/>
                    <a:pt x="122" y="55"/>
                    <a:pt x="122" y="55"/>
                  </a:cubicBezTo>
                  <a:cubicBezTo>
                    <a:pt x="121" y="52"/>
                    <a:pt x="120" y="48"/>
                    <a:pt x="118" y="45"/>
                  </a:cubicBezTo>
                  <a:cubicBezTo>
                    <a:pt x="128" y="34"/>
                    <a:pt x="128" y="34"/>
                    <a:pt x="128" y="34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2" y="23"/>
                    <a:pt x="99" y="21"/>
                    <a:pt x="96" y="19"/>
                  </a:cubicBezTo>
                  <a:cubicBezTo>
                    <a:pt x="97" y="5"/>
                    <a:pt x="97" y="5"/>
                    <a:pt x="97" y="5"/>
                  </a:cubicBezTo>
                  <a:cubicBezTo>
                    <a:pt x="80" y="0"/>
                    <a:pt x="80" y="0"/>
                    <a:pt x="80" y="0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1" y="12"/>
                    <a:pt x="69" y="12"/>
                    <a:pt x="67" y="12"/>
                  </a:cubicBezTo>
                  <a:cubicBezTo>
                    <a:pt x="66" y="12"/>
                    <a:pt x="64" y="12"/>
                    <a:pt x="62" y="12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9" y="19"/>
                    <a:pt x="39" y="19"/>
                    <a:pt x="39" y="19"/>
                  </a:cubicBezTo>
                  <a:cubicBezTo>
                    <a:pt x="36" y="21"/>
                    <a:pt x="33" y="23"/>
                    <a:pt x="30" y="26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15" y="48"/>
                    <a:pt x="14" y="52"/>
                    <a:pt x="13" y="55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4" y="83"/>
                    <a:pt x="15" y="86"/>
                    <a:pt x="17" y="90"/>
                  </a:cubicBezTo>
                  <a:cubicBezTo>
                    <a:pt x="7" y="100"/>
                    <a:pt x="7" y="100"/>
                    <a:pt x="7" y="100"/>
                  </a:cubicBezTo>
                  <a:cubicBezTo>
                    <a:pt x="18" y="114"/>
                    <a:pt x="18" y="114"/>
                    <a:pt x="18" y="114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33" y="111"/>
                    <a:pt x="36" y="113"/>
                    <a:pt x="39" y="115"/>
                  </a:cubicBezTo>
                  <a:cubicBezTo>
                    <a:pt x="38" y="129"/>
                    <a:pt x="38" y="129"/>
                    <a:pt x="38" y="129"/>
                  </a:cubicBezTo>
                  <a:cubicBezTo>
                    <a:pt x="55" y="135"/>
                    <a:pt x="55" y="135"/>
                    <a:pt x="55" y="135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4" y="123"/>
                    <a:pt x="66" y="123"/>
                    <a:pt x="68" y="123"/>
                  </a:cubicBezTo>
                  <a:cubicBezTo>
                    <a:pt x="69" y="123"/>
                    <a:pt x="71" y="123"/>
                    <a:pt x="73" y="122"/>
                  </a:cubicBezTo>
                  <a:cubicBezTo>
                    <a:pt x="80" y="135"/>
                    <a:pt x="80" y="135"/>
                    <a:pt x="80" y="135"/>
                  </a:cubicBezTo>
                  <a:cubicBezTo>
                    <a:pt x="97" y="129"/>
                    <a:pt x="97" y="129"/>
                    <a:pt x="97" y="129"/>
                  </a:cubicBezTo>
                  <a:cubicBezTo>
                    <a:pt x="96" y="115"/>
                    <a:pt x="96" y="115"/>
                    <a:pt x="96" y="115"/>
                  </a:cubicBezTo>
                  <a:cubicBezTo>
                    <a:pt x="99" y="113"/>
                    <a:pt x="102" y="111"/>
                    <a:pt x="104" y="109"/>
                  </a:cubicBezTo>
                  <a:cubicBezTo>
                    <a:pt x="117" y="114"/>
                    <a:pt x="117" y="114"/>
                    <a:pt x="117" y="114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18" y="89"/>
                    <a:pt x="118" y="89"/>
                    <a:pt x="118" y="89"/>
                  </a:cubicBezTo>
                  <a:cubicBezTo>
                    <a:pt x="120" y="86"/>
                    <a:pt x="121" y="83"/>
                    <a:pt x="122" y="79"/>
                  </a:cubicBezTo>
                  <a:lnTo>
                    <a:pt x="135" y="76"/>
                  </a:lnTo>
                  <a:close/>
                  <a:moveTo>
                    <a:pt x="67" y="107"/>
                  </a:moveTo>
                  <a:cubicBezTo>
                    <a:pt x="46" y="107"/>
                    <a:pt x="28" y="89"/>
                    <a:pt x="28" y="67"/>
                  </a:cubicBezTo>
                  <a:cubicBezTo>
                    <a:pt x="28" y="45"/>
                    <a:pt x="46" y="27"/>
                    <a:pt x="67" y="27"/>
                  </a:cubicBezTo>
                  <a:cubicBezTo>
                    <a:pt x="89" y="27"/>
                    <a:pt x="107" y="45"/>
                    <a:pt x="107" y="67"/>
                  </a:cubicBezTo>
                  <a:cubicBezTo>
                    <a:pt x="107" y="89"/>
                    <a:pt x="89" y="107"/>
                    <a:pt x="67" y="10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" name="组合 15"/>
          <p:cNvGrpSpPr/>
          <p:nvPr/>
        </p:nvGrpSpPr>
        <p:grpSpPr>
          <a:xfrm flipH="1">
            <a:off x="5513481" y="2677970"/>
            <a:ext cx="348600" cy="333273"/>
            <a:chOff x="1004888" y="993775"/>
            <a:chExt cx="2438400" cy="2332038"/>
          </a:xfrm>
          <a:solidFill>
            <a:srgbClr val="FEFEFE"/>
          </a:solidFill>
          <a:effectLst/>
        </p:grpSpPr>
        <p:sp>
          <p:nvSpPr>
            <p:cNvPr id="24" name="Freeform 25"/>
            <p:cNvSpPr/>
            <p:nvPr/>
          </p:nvSpPr>
          <p:spPr bwMode="auto">
            <a:xfrm>
              <a:off x="1898651" y="2670175"/>
              <a:ext cx="655638" cy="655638"/>
            </a:xfrm>
            <a:custGeom>
              <a:gdLst>
                <a:gd name="T0" fmla="*/ 206 w 413"/>
                <a:gd name="T1" fmla="*/ 413 h 413"/>
                <a:gd name="T2" fmla="*/ 0 w 413"/>
                <a:gd name="T3" fmla="*/ 0 h 413"/>
                <a:gd name="T4" fmla="*/ 413 w 413"/>
                <a:gd name="T5" fmla="*/ 0 h 413"/>
                <a:gd name="T6" fmla="*/ 206 w 413"/>
                <a:gd name="T7" fmla="*/ 413 h 41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2" h="412">
                  <a:moveTo>
                    <a:pt x="206" y="413"/>
                  </a:moveTo>
                  <a:lnTo>
                    <a:pt x="0" y="0"/>
                  </a:lnTo>
                  <a:lnTo>
                    <a:pt x="413" y="0"/>
                  </a:lnTo>
                  <a:lnTo>
                    <a:pt x="206" y="4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5" name="任意多边形 19"/>
            <p:cNvSpPr>
              <a:spLocks noChangeArrowheads="1"/>
            </p:cNvSpPr>
            <p:nvPr/>
          </p:nvSpPr>
          <p:spPr bwMode="auto">
            <a:xfrm>
              <a:off x="1004888" y="993775"/>
              <a:ext cx="2438400" cy="1774825"/>
            </a:xfrm>
            <a:custGeom>
              <a:gdLst>
                <a:gd name="connsiteX0" fmla="*/ 290196 w 2438400"/>
                <a:gd name="connsiteY0" fmla="*/ 0 h 1774825"/>
                <a:gd name="connsiteX1" fmla="*/ 2151973 w 2438400"/>
                <a:gd name="connsiteY1" fmla="*/ 0 h 1774825"/>
                <a:gd name="connsiteX2" fmla="*/ 2438400 w 2438400"/>
                <a:gd name="connsiteY2" fmla="*/ 286384 h 1774825"/>
                <a:gd name="connsiteX3" fmla="*/ 2438400 w 2438400"/>
                <a:gd name="connsiteY3" fmla="*/ 1484673 h 1774825"/>
                <a:gd name="connsiteX4" fmla="*/ 2151973 w 2438400"/>
                <a:gd name="connsiteY4" fmla="*/ 1774825 h 1774825"/>
                <a:gd name="connsiteX5" fmla="*/ 290196 w 2438400"/>
                <a:gd name="connsiteY5" fmla="*/ 1774825 h 1774825"/>
                <a:gd name="connsiteX6" fmla="*/ 0 w 2438400"/>
                <a:gd name="connsiteY6" fmla="*/ 1484673 h 1774825"/>
                <a:gd name="connsiteX7" fmla="*/ 0 w 2438400"/>
                <a:gd name="connsiteY7" fmla="*/ 286384 h 1774825"/>
                <a:gd name="connsiteX8" fmla="*/ 290196 w 2438400"/>
                <a:gd name="connsiteY8" fmla="*/ 0 h 1774825"/>
                <a:gd name="connsiteX9" fmla="*/ 471488 w 2438400"/>
                <a:gd name="connsiteY9" fmla="*/ 425450 h 1774825"/>
                <a:gd name="connsiteX10" fmla="*/ 471488 w 2438400"/>
                <a:gd name="connsiteY10" fmla="*/ 598488 h 1774825"/>
                <a:gd name="connsiteX11" fmla="*/ 1971676 w 2438400"/>
                <a:gd name="connsiteY11" fmla="*/ 598488 h 1774825"/>
                <a:gd name="connsiteX12" fmla="*/ 1971676 w 2438400"/>
                <a:gd name="connsiteY12" fmla="*/ 425450 h 1774825"/>
                <a:gd name="connsiteX13" fmla="*/ 471488 w 2438400"/>
                <a:gd name="connsiteY13" fmla="*/ 425450 h 1774825"/>
                <a:gd name="connsiteX14" fmla="*/ 471488 w 2438400"/>
                <a:gd name="connsiteY14" fmla="*/ 801688 h 1774825"/>
                <a:gd name="connsiteX15" fmla="*/ 471488 w 2438400"/>
                <a:gd name="connsiteY15" fmla="*/ 971551 h 1774825"/>
                <a:gd name="connsiteX16" fmla="*/ 1971676 w 2438400"/>
                <a:gd name="connsiteY16" fmla="*/ 971551 h 1774825"/>
                <a:gd name="connsiteX17" fmla="*/ 1971676 w 2438400"/>
                <a:gd name="connsiteY17" fmla="*/ 801688 h 1774825"/>
                <a:gd name="connsiteX18" fmla="*/ 471488 w 2438400"/>
                <a:gd name="connsiteY18" fmla="*/ 801688 h 1774825"/>
                <a:gd name="connsiteX19" fmla="*/ 471488 w 2438400"/>
                <a:gd name="connsiteY19" fmla="*/ 1174750 h 1774825"/>
                <a:gd name="connsiteX20" fmla="*/ 471488 w 2438400"/>
                <a:gd name="connsiteY20" fmla="*/ 1347788 h 1774825"/>
                <a:gd name="connsiteX21" fmla="*/ 1971676 w 2438400"/>
                <a:gd name="connsiteY21" fmla="*/ 1347788 h 1774825"/>
                <a:gd name="connsiteX22" fmla="*/ 1971676 w 2438400"/>
                <a:gd name="connsiteY22" fmla="*/ 1174750 h 1774825"/>
                <a:gd name="connsiteX23" fmla="*/ 471488 w 2438400"/>
                <a:gd name="connsiteY23" fmla="*/ 1174750 h 1774825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438400" h="1774825">
                  <a:moveTo>
                    <a:pt x="290196" y="0"/>
                  </a:moveTo>
                  <a:cubicBezTo>
                    <a:pt x="2151973" y="0"/>
                    <a:pt x="2151973" y="0"/>
                    <a:pt x="2151973" y="0"/>
                  </a:cubicBezTo>
                  <a:cubicBezTo>
                    <a:pt x="2310262" y="0"/>
                    <a:pt x="2438400" y="128119"/>
                    <a:pt x="2438400" y="286384"/>
                  </a:cubicBezTo>
                  <a:lnTo>
                    <a:pt x="2438400" y="1484673"/>
                  </a:lnTo>
                  <a:cubicBezTo>
                    <a:pt x="2438400" y="1646706"/>
                    <a:pt x="2310262" y="1774825"/>
                    <a:pt x="2151973" y="1774825"/>
                  </a:cubicBezTo>
                  <a:cubicBezTo>
                    <a:pt x="290196" y="1774825"/>
                    <a:pt x="290196" y="1774825"/>
                    <a:pt x="290196" y="1774825"/>
                  </a:cubicBezTo>
                  <a:cubicBezTo>
                    <a:pt x="131907" y="1774825"/>
                    <a:pt x="0" y="1646706"/>
                    <a:pt x="0" y="1484673"/>
                  </a:cubicBezTo>
                  <a:cubicBezTo>
                    <a:pt x="0" y="286384"/>
                    <a:pt x="0" y="286384"/>
                    <a:pt x="0" y="286384"/>
                  </a:cubicBezTo>
                  <a:cubicBezTo>
                    <a:pt x="0" y="128119"/>
                    <a:pt x="131907" y="0"/>
                    <a:pt x="290196" y="0"/>
                  </a:cubicBezTo>
                  <a:close/>
                  <a:moveTo>
                    <a:pt x="471488" y="425450"/>
                  </a:moveTo>
                  <a:lnTo>
                    <a:pt x="471488" y="598488"/>
                  </a:lnTo>
                  <a:lnTo>
                    <a:pt x="1971676" y="598488"/>
                  </a:lnTo>
                  <a:lnTo>
                    <a:pt x="1971676" y="425450"/>
                  </a:lnTo>
                  <a:lnTo>
                    <a:pt x="471488" y="425450"/>
                  </a:lnTo>
                  <a:close/>
                  <a:moveTo>
                    <a:pt x="471488" y="801688"/>
                  </a:moveTo>
                  <a:lnTo>
                    <a:pt x="471488" y="971551"/>
                  </a:lnTo>
                  <a:lnTo>
                    <a:pt x="1971676" y="971551"/>
                  </a:lnTo>
                  <a:lnTo>
                    <a:pt x="1971676" y="801688"/>
                  </a:lnTo>
                  <a:lnTo>
                    <a:pt x="471488" y="801688"/>
                  </a:lnTo>
                  <a:close/>
                  <a:moveTo>
                    <a:pt x="471488" y="1174750"/>
                  </a:moveTo>
                  <a:lnTo>
                    <a:pt x="471488" y="1347788"/>
                  </a:lnTo>
                  <a:lnTo>
                    <a:pt x="1971676" y="1347788"/>
                  </a:lnTo>
                  <a:lnTo>
                    <a:pt x="1971676" y="1174750"/>
                  </a:lnTo>
                  <a:lnTo>
                    <a:pt x="471488" y="11747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noAutofit/>
            </a:bodyPr>
            <a:lstStyle/>
            <a:p>
              <a:endParaRPr lang="zh-CN" altLang="en-US" sz="24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" name="组合 16"/>
          <p:cNvGrpSpPr>
            <a:grpSpLocks noChangeAspect="1"/>
          </p:cNvGrpSpPr>
          <p:nvPr/>
        </p:nvGrpSpPr>
        <p:grpSpPr>
          <a:xfrm flipH="1">
            <a:off x="5494339" y="4800818"/>
            <a:ext cx="340507" cy="384981"/>
            <a:chOff x="4994016" y="4872553"/>
            <a:chExt cx="406394" cy="459644"/>
          </a:xfrm>
          <a:solidFill>
            <a:srgbClr val="FEFEFE"/>
          </a:solidFill>
          <a:effectLst/>
        </p:grpSpPr>
        <p:sp>
          <p:nvSpPr>
            <p:cNvPr id="21" name="Freeform 148"/>
            <p:cNvSpPr>
              <a:spLocks noEditPoints="1"/>
            </p:cNvSpPr>
            <p:nvPr/>
          </p:nvSpPr>
          <p:spPr bwMode="auto">
            <a:xfrm>
              <a:off x="5049137" y="4872553"/>
              <a:ext cx="351273" cy="456842"/>
            </a:xfrm>
            <a:custGeom>
              <a:gdLst>
                <a:gd name="T0" fmla="*/ 157 w 159"/>
                <a:gd name="T1" fmla="*/ 185 h 207"/>
                <a:gd name="T2" fmla="*/ 89 w 159"/>
                <a:gd name="T3" fmla="*/ 79 h 207"/>
                <a:gd name="T4" fmla="*/ 92 w 159"/>
                <a:gd name="T5" fmla="*/ 24 h 207"/>
                <a:gd name="T6" fmla="*/ 42 w 159"/>
                <a:gd name="T7" fmla="*/ 4 h 207"/>
                <a:gd name="T8" fmla="*/ 70 w 159"/>
                <a:gd name="T9" fmla="*/ 48 h 207"/>
                <a:gd name="T10" fmla="*/ 37 w 159"/>
                <a:gd name="T11" fmla="*/ 69 h 207"/>
                <a:gd name="T12" fmla="*/ 10 w 159"/>
                <a:gd name="T13" fmla="*/ 27 h 207"/>
                <a:gd name="T14" fmla="*/ 10 w 159"/>
                <a:gd name="T15" fmla="*/ 77 h 207"/>
                <a:gd name="T16" fmla="*/ 62 w 159"/>
                <a:gd name="T17" fmla="*/ 96 h 207"/>
                <a:gd name="T18" fmla="*/ 130 w 159"/>
                <a:gd name="T19" fmla="*/ 202 h 207"/>
                <a:gd name="T20" fmla="*/ 143 w 159"/>
                <a:gd name="T21" fmla="*/ 205 h 207"/>
                <a:gd name="T22" fmla="*/ 154 w 159"/>
                <a:gd name="T23" fmla="*/ 197 h 207"/>
                <a:gd name="T24" fmla="*/ 157 w 159"/>
                <a:gd name="T25" fmla="*/ 185 h 207"/>
                <a:gd name="T26" fmla="*/ 144 w 159"/>
                <a:gd name="T27" fmla="*/ 193 h 207"/>
                <a:gd name="T28" fmla="*/ 134 w 159"/>
                <a:gd name="T29" fmla="*/ 191 h 207"/>
                <a:gd name="T30" fmla="*/ 137 w 159"/>
                <a:gd name="T31" fmla="*/ 182 h 207"/>
                <a:gd name="T32" fmla="*/ 146 w 159"/>
                <a:gd name="T33" fmla="*/ 184 h 207"/>
                <a:gd name="T34" fmla="*/ 144 w 159"/>
                <a:gd name="T35" fmla="*/ 193 h 20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9" h="206">
                  <a:moveTo>
                    <a:pt x="157" y="185"/>
                  </a:moveTo>
                  <a:cubicBezTo>
                    <a:pt x="89" y="79"/>
                    <a:pt x="89" y="79"/>
                    <a:pt x="89" y="79"/>
                  </a:cubicBezTo>
                  <a:cubicBezTo>
                    <a:pt x="101" y="63"/>
                    <a:pt x="103" y="42"/>
                    <a:pt x="92" y="24"/>
                  </a:cubicBezTo>
                  <a:cubicBezTo>
                    <a:pt x="81" y="8"/>
                    <a:pt x="61" y="0"/>
                    <a:pt x="42" y="4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" y="42"/>
                    <a:pt x="0" y="61"/>
                    <a:pt x="10" y="77"/>
                  </a:cubicBezTo>
                  <a:cubicBezTo>
                    <a:pt x="21" y="95"/>
                    <a:pt x="43" y="102"/>
                    <a:pt x="62" y="96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33" y="206"/>
                    <a:pt x="138" y="207"/>
                    <a:pt x="143" y="205"/>
                  </a:cubicBezTo>
                  <a:cubicBezTo>
                    <a:pt x="154" y="197"/>
                    <a:pt x="154" y="197"/>
                    <a:pt x="154" y="197"/>
                  </a:cubicBezTo>
                  <a:cubicBezTo>
                    <a:pt x="158" y="195"/>
                    <a:pt x="159" y="189"/>
                    <a:pt x="157" y="185"/>
                  </a:cubicBezTo>
                  <a:close/>
                  <a:moveTo>
                    <a:pt x="144" y="193"/>
                  </a:moveTo>
                  <a:cubicBezTo>
                    <a:pt x="141" y="195"/>
                    <a:pt x="136" y="195"/>
                    <a:pt x="134" y="191"/>
                  </a:cubicBezTo>
                  <a:cubicBezTo>
                    <a:pt x="132" y="188"/>
                    <a:pt x="133" y="184"/>
                    <a:pt x="137" y="182"/>
                  </a:cubicBezTo>
                  <a:cubicBezTo>
                    <a:pt x="140" y="180"/>
                    <a:pt x="144" y="181"/>
                    <a:pt x="146" y="184"/>
                  </a:cubicBezTo>
                  <a:cubicBezTo>
                    <a:pt x="148" y="187"/>
                    <a:pt x="147" y="191"/>
                    <a:pt x="144" y="19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6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2" name="Freeform 149"/>
            <p:cNvSpPr>
              <a:spLocks noEditPoints="1"/>
            </p:cNvSpPr>
            <p:nvPr/>
          </p:nvSpPr>
          <p:spPr bwMode="auto">
            <a:xfrm>
              <a:off x="4994016" y="5104243"/>
              <a:ext cx="231691" cy="227954"/>
            </a:xfrm>
            <a:custGeom>
              <a:gdLst>
                <a:gd name="T0" fmla="*/ 91 w 105"/>
                <a:gd name="T1" fmla="*/ 26 h 103"/>
                <a:gd name="T2" fmla="*/ 97 w 105"/>
                <a:gd name="T3" fmla="*/ 20 h 103"/>
                <a:gd name="T4" fmla="*/ 84 w 105"/>
                <a:gd name="T5" fmla="*/ 7 h 103"/>
                <a:gd name="T6" fmla="*/ 78 w 105"/>
                <a:gd name="T7" fmla="*/ 13 h 103"/>
                <a:gd name="T8" fmla="*/ 62 w 105"/>
                <a:gd name="T9" fmla="*/ 7 h 103"/>
                <a:gd name="T10" fmla="*/ 62 w 105"/>
                <a:gd name="T11" fmla="*/ 0 h 103"/>
                <a:gd name="T12" fmla="*/ 43 w 105"/>
                <a:gd name="T13" fmla="*/ 0 h 103"/>
                <a:gd name="T14" fmla="*/ 43 w 105"/>
                <a:gd name="T15" fmla="*/ 7 h 103"/>
                <a:gd name="T16" fmla="*/ 28 w 105"/>
                <a:gd name="T17" fmla="*/ 13 h 103"/>
                <a:gd name="T18" fmla="*/ 22 w 105"/>
                <a:gd name="T19" fmla="*/ 7 h 103"/>
                <a:gd name="T20" fmla="*/ 8 w 105"/>
                <a:gd name="T21" fmla="*/ 20 h 103"/>
                <a:gd name="T22" fmla="*/ 15 w 105"/>
                <a:gd name="T23" fmla="*/ 27 h 103"/>
                <a:gd name="T24" fmla="*/ 8 w 105"/>
                <a:gd name="T25" fmla="*/ 42 h 103"/>
                <a:gd name="T26" fmla="*/ 0 w 105"/>
                <a:gd name="T27" fmla="*/ 42 h 103"/>
                <a:gd name="T28" fmla="*/ 0 w 105"/>
                <a:gd name="T29" fmla="*/ 61 h 103"/>
                <a:gd name="T30" fmla="*/ 9 w 105"/>
                <a:gd name="T31" fmla="*/ 61 h 103"/>
                <a:gd name="T32" fmla="*/ 15 w 105"/>
                <a:gd name="T33" fmla="*/ 76 h 103"/>
                <a:gd name="T34" fmla="*/ 9 w 105"/>
                <a:gd name="T35" fmla="*/ 82 h 103"/>
                <a:gd name="T36" fmla="*/ 22 w 105"/>
                <a:gd name="T37" fmla="*/ 95 h 103"/>
                <a:gd name="T38" fmla="*/ 28 w 105"/>
                <a:gd name="T39" fmla="*/ 89 h 103"/>
                <a:gd name="T40" fmla="*/ 43 w 105"/>
                <a:gd name="T41" fmla="*/ 95 h 103"/>
                <a:gd name="T42" fmla="*/ 43 w 105"/>
                <a:gd name="T43" fmla="*/ 103 h 103"/>
                <a:gd name="T44" fmla="*/ 62 w 105"/>
                <a:gd name="T45" fmla="*/ 103 h 103"/>
                <a:gd name="T46" fmla="*/ 62 w 105"/>
                <a:gd name="T47" fmla="*/ 95 h 103"/>
                <a:gd name="T48" fmla="*/ 77 w 105"/>
                <a:gd name="T49" fmla="*/ 89 h 103"/>
                <a:gd name="T50" fmla="*/ 83 w 105"/>
                <a:gd name="T51" fmla="*/ 95 h 103"/>
                <a:gd name="T52" fmla="*/ 96 w 105"/>
                <a:gd name="T53" fmla="*/ 82 h 103"/>
                <a:gd name="T54" fmla="*/ 91 w 105"/>
                <a:gd name="T55" fmla="*/ 76 h 103"/>
                <a:gd name="T56" fmla="*/ 97 w 105"/>
                <a:gd name="T57" fmla="*/ 61 h 103"/>
                <a:gd name="T58" fmla="*/ 105 w 105"/>
                <a:gd name="T59" fmla="*/ 61 h 103"/>
                <a:gd name="T60" fmla="*/ 105 w 105"/>
                <a:gd name="T61" fmla="*/ 42 h 103"/>
                <a:gd name="T62" fmla="*/ 97 w 105"/>
                <a:gd name="T63" fmla="*/ 42 h 103"/>
                <a:gd name="T64" fmla="*/ 91 w 105"/>
                <a:gd name="T65" fmla="*/ 26 h 103"/>
                <a:gd name="T66" fmla="*/ 53 w 105"/>
                <a:gd name="T67" fmla="*/ 83 h 103"/>
                <a:gd name="T68" fmla="*/ 21 w 105"/>
                <a:gd name="T69" fmla="*/ 51 h 103"/>
                <a:gd name="T70" fmla="*/ 53 w 105"/>
                <a:gd name="T71" fmla="*/ 19 h 103"/>
                <a:gd name="T72" fmla="*/ 85 w 105"/>
                <a:gd name="T73" fmla="*/ 51 h 103"/>
                <a:gd name="T74" fmla="*/ 53 w 105"/>
                <a:gd name="T75" fmla="*/ 83 h 10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5" h="103">
                  <a:moveTo>
                    <a:pt x="91" y="26"/>
                  </a:moveTo>
                  <a:cubicBezTo>
                    <a:pt x="97" y="20"/>
                    <a:pt x="97" y="20"/>
                    <a:pt x="97" y="20"/>
                  </a:cubicBezTo>
                  <a:cubicBezTo>
                    <a:pt x="84" y="7"/>
                    <a:pt x="84" y="7"/>
                    <a:pt x="84" y="7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73" y="10"/>
                    <a:pt x="67" y="8"/>
                    <a:pt x="62" y="7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3" y="7"/>
                    <a:pt x="43" y="7"/>
                    <a:pt x="43" y="7"/>
                  </a:cubicBezTo>
                  <a:cubicBezTo>
                    <a:pt x="38" y="8"/>
                    <a:pt x="33" y="10"/>
                    <a:pt x="28" y="13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15" y="27"/>
                    <a:pt x="15" y="27"/>
                    <a:pt x="15" y="27"/>
                  </a:cubicBezTo>
                  <a:cubicBezTo>
                    <a:pt x="12" y="31"/>
                    <a:pt x="10" y="36"/>
                    <a:pt x="8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10" y="66"/>
                    <a:pt x="12" y="71"/>
                    <a:pt x="15" y="76"/>
                  </a:cubicBezTo>
                  <a:cubicBezTo>
                    <a:pt x="9" y="82"/>
                    <a:pt x="9" y="82"/>
                    <a:pt x="9" y="82"/>
                  </a:cubicBezTo>
                  <a:cubicBezTo>
                    <a:pt x="22" y="95"/>
                    <a:pt x="22" y="95"/>
                    <a:pt x="22" y="95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3" y="92"/>
                    <a:pt x="38" y="94"/>
                    <a:pt x="43" y="95"/>
                  </a:cubicBezTo>
                  <a:cubicBezTo>
                    <a:pt x="43" y="103"/>
                    <a:pt x="43" y="103"/>
                    <a:pt x="4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95"/>
                    <a:pt x="62" y="95"/>
                    <a:pt x="62" y="95"/>
                  </a:cubicBezTo>
                  <a:cubicBezTo>
                    <a:pt x="67" y="94"/>
                    <a:pt x="73" y="92"/>
                    <a:pt x="77" y="89"/>
                  </a:cubicBezTo>
                  <a:cubicBezTo>
                    <a:pt x="83" y="95"/>
                    <a:pt x="83" y="95"/>
                    <a:pt x="83" y="95"/>
                  </a:cubicBezTo>
                  <a:cubicBezTo>
                    <a:pt x="96" y="82"/>
                    <a:pt x="96" y="82"/>
                    <a:pt x="96" y="82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4" y="71"/>
                    <a:pt x="96" y="66"/>
                    <a:pt x="97" y="61"/>
                  </a:cubicBezTo>
                  <a:cubicBezTo>
                    <a:pt x="105" y="61"/>
                    <a:pt x="105" y="61"/>
                    <a:pt x="105" y="61"/>
                  </a:cubicBezTo>
                  <a:cubicBezTo>
                    <a:pt x="105" y="42"/>
                    <a:pt x="105" y="42"/>
                    <a:pt x="105" y="42"/>
                  </a:cubicBezTo>
                  <a:cubicBezTo>
                    <a:pt x="97" y="42"/>
                    <a:pt x="97" y="42"/>
                    <a:pt x="97" y="42"/>
                  </a:cubicBezTo>
                  <a:cubicBezTo>
                    <a:pt x="96" y="36"/>
                    <a:pt x="94" y="31"/>
                    <a:pt x="91" y="26"/>
                  </a:cubicBezTo>
                  <a:close/>
                  <a:moveTo>
                    <a:pt x="53" y="83"/>
                  </a:moveTo>
                  <a:cubicBezTo>
                    <a:pt x="35" y="83"/>
                    <a:pt x="21" y="69"/>
                    <a:pt x="21" y="51"/>
                  </a:cubicBezTo>
                  <a:cubicBezTo>
                    <a:pt x="21" y="33"/>
                    <a:pt x="35" y="19"/>
                    <a:pt x="53" y="19"/>
                  </a:cubicBezTo>
                  <a:cubicBezTo>
                    <a:pt x="71" y="19"/>
                    <a:pt x="85" y="33"/>
                    <a:pt x="85" y="51"/>
                  </a:cubicBezTo>
                  <a:cubicBezTo>
                    <a:pt x="85" y="69"/>
                    <a:pt x="71" y="83"/>
                    <a:pt x="53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6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3" name="Oval 150"/>
            <p:cNvSpPr>
              <a:spLocks noChangeArrowheads="1"/>
            </p:cNvSpPr>
            <p:nvPr/>
          </p:nvSpPr>
          <p:spPr bwMode="auto">
            <a:xfrm>
              <a:off x="5091176" y="5199535"/>
              <a:ext cx="37370" cy="3737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16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 flipH="1">
            <a:off x="2362911" y="2382323"/>
            <a:ext cx="2789560" cy="1056962"/>
          </a:xfrm>
          <a:prstGeom prst="rect">
            <a:avLst/>
          </a:prstGeom>
          <a:noFill/>
          <a:effectLst/>
        </p:spPr>
        <p:txBody>
          <a:bodyPr wrap="none" lIns="91447" tIns="45723" rIns="91447" bIns="45723" rtlCol="0">
            <a:spAutoFit/>
          </a:bodyPr>
          <a:lstStyle/>
          <a:p>
            <a:r>
              <a:rPr lang="en-US" altLang="zh-CN" sz="1600" b="1">
                <a:solidFill>
                  <a:schemeClr val="bg1"/>
                </a:solidFill>
                <a:cs typeface="+mn-ea"/>
                <a:sym typeface="+mn-lt"/>
              </a:rPr>
              <a:t>   </a:t>
            </a:r>
            <a:r>
              <a:rPr lang="en-US" altLang="zh-CN" sz="1465" b="1">
                <a:solidFill>
                  <a:schemeClr val="bg1"/>
                </a:solidFill>
                <a:cs typeface="+mn-ea"/>
                <a:sym typeface="+mn-lt"/>
              </a:rPr>
              <a:t>MORE  THAN  TEMPLATE</a:t>
            </a:r>
            <a:endParaRPr lang="en-US" altLang="zh-CN" sz="1465" b="1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en-US" altLang="zh-CN" sz="1065">
                <a:solidFill>
                  <a:schemeClr val="bg1"/>
                </a:solidFill>
                <a:cs typeface="+mn-ea"/>
                <a:sym typeface="+mn-lt"/>
              </a:rPr>
              <a:t>Click here to add  you to the Center of the  </a:t>
            </a:r>
            <a:endParaRPr lang="en-US" altLang="zh-CN" sz="1065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en-US" altLang="zh-CN" sz="1065">
                <a:solidFill>
                  <a:schemeClr val="bg1"/>
                </a:solidFill>
                <a:cs typeface="+mn-ea"/>
                <a:sym typeface="+mn-lt"/>
              </a:rPr>
              <a:t>narrative thought</a:t>
            </a:r>
            <a:endParaRPr lang="en-US" altLang="zh-CN" sz="1065">
              <a:solidFill>
                <a:schemeClr val="bg1"/>
              </a:solidFill>
              <a:cs typeface="+mn-ea"/>
              <a:sym typeface="+mn-lt"/>
            </a:endParaRPr>
          </a:p>
          <a:p>
            <a:endParaRPr lang="en-US" altLang="zh-CN" sz="1065">
              <a:solidFill>
                <a:schemeClr val="bg1"/>
              </a:solidFill>
              <a:cs typeface="+mn-ea"/>
              <a:sym typeface="+mn-lt"/>
            </a:endParaRPr>
          </a:p>
          <a:p>
            <a:endParaRPr lang="en-US" altLang="zh-CN" sz="1465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 flipH="1">
            <a:off x="2408698" y="3442965"/>
            <a:ext cx="2789560" cy="1056962"/>
          </a:xfrm>
          <a:prstGeom prst="rect">
            <a:avLst/>
          </a:prstGeom>
          <a:noFill/>
          <a:effectLst/>
        </p:spPr>
        <p:txBody>
          <a:bodyPr wrap="none" lIns="91447" tIns="45723" rIns="91447" bIns="45723" rtlCol="0">
            <a:spAutoFit/>
          </a:bodyPr>
          <a:lstStyle/>
          <a:p>
            <a:r>
              <a:rPr lang="en-US" altLang="zh-CN" sz="1600" b="1">
                <a:solidFill>
                  <a:schemeClr val="bg1"/>
                </a:solidFill>
                <a:cs typeface="+mn-ea"/>
                <a:sym typeface="+mn-lt"/>
              </a:rPr>
              <a:t>   </a:t>
            </a:r>
            <a:r>
              <a:rPr lang="en-US" altLang="zh-CN" sz="1465" b="1">
                <a:solidFill>
                  <a:schemeClr val="bg1"/>
                </a:solidFill>
                <a:cs typeface="+mn-ea"/>
                <a:sym typeface="+mn-lt"/>
              </a:rPr>
              <a:t>MORE  THAN  TEMPLATE</a:t>
            </a:r>
            <a:endParaRPr lang="en-US" altLang="zh-CN" sz="1465" b="1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en-US" altLang="zh-CN" sz="1065">
                <a:solidFill>
                  <a:schemeClr val="bg1"/>
                </a:solidFill>
                <a:cs typeface="+mn-ea"/>
                <a:sym typeface="+mn-lt"/>
              </a:rPr>
              <a:t>Click here to add  you to the Center of the  </a:t>
            </a:r>
            <a:endParaRPr lang="en-US" altLang="zh-CN" sz="1065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en-US" altLang="zh-CN" sz="1065">
                <a:solidFill>
                  <a:schemeClr val="bg1"/>
                </a:solidFill>
                <a:cs typeface="+mn-ea"/>
                <a:sym typeface="+mn-lt"/>
              </a:rPr>
              <a:t>narrative thought</a:t>
            </a:r>
            <a:endParaRPr lang="en-US" altLang="zh-CN" sz="1065">
              <a:solidFill>
                <a:schemeClr val="bg1"/>
              </a:solidFill>
              <a:cs typeface="+mn-ea"/>
              <a:sym typeface="+mn-lt"/>
            </a:endParaRPr>
          </a:p>
          <a:p>
            <a:endParaRPr lang="en-US" altLang="zh-CN" sz="1065">
              <a:solidFill>
                <a:schemeClr val="bg1"/>
              </a:solidFill>
              <a:cs typeface="+mn-ea"/>
              <a:sym typeface="+mn-lt"/>
            </a:endParaRPr>
          </a:p>
          <a:p>
            <a:endParaRPr lang="en-US" altLang="zh-CN" sz="1465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 flipH="1">
            <a:off x="2414478" y="4601379"/>
            <a:ext cx="2789560" cy="995407"/>
          </a:xfrm>
          <a:prstGeom prst="rect">
            <a:avLst/>
          </a:prstGeom>
          <a:noFill/>
          <a:effectLst/>
        </p:spPr>
        <p:txBody>
          <a:bodyPr wrap="none" lIns="91447" tIns="45723" rIns="91447" bIns="45723" rtlCol="0">
            <a:spAutoFit/>
          </a:bodyPr>
          <a:lstStyle/>
          <a:p>
            <a:r>
              <a:rPr lang="en-US" altLang="zh-CN" sz="1465" b="1">
                <a:solidFill>
                  <a:schemeClr val="bg1"/>
                </a:solidFill>
                <a:cs typeface="+mn-ea"/>
                <a:sym typeface="+mn-lt"/>
              </a:rPr>
              <a:t>   MORE  THAN  TEMPLATE</a:t>
            </a:r>
            <a:endParaRPr lang="en-US" altLang="zh-CN" sz="1465" b="1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en-US" altLang="zh-CN" sz="1065">
                <a:solidFill>
                  <a:schemeClr val="bg1"/>
                </a:solidFill>
                <a:cs typeface="+mn-ea"/>
                <a:sym typeface="+mn-lt"/>
              </a:rPr>
              <a:t>Click here to add  you to the Center of the  </a:t>
            </a:r>
            <a:endParaRPr lang="en-US" altLang="zh-CN" sz="1065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en-US" altLang="zh-CN" sz="1065">
                <a:solidFill>
                  <a:schemeClr val="bg1"/>
                </a:solidFill>
                <a:cs typeface="+mn-ea"/>
                <a:sym typeface="+mn-lt"/>
              </a:rPr>
              <a:t>narrative thought</a:t>
            </a:r>
            <a:endParaRPr lang="en-US" altLang="zh-CN" sz="1065">
              <a:solidFill>
                <a:schemeClr val="bg1"/>
              </a:solidFill>
              <a:cs typeface="+mn-ea"/>
              <a:sym typeface="+mn-lt"/>
            </a:endParaRPr>
          </a:p>
          <a:p>
            <a:endParaRPr lang="en-US" altLang="zh-CN" sz="1065">
              <a:solidFill>
                <a:schemeClr val="bg1"/>
              </a:solidFill>
              <a:cs typeface="+mn-ea"/>
              <a:sym typeface="+mn-lt"/>
            </a:endParaRPr>
          </a:p>
          <a:p>
            <a:endParaRPr lang="en-US" altLang="zh-CN" sz="12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8" name="Oval 20"/>
          <p:cNvSpPr/>
          <p:nvPr/>
        </p:nvSpPr>
        <p:spPr>
          <a:xfrm>
            <a:off x="6482977" y="2602483"/>
            <a:ext cx="366871" cy="36673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7" tIns="45723" rIns="91447" bIns="45723" rtlCol="0" anchor="ctr"/>
          <a:lstStyle/>
          <a:p>
            <a:pPr algn="ctr"/>
            <a:r>
              <a:rPr lang="en-US" sz="2000">
                <a:solidFill>
                  <a:schemeClr val="bg1"/>
                </a:solidFill>
                <a:cs typeface="+mn-ea"/>
                <a:sym typeface="+mn-lt"/>
              </a:rPr>
              <a:t>1</a:t>
            </a:r>
            <a:endParaRPr lang="en-US" sz="2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9" name="TextBox 22"/>
          <p:cNvSpPr txBox="1"/>
          <p:nvPr/>
        </p:nvSpPr>
        <p:spPr>
          <a:xfrm>
            <a:off x="6952652" y="2473865"/>
            <a:ext cx="3801625" cy="769447"/>
          </a:xfrm>
          <a:prstGeom prst="rect">
            <a:avLst/>
          </a:prstGeom>
          <a:noFill/>
        </p:spPr>
        <p:txBody>
          <a:bodyPr wrap="square" lIns="91447" tIns="45723" rIns="91447" bIns="45723" rtlCol="0">
            <a:spAutoFit/>
          </a:bodyPr>
          <a:lstStyle/>
          <a:p>
            <a:r>
              <a:rPr lang="zh-CN" altLang="en-US" sz="20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图片方案</a:t>
            </a:r>
            <a:endParaRPr lang="en-US" sz="200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此处添加详细文本描述，建议与标题相关并符合整体语言风格，语言描述尽量简洁生动。</a:t>
            </a:r>
            <a:endParaRPr lang="en-US" sz="120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0" name="Oval 23"/>
          <p:cNvSpPr/>
          <p:nvPr/>
        </p:nvSpPr>
        <p:spPr>
          <a:xfrm>
            <a:off x="6482978" y="3668689"/>
            <a:ext cx="366871" cy="36673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7" tIns="45723" rIns="91447" bIns="45723" rtlCol="0" anchor="ctr"/>
          <a:lstStyle/>
          <a:p>
            <a:pPr algn="ctr"/>
            <a:r>
              <a:rPr lang="en-US" sz="2000">
                <a:solidFill>
                  <a:schemeClr val="bg1"/>
                </a:solidFill>
                <a:cs typeface="+mn-ea"/>
                <a:sym typeface="+mn-lt"/>
              </a:rPr>
              <a:t>2</a:t>
            </a:r>
            <a:endParaRPr lang="en-US" sz="2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1" name="TextBox 24"/>
          <p:cNvSpPr txBox="1"/>
          <p:nvPr/>
        </p:nvSpPr>
        <p:spPr>
          <a:xfrm>
            <a:off x="6952652" y="3544355"/>
            <a:ext cx="3801625" cy="769447"/>
          </a:xfrm>
          <a:prstGeom prst="rect">
            <a:avLst/>
          </a:prstGeom>
          <a:noFill/>
        </p:spPr>
        <p:txBody>
          <a:bodyPr wrap="square" lIns="91447" tIns="45723" rIns="91447" bIns="45723" rtlCol="0">
            <a:spAutoFit/>
          </a:bodyPr>
          <a:lstStyle/>
          <a:p>
            <a:r>
              <a:rPr lang="zh-CN" altLang="en-US" sz="20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视频方案</a:t>
            </a:r>
            <a:endParaRPr lang="en-US" sz="200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此处添加详细文本描述，建议与标题相关并符合整体语言风格，语言描述尽量简洁生动。</a:t>
            </a:r>
            <a:endParaRPr lang="en-US" sz="120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2" name="Oval 23"/>
          <p:cNvSpPr/>
          <p:nvPr/>
        </p:nvSpPr>
        <p:spPr>
          <a:xfrm>
            <a:off x="6482978" y="4781453"/>
            <a:ext cx="366871" cy="36673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7" tIns="45723" rIns="91447" bIns="45723" rtlCol="0" anchor="ctr"/>
          <a:lstStyle/>
          <a:p>
            <a:pPr algn="ctr"/>
            <a:r>
              <a:rPr lang="en-US" sz="2000">
                <a:solidFill>
                  <a:schemeClr val="bg1"/>
                </a:solidFill>
                <a:cs typeface="+mn-ea"/>
                <a:sym typeface="+mn-lt"/>
              </a:rPr>
              <a:t>2</a:t>
            </a:r>
            <a:endParaRPr lang="en-US" sz="2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3" name="TextBox 24"/>
          <p:cNvSpPr txBox="1"/>
          <p:nvPr/>
        </p:nvSpPr>
        <p:spPr>
          <a:xfrm>
            <a:off x="6952652" y="4657116"/>
            <a:ext cx="3801625" cy="769447"/>
          </a:xfrm>
          <a:prstGeom prst="rect">
            <a:avLst/>
          </a:prstGeom>
          <a:noFill/>
        </p:spPr>
        <p:txBody>
          <a:bodyPr wrap="square" lIns="91447" tIns="45723" rIns="91447" bIns="45723" rtlCol="0">
            <a:spAutoFit/>
          </a:bodyPr>
          <a:lstStyle/>
          <a:p>
            <a:r>
              <a:rPr lang="zh-CN" altLang="en-US" sz="20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视频方案</a:t>
            </a:r>
            <a:endParaRPr lang="en-US" sz="200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此处添加详细文本描述，建议与标题相关并符合整体语言风格，语言描述尽量简洁生动。</a:t>
            </a:r>
            <a:endParaRPr lang="en-US" sz="120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 userDrawn="1"/>
        </p:nvSpPr>
        <p:spPr>
          <a:xfrm>
            <a:off x="958850" y="64770"/>
            <a:ext cx="42049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215065"/>
                </a:solidFill>
                <a:latin typeface="微软雅黑" panose="020b0503020204020204" charset="-122"/>
                <a:ea typeface="微软雅黑"/>
                <a:cs typeface="+mn-ea"/>
                <a:sym typeface="+mn-lt"/>
              </a:rPr>
              <a:t>请修改您的标题</a:t>
            </a:r>
            <a:endParaRPr lang="zh-CN" altLang="en-US" sz="2400">
              <a:solidFill>
                <a:srgbClr val="215065"/>
              </a:solidFill>
              <a:latin typeface="微软雅黑" panose="020b0503020204020204" charset="-122"/>
              <a:ea typeface="微软雅黑"/>
              <a:cs typeface="+mn-ea"/>
              <a:sym typeface="+mn-lt"/>
            </a:endParaRPr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slow" advClick="0" advTm="3000" p14:dur="15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5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75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25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75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225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5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2750"/>
                            </p:stCondLst>
                            <p:childTnLst>
                              <p:par>
                                <p:cTn id="6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7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3250"/>
                            </p:stCondLst>
                            <p:childTnLst>
                              <p:par>
                                <p:cTn id="7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8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3750"/>
                            </p:stCondLst>
                            <p:childTnLst>
                              <p:par>
                                <p:cTn id="8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9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4250"/>
                            </p:stCondLst>
                            <p:childTnLst>
                              <p:par>
                                <p:cTn id="10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2" grpId="0" animBg="1"/>
      <p:bldP spid="13" grpId="0" animBg="1"/>
      <p:bldP spid="14" grpId="0" animBg="1"/>
      <p:bldP spid="18" grpId="0"/>
      <p:bldP spid="19" grpId="0"/>
      <p:bldP spid="20" grpId="0"/>
      <p:bldP spid="28" grpId="0" animBg="1"/>
      <p:bldP spid="29" grpId="0"/>
      <p:bldP spid="30" grpId="0" animBg="1"/>
      <p:bldP spid="31" grpId="0"/>
      <p:bldP spid="32" grpId="0" animBg="1"/>
      <p:bldP spid="3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5" name="椭圆 24"/>
          <p:cNvSpPr/>
          <p:nvPr/>
        </p:nvSpPr>
        <p:spPr>
          <a:xfrm>
            <a:off x="8827743" y="2617054"/>
            <a:ext cx="834691" cy="834948"/>
          </a:xfrm>
          <a:prstGeom prst="ellipse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 w="349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5678656" y="2617054"/>
            <a:ext cx="834691" cy="834948"/>
          </a:xfrm>
          <a:prstGeom prst="ellipse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 w="349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2529568" y="2617054"/>
            <a:ext cx="834691" cy="834948"/>
          </a:xfrm>
          <a:prstGeom prst="ellipse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a:blipFill>
          <a:ln w="349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1536902" y="3830197"/>
            <a:ext cx="2698261" cy="1114007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pPr algn="ctr"/>
            <a:r>
              <a: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单击编辑标题</a:t>
            </a:r>
            <a:endParaRPr lang="zh-CN" altLang="en-US" sz="160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endParaRPr lang="en-US" altLang="zh-CN" sz="2400">
              <a:cs typeface="+mn-ea"/>
              <a:sym typeface="+mn-lt"/>
            </a:endParaRPr>
          </a:p>
          <a:p>
            <a:pPr defTabSz="1216660">
              <a:spcBef>
                <a:spcPct val="20000"/>
              </a:spcBef>
              <a:defRPr/>
            </a:pPr>
            <a:r>
              <a: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单击此处可编辑内容，根据您的需要自由拉伸文本框大小</a:t>
            </a:r>
            <a:endParaRPr lang="en-US" altLang="zh-CN" sz="120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4608294" y="3830194"/>
            <a:ext cx="2639479" cy="991024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pPr algn="ctr"/>
            <a:r>
              <a: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单击编辑标题</a:t>
            </a:r>
            <a:endParaRPr lang="zh-CN" altLang="en-US" sz="160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endParaRPr lang="en-US" altLang="zh-CN" sz="1600">
              <a:solidFill>
                <a:srgbClr val="7F7F7F"/>
              </a:solidFill>
              <a:cs typeface="+mn-ea"/>
              <a:sym typeface="+mn-lt"/>
            </a:endParaRPr>
          </a:p>
          <a:p>
            <a:pPr defTabSz="1216660">
              <a:spcBef>
                <a:spcPct val="20000"/>
              </a:spcBef>
              <a:defRPr/>
            </a:pPr>
            <a:r>
              <a: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单击此处可编辑内容，根据您的需要自由拉伸文本框大小</a:t>
            </a:r>
            <a:endParaRPr lang="en-US" altLang="zh-CN" sz="120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7919641" y="3908906"/>
            <a:ext cx="2735460" cy="991024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pPr algn="ctr"/>
            <a:r>
              <a:rPr lang="zh-CN" altLang="en-US" sz="16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单击编辑标题</a:t>
            </a:r>
            <a:endParaRPr lang="zh-CN" altLang="en-US" sz="160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endParaRPr lang="en-US" altLang="zh-CN" sz="1600">
              <a:solidFill>
                <a:srgbClr val="7F7F7F"/>
              </a:solidFill>
              <a:cs typeface="+mn-ea"/>
              <a:sym typeface="+mn-lt"/>
            </a:endParaRPr>
          </a:p>
          <a:p>
            <a:pPr defTabSz="1216660">
              <a:spcBef>
                <a:spcPct val="20000"/>
              </a:spcBef>
              <a:defRPr/>
            </a:pPr>
            <a:r>
              <a: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单击此处可编辑内容，根据您的需要自由拉伸文本框大小</a:t>
            </a:r>
            <a:endParaRPr lang="en-US" altLang="zh-CN" sz="120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 userDrawn="1"/>
        </p:nvSpPr>
        <p:spPr>
          <a:xfrm>
            <a:off x="958850" y="64770"/>
            <a:ext cx="42049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215065"/>
                </a:solidFill>
                <a:latin typeface="微软雅黑" panose="020b0503020204020204" charset="-122"/>
                <a:ea typeface="微软雅黑"/>
                <a:cs typeface="+mn-ea"/>
                <a:sym typeface="+mn-lt"/>
              </a:rPr>
              <a:t>请修改您的标题</a:t>
            </a:r>
            <a:endParaRPr lang="zh-CN" altLang="en-US" sz="2400">
              <a:solidFill>
                <a:srgbClr val="215065"/>
              </a:solidFill>
              <a:latin typeface="微软雅黑" panose="020b0503020204020204" charset="-122"/>
              <a:ea typeface="微软雅黑"/>
              <a:cs typeface="+mn-ea"/>
              <a:sym typeface="+mn-lt"/>
            </a:endParaRPr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slow" advClick="0" advTm="3000" p14:dur="15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 animBg="1"/>
      <p:bldP spid="28" grpId="0"/>
      <p:bldP spid="29" grpId="0"/>
      <p:bldP spid="3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图片 3" descr="资源 211333"/>
          <p:cNvPicPr>
            <a:picLocks noChangeAspect="1"/>
          </p:cNvPicPr>
          <p:nvPr/>
        </p:nvPicPr>
        <p:blipFill>
          <a:blip r:embed="rId3"/>
          <a:srcRect l="2160" t="2135" r="62044" b="21220"/>
          <a:stretch>
            <a:fillRect/>
          </a:stretch>
        </p:blipFill>
        <p:spPr>
          <a:xfrm rot="5400000">
            <a:off x="2622550" y="-2698750"/>
            <a:ext cx="6946265" cy="12235180"/>
          </a:xfrm>
          <a:prstGeom prst="rect">
            <a:avLst/>
          </a:prstGeom>
        </p:spPr>
      </p:pic>
      <p:pic>
        <p:nvPicPr>
          <p:cNvPr id="5" name="图片 4" descr="资源 12113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452755" y="-311150"/>
            <a:ext cx="2124075" cy="2527300"/>
          </a:xfrm>
          <a:prstGeom prst="rect">
            <a:avLst/>
          </a:prstGeom>
        </p:spPr>
      </p:pic>
      <p:pic>
        <p:nvPicPr>
          <p:cNvPr id="10" name="图片 9" descr="资源 5113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9620000">
            <a:off x="495935" y="4462145"/>
            <a:ext cx="2124075" cy="2530475"/>
          </a:xfrm>
          <a:prstGeom prst="rect">
            <a:avLst/>
          </a:prstGeom>
        </p:spPr>
      </p:pic>
      <p:sp>
        <p:nvSpPr>
          <p:cNvPr id="22" name="文本框 21"/>
          <p:cNvSpPr txBox="1"/>
          <p:nvPr/>
        </p:nvSpPr>
        <p:spPr>
          <a:xfrm>
            <a:off x="5145097" y="2386310"/>
            <a:ext cx="1200329" cy="202074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6600">
                <a:solidFill>
                  <a:srgbClr val="3F3F3F"/>
                </a:solidFill>
                <a:cs typeface="+mn-ea"/>
                <a:sym typeface="+mn-lt"/>
              </a:rPr>
              <a:t>目 录</a:t>
            </a:r>
            <a:endParaRPr lang="zh-CN" altLang="en-US" sz="6600">
              <a:solidFill>
                <a:srgbClr val="3F3F3F"/>
              </a:solidFill>
              <a:cs typeface="+mn-ea"/>
              <a:sym typeface="+mn-lt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7962443" y="1861528"/>
            <a:ext cx="3495779" cy="788035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r>
              <a:rPr lang="zh-CN" altLang="en-US" sz="320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输入您的标题</a:t>
            </a:r>
            <a:endParaRPr lang="zh-CN" altLang="en-US" sz="3200">
              <a:solidFill>
                <a:prstClr val="black">
                  <a:lumMod val="75000"/>
                  <a:lumOff val="25000"/>
                </a:prstClr>
              </a:solidFill>
              <a:cs typeface="+mn-ea"/>
              <a:sym typeface="+mn-lt"/>
            </a:endParaRPr>
          </a:p>
          <a:p>
            <a:r>
              <a:rPr lang="en-US" altLang="zh-CN" sz="1325">
                <a:solidFill>
                  <a:prstClr val="white">
                    <a:lumMod val="65000"/>
                  </a:prstClr>
                </a:solidFill>
                <a:cs typeface="+mn-ea"/>
                <a:sym typeface="+mn-lt"/>
              </a:rPr>
              <a:t>ADD YOUR TITLE HERE</a:t>
            </a:r>
            <a:endParaRPr lang="zh-CN" altLang="en-US" sz="1325">
              <a:solidFill>
                <a:prstClr val="white">
                  <a:lumMod val="6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6967523" y="2940928"/>
            <a:ext cx="754021" cy="754021"/>
          </a:xfrm>
          <a:prstGeom prst="ellipse">
            <a:avLst/>
          </a:prstGeom>
          <a:solidFill>
            <a:schemeClr val="accent2"/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3600">
                <a:solidFill>
                  <a:prstClr val="white"/>
                </a:solidFill>
                <a:cs typeface="+mn-ea"/>
                <a:sym typeface="+mn-lt"/>
              </a:rPr>
              <a:t>02</a:t>
            </a:r>
            <a:endParaRPr lang="zh-CN" altLang="en-US" sz="36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7962443" y="2908914"/>
            <a:ext cx="3495779" cy="788035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r>
              <a:rPr lang="zh-CN" altLang="en-US" sz="320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输入您的标题</a:t>
            </a:r>
            <a:endParaRPr lang="zh-CN" altLang="en-US" sz="3200">
              <a:solidFill>
                <a:prstClr val="black">
                  <a:lumMod val="75000"/>
                  <a:lumOff val="25000"/>
                </a:prstClr>
              </a:solidFill>
              <a:cs typeface="+mn-ea"/>
              <a:sym typeface="+mn-lt"/>
            </a:endParaRPr>
          </a:p>
          <a:p>
            <a:r>
              <a:rPr lang="en-US" altLang="zh-CN" sz="1325">
                <a:solidFill>
                  <a:prstClr val="white">
                    <a:lumMod val="65000"/>
                  </a:prstClr>
                </a:solidFill>
                <a:cs typeface="+mn-ea"/>
                <a:sym typeface="+mn-lt"/>
              </a:rPr>
              <a:t>ADD YOUR TITLE HERE</a:t>
            </a:r>
            <a:endParaRPr lang="zh-CN" altLang="en-US" sz="1325">
              <a:solidFill>
                <a:prstClr val="white">
                  <a:lumMod val="6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6967523" y="3988314"/>
            <a:ext cx="754021" cy="754021"/>
          </a:xfrm>
          <a:prstGeom prst="ellipse">
            <a:avLst/>
          </a:prstGeom>
          <a:solidFill>
            <a:schemeClr val="accent3"/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3600">
                <a:solidFill>
                  <a:prstClr val="white"/>
                </a:solidFill>
                <a:cs typeface="+mn-ea"/>
                <a:sym typeface="+mn-lt"/>
              </a:rPr>
              <a:t>03</a:t>
            </a:r>
            <a:endParaRPr lang="zh-CN" altLang="en-US" sz="36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7962443" y="3956300"/>
            <a:ext cx="3495779" cy="788035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r>
              <a:rPr lang="zh-CN" altLang="en-US" sz="320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输入您的标题</a:t>
            </a:r>
            <a:endParaRPr lang="zh-CN" altLang="en-US" sz="3200">
              <a:solidFill>
                <a:prstClr val="black">
                  <a:lumMod val="75000"/>
                  <a:lumOff val="25000"/>
                </a:prstClr>
              </a:solidFill>
              <a:cs typeface="+mn-ea"/>
              <a:sym typeface="+mn-lt"/>
            </a:endParaRPr>
          </a:p>
          <a:p>
            <a:r>
              <a:rPr lang="en-US" altLang="zh-CN" sz="1325">
                <a:solidFill>
                  <a:prstClr val="white">
                    <a:lumMod val="65000"/>
                  </a:prstClr>
                </a:solidFill>
                <a:cs typeface="+mn-ea"/>
                <a:sym typeface="+mn-lt"/>
              </a:rPr>
              <a:t>ADD YOUR TITLE HERE</a:t>
            </a:r>
            <a:endParaRPr lang="zh-CN" altLang="en-US" sz="1325">
              <a:solidFill>
                <a:prstClr val="white">
                  <a:lumMod val="6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6967523" y="5035700"/>
            <a:ext cx="754021" cy="754021"/>
          </a:xfrm>
          <a:prstGeom prst="ellipse">
            <a:avLst/>
          </a:prstGeom>
          <a:solidFill>
            <a:schemeClr val="accent4"/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3600">
                <a:solidFill>
                  <a:prstClr val="white"/>
                </a:solidFill>
                <a:cs typeface="+mn-ea"/>
                <a:sym typeface="+mn-lt"/>
              </a:rPr>
              <a:t>04</a:t>
            </a:r>
            <a:endParaRPr lang="zh-CN" altLang="en-US" sz="36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7962443" y="5003686"/>
            <a:ext cx="3495779" cy="788035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r>
              <a:rPr lang="zh-CN" altLang="en-US" sz="320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输入您的标题</a:t>
            </a:r>
            <a:endParaRPr lang="zh-CN" altLang="en-US" sz="3200">
              <a:solidFill>
                <a:prstClr val="black">
                  <a:lumMod val="75000"/>
                  <a:lumOff val="25000"/>
                </a:prstClr>
              </a:solidFill>
              <a:cs typeface="+mn-ea"/>
              <a:sym typeface="+mn-lt"/>
            </a:endParaRPr>
          </a:p>
          <a:p>
            <a:r>
              <a:rPr lang="en-US" altLang="zh-CN" sz="1325">
                <a:solidFill>
                  <a:prstClr val="white">
                    <a:lumMod val="65000"/>
                  </a:prstClr>
                </a:solidFill>
                <a:cs typeface="+mn-ea"/>
                <a:sym typeface="+mn-lt"/>
              </a:rPr>
              <a:t>ADD YOUR TITLE HERE</a:t>
            </a:r>
            <a:endParaRPr lang="zh-CN" altLang="en-US" sz="1325">
              <a:solidFill>
                <a:prstClr val="white">
                  <a:lumMod val="6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6967523" y="1879208"/>
            <a:ext cx="754021" cy="754021"/>
          </a:xfrm>
          <a:prstGeom prst="ellipse">
            <a:avLst/>
          </a:prstGeom>
          <a:solidFill>
            <a:schemeClr val="accent2"/>
          </a:solidFill>
          <a:ln w="254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3600">
                <a:solidFill>
                  <a:prstClr val="white"/>
                </a:solidFill>
                <a:cs typeface="+mn-ea"/>
                <a:sym typeface="+mn-lt"/>
              </a:rPr>
              <a:t>01</a:t>
            </a:r>
            <a:endParaRPr lang="zh-CN" altLang="en-US" sz="3600">
              <a:solidFill>
                <a:prstClr val="white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slow" advClick="0" advTm="3000" p14:dur="15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4" grpId="0"/>
      <p:bldP spid="25" grpId="0" animBg="1"/>
      <p:bldP spid="26" grpId="0"/>
      <p:bldP spid="27" grpId="0" animBg="1"/>
      <p:bldP spid="28" grpId="0"/>
      <p:bldP spid="29" grpId="0" animBg="1"/>
      <p:bldP spid="30" grpId="0"/>
      <p:bldP spid="2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10" name="组合 9"/>
          <p:cNvGrpSpPr/>
          <p:nvPr/>
        </p:nvGrpSpPr>
        <p:grpSpPr>
          <a:xfrm>
            <a:off x="4279744" y="1706023"/>
            <a:ext cx="3641353" cy="3602891"/>
            <a:chOff x="4512406" y="1799221"/>
            <a:chExt cx="3841675" cy="3799715"/>
          </a:xfrm>
        </p:grpSpPr>
        <p:sp>
          <p:nvSpPr>
            <p:cNvPr id="2" name="任意多边形 1"/>
            <p:cNvSpPr/>
            <p:nvPr/>
          </p:nvSpPr>
          <p:spPr>
            <a:xfrm rot="9257143">
              <a:off x="6221113" y="5062780"/>
              <a:ext cx="1895194" cy="536156"/>
            </a:xfrm>
            <a:custGeom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cs typeface="+mn-ea"/>
                <a:sym typeface="+mn-lt"/>
              </a:endParaRPr>
            </a:p>
          </p:txBody>
        </p:sp>
        <p:sp>
          <p:nvSpPr>
            <p:cNvPr id="3" name="任意多边形 2"/>
            <p:cNvSpPr/>
            <p:nvPr/>
          </p:nvSpPr>
          <p:spPr>
            <a:xfrm rot="12342857">
              <a:off x="4750179" y="5062780"/>
              <a:ext cx="1895196" cy="536156"/>
            </a:xfrm>
            <a:custGeom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cs typeface="+mn-ea"/>
                <a:sym typeface="+mn-lt"/>
              </a:endParaRPr>
            </a:p>
          </p:txBody>
        </p:sp>
        <p:sp>
          <p:nvSpPr>
            <p:cNvPr id="4" name="任意多边形 3"/>
            <p:cNvSpPr/>
            <p:nvPr/>
          </p:nvSpPr>
          <p:spPr>
            <a:xfrm rot="15428571">
              <a:off x="3832887" y="3912376"/>
              <a:ext cx="1895194" cy="536156"/>
            </a:xfrm>
            <a:custGeom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cs typeface="+mn-ea"/>
                <a:sym typeface="+mn-lt"/>
              </a:endParaRPr>
            </a:p>
          </p:txBody>
        </p:sp>
        <p:sp>
          <p:nvSpPr>
            <p:cNvPr id="5" name="任意多边形 4"/>
            <p:cNvSpPr/>
            <p:nvPr/>
          </p:nvSpPr>
          <p:spPr>
            <a:xfrm rot="18514286">
              <a:off x="4160409" y="2477575"/>
              <a:ext cx="1892864" cy="536156"/>
            </a:xfrm>
            <a:custGeom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cs typeface="+mn-ea"/>
                <a:sym typeface="+mn-lt"/>
              </a:endParaRPr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5486811" y="1838852"/>
              <a:ext cx="1892864" cy="536156"/>
            </a:xfrm>
            <a:custGeom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cs typeface="+mn-ea"/>
                <a:sym typeface="+mn-lt"/>
              </a:endParaRPr>
            </a:p>
          </p:txBody>
        </p:sp>
        <p:sp>
          <p:nvSpPr>
            <p:cNvPr id="7" name="任意多边形 6"/>
            <p:cNvSpPr/>
            <p:nvPr/>
          </p:nvSpPr>
          <p:spPr>
            <a:xfrm rot="3085714">
              <a:off x="6813215" y="2477575"/>
              <a:ext cx="1892864" cy="536156"/>
            </a:xfrm>
            <a:custGeom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cs typeface="+mn-ea"/>
                <a:sym typeface="+mn-lt"/>
              </a:endParaRPr>
            </a:p>
          </p:txBody>
        </p:sp>
        <p:sp>
          <p:nvSpPr>
            <p:cNvPr id="8" name="任意多边形 7"/>
            <p:cNvSpPr/>
            <p:nvPr/>
          </p:nvSpPr>
          <p:spPr>
            <a:xfrm rot="6171428">
              <a:off x="7138406" y="3912376"/>
              <a:ext cx="1895194" cy="536156"/>
            </a:xfrm>
            <a:custGeom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400">
                <a:cs typeface="+mn-ea"/>
                <a:sym typeface="+mn-lt"/>
              </a:endParaRPr>
            </a:p>
          </p:txBody>
        </p:sp>
      </p:grpSp>
      <p:sp>
        <p:nvSpPr>
          <p:cNvPr id="9" name="矩形 3"/>
          <p:cNvSpPr>
            <a:spLocks noChangeArrowheads="1"/>
          </p:cNvSpPr>
          <p:nvPr/>
        </p:nvSpPr>
        <p:spPr bwMode="auto">
          <a:xfrm>
            <a:off x="5055916" y="3378572"/>
            <a:ext cx="2017328" cy="35753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lIns="86683" tIns="43341" rIns="86683" bIns="43341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Arial Narrow" panose="020b0606020202030204" pitchFamily="34" charset="0"/>
                <a:ea typeface="微软雅黑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 Narrow" panose="020b0606020202030204" pitchFamily="34" charset="0"/>
                <a:ea typeface="微软雅黑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 Narrow" panose="020b0606020202030204" pitchFamily="34" charset="0"/>
                <a:ea typeface="微软雅黑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 Narrow" panose="020b0606020202030204" pitchFamily="34" charset="0"/>
                <a:ea typeface="微软雅黑"/>
              </a:defRPr>
            </a:lvl9pPr>
          </a:lstStyle>
          <a:p>
            <a:pPr algn="ctr">
              <a:lnSpc>
                <a:spcPct val="120000"/>
              </a:lnSpc>
              <a:buNone/>
            </a:pPr>
            <a:r>
              <a:rPr lang="zh-CN" altLang="en-US" sz="16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请替换文字内容</a:t>
            </a:r>
            <a:endParaRPr lang="en-US" altLang="zh-CN" sz="160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5" name="TextBox 170"/>
          <p:cNvSpPr txBox="1"/>
          <p:nvPr/>
        </p:nvSpPr>
        <p:spPr>
          <a:xfrm>
            <a:off x="1560590" y="1993105"/>
            <a:ext cx="2303505" cy="362317"/>
          </a:xfrm>
          <a:prstGeom prst="rect">
            <a:avLst/>
          </a:prstGeom>
          <a:noFill/>
        </p:spPr>
        <p:txBody>
          <a:bodyPr wrap="square" lIns="91415" tIns="45707" rIns="91415" bIns="45707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文字内容</a:t>
            </a:r>
            <a:endParaRPr lang="en-US" altLang="zh-CN" sz="16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6" name="TextBox 171"/>
          <p:cNvSpPr txBox="1"/>
          <p:nvPr/>
        </p:nvSpPr>
        <p:spPr>
          <a:xfrm>
            <a:off x="1454786" y="2266480"/>
            <a:ext cx="2409309" cy="613347"/>
          </a:xfrm>
          <a:prstGeom prst="rect">
            <a:avLst/>
          </a:prstGeom>
          <a:noFill/>
        </p:spPr>
        <p:txBody>
          <a:bodyPr wrap="square" lIns="91415" tIns="45707" rIns="91415" bIns="45707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点击添加相关标题文字，点击添加相关标题文字</a:t>
            </a:r>
            <a:endParaRPr lang="en-GB" altLang="zh-CN" sz="120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7" name="TextBox 170"/>
          <p:cNvSpPr txBox="1"/>
          <p:nvPr/>
        </p:nvSpPr>
        <p:spPr>
          <a:xfrm>
            <a:off x="1560590" y="3601313"/>
            <a:ext cx="2303505" cy="362317"/>
          </a:xfrm>
          <a:prstGeom prst="rect">
            <a:avLst/>
          </a:prstGeom>
          <a:noFill/>
        </p:spPr>
        <p:txBody>
          <a:bodyPr wrap="square" lIns="91415" tIns="45707" rIns="91415" bIns="45707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文字内容</a:t>
            </a:r>
            <a:endParaRPr lang="en-US" altLang="zh-CN" sz="16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8" name="TextBox 171"/>
          <p:cNvSpPr txBox="1"/>
          <p:nvPr/>
        </p:nvSpPr>
        <p:spPr>
          <a:xfrm>
            <a:off x="1454786" y="3874689"/>
            <a:ext cx="2409309" cy="613347"/>
          </a:xfrm>
          <a:prstGeom prst="rect">
            <a:avLst/>
          </a:prstGeom>
          <a:noFill/>
        </p:spPr>
        <p:txBody>
          <a:bodyPr wrap="square" lIns="91415" tIns="45707" rIns="91415" bIns="45707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点击添加相关标题文字，点击添加相关标题文字</a:t>
            </a:r>
            <a:endParaRPr lang="en-GB" altLang="zh-CN" sz="120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9" name="TextBox 170"/>
          <p:cNvSpPr txBox="1"/>
          <p:nvPr/>
        </p:nvSpPr>
        <p:spPr>
          <a:xfrm>
            <a:off x="1560590" y="5111631"/>
            <a:ext cx="2303505" cy="362317"/>
          </a:xfrm>
          <a:prstGeom prst="rect">
            <a:avLst/>
          </a:prstGeom>
          <a:noFill/>
        </p:spPr>
        <p:txBody>
          <a:bodyPr wrap="square" lIns="91415" tIns="45707" rIns="91415" bIns="45707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文字内容</a:t>
            </a:r>
            <a:endParaRPr lang="en-US" altLang="zh-CN" sz="16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0" name="TextBox 171"/>
          <p:cNvSpPr txBox="1"/>
          <p:nvPr/>
        </p:nvSpPr>
        <p:spPr>
          <a:xfrm>
            <a:off x="1454786" y="5385006"/>
            <a:ext cx="2409309" cy="613347"/>
          </a:xfrm>
          <a:prstGeom prst="rect">
            <a:avLst/>
          </a:prstGeom>
          <a:noFill/>
        </p:spPr>
        <p:txBody>
          <a:bodyPr wrap="square" lIns="91415" tIns="45707" rIns="91415" bIns="45707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点击添加相关标题文字，点击添加相关标题文字</a:t>
            </a:r>
            <a:endParaRPr lang="en-GB" altLang="zh-CN" sz="120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1" name="TextBox 170"/>
          <p:cNvSpPr txBox="1"/>
          <p:nvPr/>
        </p:nvSpPr>
        <p:spPr>
          <a:xfrm>
            <a:off x="8049054" y="5098485"/>
            <a:ext cx="2303505" cy="362317"/>
          </a:xfrm>
          <a:prstGeom prst="rect">
            <a:avLst/>
          </a:prstGeom>
          <a:noFill/>
        </p:spPr>
        <p:txBody>
          <a:bodyPr wrap="square" lIns="91415" tIns="45707" rIns="91415" bIns="45707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请替换文字内容</a:t>
            </a:r>
            <a:endParaRPr lang="en-US" altLang="zh-CN" sz="16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2" name="TextBox 171"/>
          <p:cNvSpPr txBox="1"/>
          <p:nvPr/>
        </p:nvSpPr>
        <p:spPr>
          <a:xfrm>
            <a:off x="8049055" y="5371860"/>
            <a:ext cx="2450516" cy="613347"/>
          </a:xfrm>
          <a:prstGeom prst="rect">
            <a:avLst/>
          </a:prstGeom>
          <a:noFill/>
        </p:spPr>
        <p:txBody>
          <a:bodyPr wrap="square" lIns="91415" tIns="45707" rIns="91415" bIns="45707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点击添加相关标题文字，点击添加相关标题文字</a:t>
            </a:r>
            <a:endParaRPr lang="en-GB" altLang="zh-CN" sz="120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3" name="TextBox 170"/>
          <p:cNvSpPr txBox="1"/>
          <p:nvPr/>
        </p:nvSpPr>
        <p:spPr>
          <a:xfrm>
            <a:off x="8286705" y="3601313"/>
            <a:ext cx="2303505" cy="362317"/>
          </a:xfrm>
          <a:prstGeom prst="rect">
            <a:avLst/>
          </a:prstGeom>
          <a:noFill/>
        </p:spPr>
        <p:txBody>
          <a:bodyPr wrap="square" lIns="91415" tIns="45707" rIns="91415" bIns="45707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文字内容</a:t>
            </a:r>
            <a:endParaRPr lang="en-US" altLang="zh-CN" sz="16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4" name="TextBox 171"/>
          <p:cNvSpPr txBox="1"/>
          <p:nvPr/>
        </p:nvSpPr>
        <p:spPr>
          <a:xfrm>
            <a:off x="8286705" y="3874689"/>
            <a:ext cx="2450516" cy="613347"/>
          </a:xfrm>
          <a:prstGeom prst="rect">
            <a:avLst/>
          </a:prstGeom>
          <a:noFill/>
        </p:spPr>
        <p:txBody>
          <a:bodyPr wrap="square" lIns="91415" tIns="45707" rIns="91415" bIns="45707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点击添加相关标题文字，点击添加相关标题文字</a:t>
            </a:r>
            <a:endParaRPr lang="en-GB" altLang="zh-CN" sz="120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8104972" y="1993105"/>
            <a:ext cx="2303505" cy="362317"/>
          </a:xfrm>
          <a:prstGeom prst="rect">
            <a:avLst/>
          </a:prstGeom>
          <a:noFill/>
        </p:spPr>
        <p:txBody>
          <a:bodyPr wrap="square" lIns="91415" tIns="45707" rIns="91415" bIns="45707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文字内容</a:t>
            </a:r>
            <a:endParaRPr lang="en-US" altLang="zh-CN" sz="16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6" name="TextBox 171"/>
          <p:cNvSpPr txBox="1"/>
          <p:nvPr/>
        </p:nvSpPr>
        <p:spPr>
          <a:xfrm>
            <a:off x="8104974" y="2266480"/>
            <a:ext cx="2450516" cy="613347"/>
          </a:xfrm>
          <a:prstGeom prst="rect">
            <a:avLst/>
          </a:prstGeom>
          <a:noFill/>
        </p:spPr>
        <p:txBody>
          <a:bodyPr wrap="square" lIns="91415" tIns="45707" rIns="91415" bIns="45707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点击添加相关标题文字，点击添加相关标题文字</a:t>
            </a:r>
            <a:endParaRPr lang="en-GB" altLang="zh-CN" sz="120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 userDrawn="1"/>
        </p:nvSpPr>
        <p:spPr>
          <a:xfrm>
            <a:off x="958850" y="64770"/>
            <a:ext cx="42049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215065"/>
                </a:solidFill>
                <a:latin typeface="微软雅黑" panose="020b0503020204020204" charset="-122"/>
                <a:ea typeface="微软雅黑"/>
                <a:cs typeface="+mn-ea"/>
                <a:sym typeface="+mn-lt"/>
              </a:rPr>
              <a:t>请修改您的标题</a:t>
            </a:r>
            <a:endParaRPr lang="zh-CN" altLang="en-US" sz="2400">
              <a:solidFill>
                <a:srgbClr val="215065"/>
              </a:solidFill>
              <a:latin typeface="微软雅黑" panose="020b0503020204020204" charset="-122"/>
              <a:ea typeface="微软雅黑"/>
              <a:cs typeface="+mn-ea"/>
              <a:sym typeface="+mn-lt"/>
            </a:endParaRPr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slow" advClick="0" advTm="3000" p14:dur="15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52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6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" name="任意多边形 5"/>
          <p:cNvSpPr/>
          <p:nvPr/>
        </p:nvSpPr>
        <p:spPr bwMode="auto">
          <a:xfrm>
            <a:off x="8157528" y="3155953"/>
            <a:ext cx="2548739" cy="287339"/>
          </a:xfrm>
          <a:custGeom>
            <a:gdLst>
              <a:gd name="connsiteX0" fmla="*/ 0 w 1600200"/>
              <a:gd name="connsiteY0" fmla="*/ 552450 h 552450"/>
              <a:gd name="connsiteX1" fmla="*/ 171450 w 1600200"/>
              <a:gd name="connsiteY1" fmla="*/ 0 h 552450"/>
              <a:gd name="connsiteX2" fmla="*/ 1600200 w 1600200"/>
              <a:gd name="connsiteY2" fmla="*/ 0 h 552450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 cap="flat" cmpd="sng" algn="ctr">
            <a:solidFill>
              <a:schemeClr val="bg1">
                <a:lumMod val="60000"/>
                <a:lumOff val="40000"/>
              </a:schemeClr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lIns="91412" tIns="45705" rIns="91412" bIns="45705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10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7" name="任意多边形 6"/>
          <p:cNvSpPr/>
          <p:nvPr/>
        </p:nvSpPr>
        <p:spPr bwMode="auto">
          <a:xfrm flipH="1">
            <a:off x="1912646" y="3465518"/>
            <a:ext cx="2550327" cy="285751"/>
          </a:xfrm>
          <a:custGeom>
            <a:gdLst>
              <a:gd name="connsiteX0" fmla="*/ 0 w 1600200"/>
              <a:gd name="connsiteY0" fmla="*/ 552450 h 552450"/>
              <a:gd name="connsiteX1" fmla="*/ 171450 w 1600200"/>
              <a:gd name="connsiteY1" fmla="*/ 0 h 552450"/>
              <a:gd name="connsiteX2" fmla="*/ 1600200 w 1600200"/>
              <a:gd name="connsiteY2" fmla="*/ 0 h 552450"/>
            </a:gdLst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 cap="flat" cmpd="sng" algn="ctr">
            <a:solidFill>
              <a:schemeClr val="bg1">
                <a:lumMod val="60000"/>
                <a:lumOff val="40000"/>
              </a:schemeClr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lIns="91412" tIns="45705" rIns="91412" bIns="45705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10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6270541" y="2455863"/>
            <a:ext cx="672892" cy="1001712"/>
          </a:xfrm>
          <a:custGeom>
            <a:gdLst>
              <a:gd name="connsiteX0" fmla="*/ 0 w 647700"/>
              <a:gd name="connsiteY0" fmla="*/ 965200 h 965200"/>
              <a:gd name="connsiteX1" fmla="*/ 152400 w 647700"/>
              <a:gd name="connsiteY1" fmla="*/ 508000 h 965200"/>
              <a:gd name="connsiteX2" fmla="*/ 647700 w 647700"/>
              <a:gd name="connsiteY2" fmla="*/ 0 h 965200"/>
              <a:gd name="connsiteX0-1" fmla="*/ 0 w 647700"/>
              <a:gd name="connsiteY0-2" fmla="*/ 965200 h 965200"/>
              <a:gd name="connsiteX1-3" fmla="*/ 101600 w 647700"/>
              <a:gd name="connsiteY1-4" fmla="*/ 520700 h 965200"/>
              <a:gd name="connsiteX2-5" fmla="*/ 647700 w 647700"/>
              <a:gd name="connsiteY2-6" fmla="*/ 0 h 965200"/>
            </a:gdLst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 algn="ctr">
            <a:solidFill>
              <a:schemeClr val="bg1">
                <a:lumMod val="60000"/>
                <a:lumOff val="40000"/>
              </a:schemeClr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lIns="91412" tIns="45705" rIns="91412" bIns="45705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10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9" name="任意多边形 8"/>
          <p:cNvSpPr/>
          <p:nvPr/>
        </p:nvSpPr>
        <p:spPr>
          <a:xfrm flipH="1">
            <a:off x="4558158" y="2449513"/>
            <a:ext cx="672892" cy="1001712"/>
          </a:xfrm>
          <a:custGeom>
            <a:gdLst>
              <a:gd name="connsiteX0" fmla="*/ 0 w 647700"/>
              <a:gd name="connsiteY0" fmla="*/ 965200 h 965200"/>
              <a:gd name="connsiteX1" fmla="*/ 152400 w 647700"/>
              <a:gd name="connsiteY1" fmla="*/ 508000 h 965200"/>
              <a:gd name="connsiteX2" fmla="*/ 647700 w 647700"/>
              <a:gd name="connsiteY2" fmla="*/ 0 h 965200"/>
              <a:gd name="connsiteX0-1" fmla="*/ 0 w 647700"/>
              <a:gd name="connsiteY0-2" fmla="*/ 965200 h 965200"/>
              <a:gd name="connsiteX1-3" fmla="*/ 101600 w 647700"/>
              <a:gd name="connsiteY1-4" fmla="*/ 520700 h 965200"/>
              <a:gd name="connsiteX2-5" fmla="*/ 647700 w 647700"/>
              <a:gd name="connsiteY2-6" fmla="*/ 0 h 965200"/>
            </a:gdLst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 algn="ctr">
            <a:solidFill>
              <a:schemeClr val="bg1">
                <a:lumMod val="60000"/>
                <a:lumOff val="40000"/>
              </a:schemeClr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lIns="91412" tIns="45705" rIns="91412" bIns="45705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1065" kern="0">
              <a:solidFill>
                <a:srgbClr val="000000"/>
              </a:solidFill>
              <a:cs typeface="+mn-ea"/>
              <a:sym typeface="+mn-lt"/>
            </a:endParaRPr>
          </a:p>
        </p:txBody>
      </p:sp>
      <p:grpSp>
        <p:nvGrpSpPr>
          <p:cNvPr id="31" name="组合 35"/>
          <p:cNvGrpSpPr/>
          <p:nvPr/>
        </p:nvGrpSpPr>
        <p:grpSpPr>
          <a:xfrm>
            <a:off x="3888438" y="3238503"/>
            <a:ext cx="1028383" cy="1041400"/>
            <a:chOff x="3137297" y="2428875"/>
            <a:chExt cx="771525" cy="781050"/>
          </a:xfrm>
        </p:grpSpPr>
        <p:sp>
          <p:nvSpPr>
            <p:cNvPr id="5" name="Freeform 19"/>
            <p:cNvSpPr/>
            <p:nvPr/>
          </p:nvSpPr>
          <p:spPr bwMode="auto">
            <a:xfrm>
              <a:off x="3137297" y="2428875"/>
              <a:ext cx="771525" cy="781050"/>
            </a:xfrm>
            <a:custGeom>
              <a:gdLst>
                <a:gd name="T0" fmla="*/ 15 w 101"/>
                <a:gd name="T1" fmla="*/ 31 h 102"/>
                <a:gd name="T2" fmla="*/ 21 w 101"/>
                <a:gd name="T3" fmla="*/ 5 h 102"/>
                <a:gd name="T4" fmla="*/ 26 w 101"/>
                <a:gd name="T5" fmla="*/ 1 h 102"/>
                <a:gd name="T6" fmla="*/ 32 w 101"/>
                <a:gd name="T7" fmla="*/ 2 h 102"/>
                <a:gd name="T8" fmla="*/ 95 w 101"/>
                <a:gd name="T9" fmla="*/ 41 h 102"/>
                <a:gd name="T10" fmla="*/ 101 w 101"/>
                <a:gd name="T11" fmla="*/ 51 h 102"/>
                <a:gd name="T12" fmla="*/ 94 w 101"/>
                <a:gd name="T13" fmla="*/ 63 h 102"/>
                <a:gd name="T14" fmla="*/ 6 w 101"/>
                <a:gd name="T15" fmla="*/ 102 h 102"/>
                <a:gd name="T16" fmla="*/ 2 w 101"/>
                <a:gd name="T17" fmla="*/ 101 h 102"/>
                <a:gd name="T18" fmla="*/ 0 w 101"/>
                <a:gd name="T19" fmla="*/ 97 h 102"/>
                <a:gd name="T20" fmla="*/ 5 w 101"/>
                <a:gd name="T21" fmla="*/ 77 h 102"/>
                <a:gd name="T22" fmla="*/ 15 w 101"/>
                <a:gd name="T23" fmla="*/ 31 h 102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0" h="102">
                  <a:moveTo>
                    <a:pt x="15" y="31"/>
                  </a:moveTo>
                  <a:cubicBezTo>
                    <a:pt x="21" y="5"/>
                    <a:pt x="21" y="5"/>
                    <a:pt x="21" y="5"/>
                  </a:cubicBezTo>
                  <a:cubicBezTo>
                    <a:pt x="21" y="5"/>
                    <a:pt x="22" y="2"/>
                    <a:pt x="26" y="1"/>
                  </a:cubicBezTo>
                  <a:cubicBezTo>
                    <a:pt x="29" y="0"/>
                    <a:pt x="32" y="2"/>
                    <a:pt x="32" y="2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101" y="46"/>
                    <a:pt x="101" y="51"/>
                  </a:cubicBezTo>
                  <a:cubicBezTo>
                    <a:pt x="101" y="60"/>
                    <a:pt x="94" y="63"/>
                    <a:pt x="94" y="63"/>
                  </a:cubicBezTo>
                  <a:cubicBezTo>
                    <a:pt x="6" y="102"/>
                    <a:pt x="6" y="102"/>
                    <a:pt x="6" y="102"/>
                  </a:cubicBezTo>
                  <a:cubicBezTo>
                    <a:pt x="6" y="102"/>
                    <a:pt x="3" y="102"/>
                    <a:pt x="2" y="101"/>
                  </a:cubicBezTo>
                  <a:cubicBezTo>
                    <a:pt x="0" y="99"/>
                    <a:pt x="0" y="97"/>
                    <a:pt x="0" y="97"/>
                  </a:cubicBezTo>
                  <a:cubicBezTo>
                    <a:pt x="5" y="77"/>
                    <a:pt x="5" y="77"/>
                    <a:pt x="5" y="77"/>
                  </a:cubicBezTo>
                  <a:lnTo>
                    <a:pt x="15" y="31"/>
                  </a:lnTo>
                  <a:close/>
                </a:path>
              </a:pathLst>
            </a:custGeom>
            <a:solidFill>
              <a:schemeClr val="accent1"/>
            </a:solidFill>
            <a:ln w="3175" cap="flat" cmpd="sng" algn="ctr">
              <a:noFill/>
              <a:prstDash val="solid"/>
            </a:ln>
            <a:effectLst/>
          </p:spPr>
          <p:txBody>
            <a:bodyPr lIns="91412" tIns="45705" rIns="91412" bIns="45705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1065" kern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0" name="Freeform 6"/>
            <p:cNvSpPr>
              <a:spLocks noChangeAspect="1" noEditPoints="1"/>
            </p:cNvSpPr>
            <p:nvPr/>
          </p:nvSpPr>
          <p:spPr bwMode="auto">
            <a:xfrm>
              <a:off x="3469482" y="2717006"/>
              <a:ext cx="170260" cy="180975"/>
            </a:xfrm>
            <a:custGeom>
              <a:gdLst>
                <a:gd name="T0" fmla="*/ 67 w 376"/>
                <a:gd name="T1" fmla="*/ 3 h 401"/>
                <a:gd name="T2" fmla="*/ 62 w 376"/>
                <a:gd name="T3" fmla="*/ 3 h 401"/>
                <a:gd name="T4" fmla="*/ 0 w 376"/>
                <a:gd name="T5" fmla="*/ 159 h 401"/>
                <a:gd name="T6" fmla="*/ 65 w 376"/>
                <a:gd name="T7" fmla="*/ 223 h 401"/>
                <a:gd name="T8" fmla="*/ 129 w 376"/>
                <a:gd name="T9" fmla="*/ 159 h 401"/>
                <a:gd name="T10" fmla="*/ 67 w 376"/>
                <a:gd name="T11" fmla="*/ 3 h 401"/>
                <a:gd name="T12" fmla="*/ 313 w 376"/>
                <a:gd name="T13" fmla="*/ 3 h 401"/>
                <a:gd name="T14" fmla="*/ 309 w 376"/>
                <a:gd name="T15" fmla="*/ 3 h 401"/>
                <a:gd name="T16" fmla="*/ 246 w 376"/>
                <a:gd name="T17" fmla="*/ 159 h 401"/>
                <a:gd name="T18" fmla="*/ 311 w 376"/>
                <a:gd name="T19" fmla="*/ 223 h 401"/>
                <a:gd name="T20" fmla="*/ 376 w 376"/>
                <a:gd name="T21" fmla="*/ 159 h 401"/>
                <a:gd name="T22" fmla="*/ 313 w 376"/>
                <a:gd name="T23" fmla="*/ 3 h 401"/>
                <a:gd name="T24" fmla="*/ 185 w 376"/>
                <a:gd name="T25" fmla="*/ 180 h 401"/>
                <a:gd name="T26" fmla="*/ 123 w 376"/>
                <a:gd name="T27" fmla="*/ 337 h 401"/>
                <a:gd name="T28" fmla="*/ 188 w 376"/>
                <a:gd name="T29" fmla="*/ 401 h 401"/>
                <a:gd name="T30" fmla="*/ 253 w 376"/>
                <a:gd name="T31" fmla="*/ 337 h 401"/>
                <a:gd name="T32" fmla="*/ 190 w 376"/>
                <a:gd name="T33" fmla="*/ 180 h 401"/>
                <a:gd name="T34" fmla="*/ 185 w 376"/>
                <a:gd name="T35" fmla="*/ 180 h 401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76" h="401">
                  <a:moveTo>
                    <a:pt x="67" y="3"/>
                  </a:moveTo>
                  <a:cubicBezTo>
                    <a:pt x="67" y="0"/>
                    <a:pt x="62" y="0"/>
                    <a:pt x="62" y="3"/>
                  </a:cubicBezTo>
                  <a:cubicBezTo>
                    <a:pt x="52" y="85"/>
                    <a:pt x="0" y="102"/>
                    <a:pt x="0" y="159"/>
                  </a:cubicBezTo>
                  <a:cubicBezTo>
                    <a:pt x="0" y="195"/>
                    <a:pt x="29" y="223"/>
                    <a:pt x="65" y="223"/>
                  </a:cubicBezTo>
                  <a:cubicBezTo>
                    <a:pt x="100" y="223"/>
                    <a:pt x="129" y="195"/>
                    <a:pt x="129" y="159"/>
                  </a:cubicBezTo>
                  <a:cubicBezTo>
                    <a:pt x="129" y="102"/>
                    <a:pt x="77" y="85"/>
                    <a:pt x="67" y="3"/>
                  </a:cubicBezTo>
                  <a:close/>
                  <a:moveTo>
                    <a:pt x="313" y="3"/>
                  </a:moveTo>
                  <a:cubicBezTo>
                    <a:pt x="313" y="0"/>
                    <a:pt x="309" y="0"/>
                    <a:pt x="309" y="3"/>
                  </a:cubicBezTo>
                  <a:cubicBezTo>
                    <a:pt x="298" y="85"/>
                    <a:pt x="246" y="102"/>
                    <a:pt x="246" y="159"/>
                  </a:cubicBezTo>
                  <a:cubicBezTo>
                    <a:pt x="246" y="195"/>
                    <a:pt x="276" y="223"/>
                    <a:pt x="311" y="223"/>
                  </a:cubicBezTo>
                  <a:cubicBezTo>
                    <a:pt x="346" y="223"/>
                    <a:pt x="376" y="195"/>
                    <a:pt x="376" y="159"/>
                  </a:cubicBezTo>
                  <a:cubicBezTo>
                    <a:pt x="376" y="102"/>
                    <a:pt x="324" y="85"/>
                    <a:pt x="313" y="3"/>
                  </a:cubicBezTo>
                  <a:close/>
                  <a:moveTo>
                    <a:pt x="185" y="180"/>
                  </a:moveTo>
                  <a:cubicBezTo>
                    <a:pt x="175" y="263"/>
                    <a:pt x="123" y="280"/>
                    <a:pt x="123" y="337"/>
                  </a:cubicBezTo>
                  <a:cubicBezTo>
                    <a:pt x="123" y="372"/>
                    <a:pt x="153" y="401"/>
                    <a:pt x="188" y="401"/>
                  </a:cubicBezTo>
                  <a:cubicBezTo>
                    <a:pt x="223" y="401"/>
                    <a:pt x="253" y="372"/>
                    <a:pt x="253" y="337"/>
                  </a:cubicBezTo>
                  <a:cubicBezTo>
                    <a:pt x="253" y="280"/>
                    <a:pt x="200" y="263"/>
                    <a:pt x="190" y="180"/>
                  </a:cubicBezTo>
                  <a:cubicBezTo>
                    <a:pt x="190" y="178"/>
                    <a:pt x="186" y="178"/>
                    <a:pt x="185" y="180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lIns="91412" tIns="45705" rIns="91412" bIns="45705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n-US" sz="2000" kern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2" name="组合 39"/>
          <p:cNvGrpSpPr/>
          <p:nvPr/>
        </p:nvGrpSpPr>
        <p:grpSpPr>
          <a:xfrm>
            <a:off x="6527633" y="2754318"/>
            <a:ext cx="1937740" cy="1908175"/>
            <a:chOff x="5117306" y="2065735"/>
            <a:chExt cx="1453754" cy="1431131"/>
          </a:xfrm>
        </p:grpSpPr>
        <p:sp>
          <p:nvSpPr>
            <p:cNvPr id="2" name="Freeform 17"/>
            <p:cNvSpPr>
              <a:spLocks noChangeAspect="1"/>
            </p:cNvSpPr>
            <p:nvPr/>
          </p:nvSpPr>
          <p:spPr bwMode="auto">
            <a:xfrm>
              <a:off x="5117306" y="2065735"/>
              <a:ext cx="1453754" cy="1431131"/>
            </a:xfrm>
            <a:custGeom>
              <a:gdLst>
                <a:gd name="T0" fmla="*/ 145 w 145"/>
                <a:gd name="T1" fmla="*/ 74 h 143"/>
                <a:gd name="T2" fmla="*/ 133 w 145"/>
                <a:gd name="T3" fmla="*/ 88 h 143"/>
                <a:gd name="T4" fmla="*/ 8 w 145"/>
                <a:gd name="T5" fmla="*/ 143 h 143"/>
                <a:gd name="T6" fmla="*/ 2 w 145"/>
                <a:gd name="T7" fmla="*/ 141 h 143"/>
                <a:gd name="T8" fmla="*/ 0 w 145"/>
                <a:gd name="T9" fmla="*/ 135 h 143"/>
                <a:gd name="T10" fmla="*/ 6 w 145"/>
                <a:gd name="T11" fmla="*/ 108 h 143"/>
                <a:gd name="T12" fmla="*/ 50 w 145"/>
                <a:gd name="T13" fmla="*/ 73 h 143"/>
                <a:gd name="T14" fmla="*/ 21 w 145"/>
                <a:gd name="T15" fmla="*/ 44 h 143"/>
                <a:gd name="T16" fmla="*/ 29 w 145"/>
                <a:gd name="T17" fmla="*/ 8 h 143"/>
                <a:gd name="T18" fmla="*/ 36 w 145"/>
                <a:gd name="T19" fmla="*/ 1 h 143"/>
                <a:gd name="T20" fmla="*/ 44 w 145"/>
                <a:gd name="T21" fmla="*/ 3 h 143"/>
                <a:gd name="T22" fmla="*/ 138 w 145"/>
                <a:gd name="T23" fmla="*/ 61 h 143"/>
                <a:gd name="T24" fmla="*/ 145 w 145"/>
                <a:gd name="T25" fmla="*/ 74 h 14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5" h="143">
                  <a:moveTo>
                    <a:pt x="145" y="74"/>
                  </a:moveTo>
                  <a:cubicBezTo>
                    <a:pt x="145" y="82"/>
                    <a:pt x="133" y="88"/>
                    <a:pt x="133" y="88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8" y="143"/>
                    <a:pt x="4" y="143"/>
                    <a:pt x="2" y="141"/>
                  </a:cubicBezTo>
                  <a:cubicBezTo>
                    <a:pt x="0" y="139"/>
                    <a:pt x="0" y="135"/>
                    <a:pt x="0" y="135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6" y="108"/>
                    <a:pt x="50" y="92"/>
                    <a:pt x="50" y="73"/>
                  </a:cubicBezTo>
                  <a:cubicBezTo>
                    <a:pt x="49" y="57"/>
                    <a:pt x="21" y="44"/>
                    <a:pt x="21" y="44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31" y="3"/>
                    <a:pt x="36" y="1"/>
                  </a:cubicBezTo>
                  <a:cubicBezTo>
                    <a:pt x="40" y="0"/>
                    <a:pt x="44" y="3"/>
                    <a:pt x="44" y="3"/>
                  </a:cubicBezTo>
                  <a:cubicBezTo>
                    <a:pt x="138" y="61"/>
                    <a:pt x="138" y="61"/>
                    <a:pt x="138" y="61"/>
                  </a:cubicBezTo>
                  <a:cubicBezTo>
                    <a:pt x="138" y="61"/>
                    <a:pt x="145" y="65"/>
                    <a:pt x="145" y="74"/>
                  </a:cubicBezTo>
                  <a:close/>
                </a:path>
              </a:pathLst>
            </a:custGeom>
            <a:solidFill>
              <a:schemeClr val="accent4"/>
            </a:solidFill>
            <a:ln w="3175" cap="flat" cmpd="sng" algn="ctr">
              <a:noFill/>
              <a:prstDash val="solid"/>
            </a:ln>
            <a:effectLst/>
          </p:spPr>
          <p:txBody>
            <a:bodyPr lIns="91412" tIns="45705" rIns="91412" bIns="45705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1065" kern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1" name="Freeform 26"/>
            <p:cNvSpPr>
              <a:spLocks noChangeAspect="1"/>
            </p:cNvSpPr>
            <p:nvPr/>
          </p:nvSpPr>
          <p:spPr bwMode="auto">
            <a:xfrm>
              <a:off x="5865019" y="2717007"/>
              <a:ext cx="182166" cy="189310"/>
            </a:xfrm>
            <a:custGeom>
              <a:gdLst>
                <a:gd name="T0" fmla="*/ 103 w 274"/>
                <a:gd name="T1" fmla="*/ 284 h 284"/>
                <a:gd name="T2" fmla="*/ 80 w 274"/>
                <a:gd name="T3" fmla="*/ 273 h 284"/>
                <a:gd name="T4" fmla="*/ 9 w 274"/>
                <a:gd name="T5" fmla="*/ 178 h 284"/>
                <a:gd name="T6" fmla="*/ 14 w 274"/>
                <a:gd name="T7" fmla="*/ 139 h 284"/>
                <a:gd name="T8" fmla="*/ 53 w 274"/>
                <a:gd name="T9" fmla="*/ 145 h 284"/>
                <a:gd name="T10" fmla="*/ 100 w 274"/>
                <a:gd name="T11" fmla="*/ 207 h 284"/>
                <a:gd name="T12" fmla="*/ 219 w 274"/>
                <a:gd name="T13" fmla="*/ 17 h 284"/>
                <a:gd name="T14" fmla="*/ 257 w 274"/>
                <a:gd name="T15" fmla="*/ 8 h 284"/>
                <a:gd name="T16" fmla="*/ 266 w 274"/>
                <a:gd name="T17" fmla="*/ 47 h 284"/>
                <a:gd name="T18" fmla="*/ 126 w 274"/>
                <a:gd name="T19" fmla="*/ 271 h 284"/>
                <a:gd name="T20" fmla="*/ 104 w 274"/>
                <a:gd name="T21" fmla="*/ 284 h 284"/>
                <a:gd name="T22" fmla="*/ 103 w 274"/>
                <a:gd name="T23" fmla="*/ 284 h 28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74" h="284">
                  <a:moveTo>
                    <a:pt x="103" y="284"/>
                  </a:moveTo>
                  <a:cubicBezTo>
                    <a:pt x="94" y="284"/>
                    <a:pt x="86" y="280"/>
                    <a:pt x="80" y="273"/>
                  </a:cubicBezTo>
                  <a:cubicBezTo>
                    <a:pt x="9" y="178"/>
                    <a:pt x="9" y="178"/>
                    <a:pt x="9" y="178"/>
                  </a:cubicBezTo>
                  <a:cubicBezTo>
                    <a:pt x="0" y="166"/>
                    <a:pt x="2" y="149"/>
                    <a:pt x="14" y="139"/>
                  </a:cubicBezTo>
                  <a:cubicBezTo>
                    <a:pt x="27" y="130"/>
                    <a:pt x="44" y="133"/>
                    <a:pt x="53" y="145"/>
                  </a:cubicBezTo>
                  <a:cubicBezTo>
                    <a:pt x="100" y="207"/>
                    <a:pt x="100" y="207"/>
                    <a:pt x="100" y="207"/>
                  </a:cubicBezTo>
                  <a:cubicBezTo>
                    <a:pt x="219" y="17"/>
                    <a:pt x="219" y="17"/>
                    <a:pt x="219" y="17"/>
                  </a:cubicBezTo>
                  <a:cubicBezTo>
                    <a:pt x="227" y="4"/>
                    <a:pt x="244" y="0"/>
                    <a:pt x="257" y="8"/>
                  </a:cubicBezTo>
                  <a:cubicBezTo>
                    <a:pt x="270" y="16"/>
                    <a:pt x="274" y="33"/>
                    <a:pt x="266" y="47"/>
                  </a:cubicBezTo>
                  <a:cubicBezTo>
                    <a:pt x="126" y="271"/>
                    <a:pt x="126" y="271"/>
                    <a:pt x="126" y="271"/>
                  </a:cubicBezTo>
                  <a:cubicBezTo>
                    <a:pt x="121" y="279"/>
                    <a:pt x="113" y="283"/>
                    <a:pt x="104" y="284"/>
                  </a:cubicBezTo>
                  <a:cubicBezTo>
                    <a:pt x="104" y="284"/>
                    <a:pt x="103" y="284"/>
                    <a:pt x="103" y="284"/>
                  </a:cubicBezTo>
                  <a:close/>
                </a:path>
              </a:pathLst>
            </a:custGeom>
            <a:solidFill>
              <a:sysClr val="window" lastClr="FFFFFF"/>
            </a:solidFill>
            <a:ln>
              <a:noFill/>
            </a:ln>
          </p:spPr>
          <p:txBody>
            <a:bodyPr lIns="91412" tIns="45705" rIns="91412" bIns="45705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en-US" sz="2000" kern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3" name="组合 37"/>
          <p:cNvGrpSpPr/>
          <p:nvPr/>
        </p:nvGrpSpPr>
        <p:grpSpPr>
          <a:xfrm>
            <a:off x="4610524" y="3113092"/>
            <a:ext cx="1295000" cy="1265237"/>
            <a:chOff x="3679031" y="2334816"/>
            <a:chExt cx="971550" cy="948928"/>
          </a:xfrm>
        </p:grpSpPr>
        <p:sp>
          <p:nvSpPr>
            <p:cNvPr id="4" name="Freeform 18"/>
            <p:cNvSpPr/>
            <p:nvPr/>
          </p:nvSpPr>
          <p:spPr bwMode="auto">
            <a:xfrm>
              <a:off x="3679031" y="2334816"/>
              <a:ext cx="971550" cy="948928"/>
            </a:xfrm>
            <a:custGeom>
              <a:gdLst>
                <a:gd name="T0" fmla="*/ 127 w 127"/>
                <a:gd name="T1" fmla="*/ 64 h 124"/>
                <a:gd name="T2" fmla="*/ 117 w 127"/>
                <a:gd name="T3" fmla="*/ 76 h 124"/>
                <a:gd name="T4" fmla="*/ 8 w 127"/>
                <a:gd name="T5" fmla="*/ 124 h 124"/>
                <a:gd name="T6" fmla="*/ 2 w 127"/>
                <a:gd name="T7" fmla="*/ 123 h 124"/>
                <a:gd name="T8" fmla="*/ 1 w 127"/>
                <a:gd name="T9" fmla="*/ 118 h 124"/>
                <a:gd name="T10" fmla="*/ 6 w 127"/>
                <a:gd name="T11" fmla="*/ 94 h 124"/>
                <a:gd name="T12" fmla="*/ 39 w 127"/>
                <a:gd name="T13" fmla="*/ 62 h 124"/>
                <a:gd name="T14" fmla="*/ 19 w 127"/>
                <a:gd name="T15" fmla="*/ 38 h 124"/>
                <a:gd name="T16" fmla="*/ 26 w 127"/>
                <a:gd name="T17" fmla="*/ 6 h 124"/>
                <a:gd name="T18" fmla="*/ 32 w 127"/>
                <a:gd name="T19" fmla="*/ 1 h 124"/>
                <a:gd name="T20" fmla="*/ 39 w 127"/>
                <a:gd name="T21" fmla="*/ 2 h 124"/>
                <a:gd name="T22" fmla="*/ 121 w 127"/>
                <a:gd name="T23" fmla="*/ 52 h 124"/>
                <a:gd name="T24" fmla="*/ 127 w 127"/>
                <a:gd name="T25" fmla="*/ 64 h 124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7" h="124">
                  <a:moveTo>
                    <a:pt x="127" y="64"/>
                  </a:moveTo>
                  <a:cubicBezTo>
                    <a:pt x="127" y="71"/>
                    <a:pt x="117" y="76"/>
                    <a:pt x="117" y="76"/>
                  </a:cubicBezTo>
                  <a:cubicBezTo>
                    <a:pt x="8" y="124"/>
                    <a:pt x="8" y="124"/>
                    <a:pt x="8" y="124"/>
                  </a:cubicBezTo>
                  <a:cubicBezTo>
                    <a:pt x="8" y="124"/>
                    <a:pt x="4" y="124"/>
                    <a:pt x="2" y="123"/>
                  </a:cubicBezTo>
                  <a:cubicBezTo>
                    <a:pt x="0" y="121"/>
                    <a:pt x="1" y="118"/>
                    <a:pt x="1" y="118"/>
                  </a:cubicBezTo>
                  <a:cubicBezTo>
                    <a:pt x="6" y="94"/>
                    <a:pt x="6" y="94"/>
                    <a:pt x="6" y="94"/>
                  </a:cubicBezTo>
                  <a:cubicBezTo>
                    <a:pt x="6" y="94"/>
                    <a:pt x="39" y="81"/>
                    <a:pt x="39" y="62"/>
                  </a:cubicBezTo>
                  <a:cubicBezTo>
                    <a:pt x="40" y="48"/>
                    <a:pt x="19" y="38"/>
                    <a:pt x="19" y="38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6" y="6"/>
                    <a:pt x="28" y="2"/>
                    <a:pt x="32" y="1"/>
                  </a:cubicBezTo>
                  <a:cubicBezTo>
                    <a:pt x="36" y="0"/>
                    <a:pt x="39" y="2"/>
                    <a:pt x="39" y="2"/>
                  </a:cubicBezTo>
                  <a:cubicBezTo>
                    <a:pt x="121" y="52"/>
                    <a:pt x="121" y="52"/>
                    <a:pt x="121" y="52"/>
                  </a:cubicBezTo>
                  <a:cubicBezTo>
                    <a:pt x="121" y="52"/>
                    <a:pt x="127" y="57"/>
                    <a:pt x="127" y="64"/>
                  </a:cubicBezTo>
                  <a:close/>
                </a:path>
              </a:pathLst>
            </a:custGeom>
            <a:solidFill>
              <a:schemeClr val="accent2"/>
            </a:solidFill>
            <a:ln w="3175" cap="flat" cmpd="sng" algn="ctr">
              <a:noFill/>
              <a:prstDash val="solid"/>
            </a:ln>
            <a:effectLst/>
          </p:spPr>
          <p:txBody>
            <a:bodyPr lIns="91412" tIns="45705" rIns="91412" bIns="45705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1065" kern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2" name="Freeform 442"/>
            <p:cNvSpPr>
              <a:spLocks noEditPoints="1"/>
            </p:cNvSpPr>
            <p:nvPr/>
          </p:nvSpPr>
          <p:spPr bwMode="auto">
            <a:xfrm>
              <a:off x="4106466" y="2730103"/>
              <a:ext cx="194072" cy="166688"/>
            </a:xfrm>
            <a:custGeom>
              <a:gdLst>
                <a:gd name="T0" fmla="*/ 278 w 288"/>
                <a:gd name="T1" fmla="*/ 0 h 246"/>
                <a:gd name="T2" fmla="*/ 52 w 288"/>
                <a:gd name="T3" fmla="*/ 0 h 246"/>
                <a:gd name="T4" fmla="*/ 42 w 288"/>
                <a:gd name="T5" fmla="*/ 10 h 246"/>
                <a:gd name="T6" fmla="*/ 42 w 288"/>
                <a:gd name="T7" fmla="*/ 43 h 246"/>
                <a:gd name="T8" fmla="*/ 10 w 288"/>
                <a:gd name="T9" fmla="*/ 43 h 246"/>
                <a:gd name="T10" fmla="*/ 0 w 288"/>
                <a:gd name="T11" fmla="*/ 53 h 246"/>
                <a:gd name="T12" fmla="*/ 0 w 288"/>
                <a:gd name="T13" fmla="*/ 219 h 246"/>
                <a:gd name="T14" fmla="*/ 27 w 288"/>
                <a:gd name="T15" fmla="*/ 246 h 246"/>
                <a:gd name="T16" fmla="*/ 52 w 288"/>
                <a:gd name="T17" fmla="*/ 246 h 246"/>
                <a:gd name="T18" fmla="*/ 241 w 288"/>
                <a:gd name="T19" fmla="*/ 246 h 246"/>
                <a:gd name="T20" fmla="*/ 278 w 288"/>
                <a:gd name="T21" fmla="*/ 246 h 246"/>
                <a:gd name="T22" fmla="*/ 288 w 288"/>
                <a:gd name="T23" fmla="*/ 236 h 246"/>
                <a:gd name="T24" fmla="*/ 288 w 288"/>
                <a:gd name="T25" fmla="*/ 10 h 246"/>
                <a:gd name="T26" fmla="*/ 278 w 288"/>
                <a:gd name="T27" fmla="*/ 0 h 246"/>
                <a:gd name="T28" fmla="*/ 271 w 288"/>
                <a:gd name="T29" fmla="*/ 229 h 246"/>
                <a:gd name="T30" fmla="*/ 241 w 288"/>
                <a:gd name="T31" fmla="*/ 229 h 246"/>
                <a:gd name="T32" fmla="*/ 52 w 288"/>
                <a:gd name="T33" fmla="*/ 229 h 246"/>
                <a:gd name="T34" fmla="*/ 27 w 288"/>
                <a:gd name="T35" fmla="*/ 229 h 246"/>
                <a:gd name="T36" fmla="*/ 17 w 288"/>
                <a:gd name="T37" fmla="*/ 219 h 246"/>
                <a:gd name="T38" fmla="*/ 17 w 288"/>
                <a:gd name="T39" fmla="*/ 60 h 246"/>
                <a:gd name="T40" fmla="*/ 42 w 288"/>
                <a:gd name="T41" fmla="*/ 60 h 246"/>
                <a:gd name="T42" fmla="*/ 42 w 288"/>
                <a:gd name="T43" fmla="*/ 214 h 246"/>
                <a:gd name="T44" fmla="*/ 59 w 288"/>
                <a:gd name="T45" fmla="*/ 214 h 246"/>
                <a:gd name="T46" fmla="*/ 59 w 288"/>
                <a:gd name="T47" fmla="*/ 60 h 246"/>
                <a:gd name="T48" fmla="*/ 59 w 288"/>
                <a:gd name="T49" fmla="*/ 60 h 246"/>
                <a:gd name="T50" fmla="*/ 59 w 288"/>
                <a:gd name="T51" fmla="*/ 43 h 246"/>
                <a:gd name="T52" fmla="*/ 59 w 288"/>
                <a:gd name="T53" fmla="*/ 17 h 246"/>
                <a:gd name="T54" fmla="*/ 271 w 288"/>
                <a:gd name="T55" fmla="*/ 17 h 246"/>
                <a:gd name="T56" fmla="*/ 271 w 288"/>
                <a:gd name="T57" fmla="*/ 229 h 246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88" h="246">
                  <a:moveTo>
                    <a:pt x="278" y="0"/>
                  </a:moveTo>
                  <a:cubicBezTo>
                    <a:pt x="52" y="0"/>
                    <a:pt x="52" y="0"/>
                    <a:pt x="52" y="0"/>
                  </a:cubicBezTo>
                  <a:cubicBezTo>
                    <a:pt x="44" y="0"/>
                    <a:pt x="42" y="2"/>
                    <a:pt x="42" y="10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2" y="43"/>
                    <a:pt x="0" y="45"/>
                    <a:pt x="0" y="53"/>
                  </a:cubicBezTo>
                  <a:cubicBezTo>
                    <a:pt x="0" y="219"/>
                    <a:pt x="0" y="219"/>
                    <a:pt x="0" y="219"/>
                  </a:cubicBezTo>
                  <a:cubicBezTo>
                    <a:pt x="0" y="231"/>
                    <a:pt x="14" y="246"/>
                    <a:pt x="27" y="246"/>
                  </a:cubicBezTo>
                  <a:cubicBezTo>
                    <a:pt x="52" y="246"/>
                    <a:pt x="52" y="246"/>
                    <a:pt x="52" y="246"/>
                  </a:cubicBezTo>
                  <a:cubicBezTo>
                    <a:pt x="241" y="246"/>
                    <a:pt x="241" y="246"/>
                    <a:pt x="241" y="246"/>
                  </a:cubicBezTo>
                  <a:cubicBezTo>
                    <a:pt x="278" y="246"/>
                    <a:pt x="278" y="246"/>
                    <a:pt x="278" y="246"/>
                  </a:cubicBezTo>
                  <a:cubicBezTo>
                    <a:pt x="286" y="246"/>
                    <a:pt x="288" y="244"/>
                    <a:pt x="288" y="236"/>
                  </a:cubicBezTo>
                  <a:cubicBezTo>
                    <a:pt x="288" y="10"/>
                    <a:pt x="288" y="10"/>
                    <a:pt x="288" y="10"/>
                  </a:cubicBezTo>
                  <a:cubicBezTo>
                    <a:pt x="288" y="2"/>
                    <a:pt x="286" y="0"/>
                    <a:pt x="278" y="0"/>
                  </a:cubicBezTo>
                  <a:close/>
                  <a:moveTo>
                    <a:pt x="271" y="229"/>
                  </a:moveTo>
                  <a:cubicBezTo>
                    <a:pt x="241" y="229"/>
                    <a:pt x="241" y="229"/>
                    <a:pt x="241" y="229"/>
                  </a:cubicBezTo>
                  <a:cubicBezTo>
                    <a:pt x="52" y="229"/>
                    <a:pt x="52" y="229"/>
                    <a:pt x="52" y="229"/>
                  </a:cubicBezTo>
                  <a:cubicBezTo>
                    <a:pt x="27" y="229"/>
                    <a:pt x="27" y="229"/>
                    <a:pt x="27" y="229"/>
                  </a:cubicBezTo>
                  <a:cubicBezTo>
                    <a:pt x="24" y="229"/>
                    <a:pt x="17" y="222"/>
                    <a:pt x="17" y="219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42" y="60"/>
                    <a:pt x="42" y="60"/>
                    <a:pt x="42" y="60"/>
                  </a:cubicBezTo>
                  <a:cubicBezTo>
                    <a:pt x="42" y="214"/>
                    <a:pt x="42" y="214"/>
                    <a:pt x="42" y="214"/>
                  </a:cubicBezTo>
                  <a:cubicBezTo>
                    <a:pt x="59" y="214"/>
                    <a:pt x="59" y="214"/>
                    <a:pt x="59" y="214"/>
                  </a:cubicBezTo>
                  <a:cubicBezTo>
                    <a:pt x="59" y="60"/>
                    <a:pt x="59" y="60"/>
                    <a:pt x="59" y="60"/>
                  </a:cubicBezTo>
                  <a:cubicBezTo>
                    <a:pt x="59" y="60"/>
                    <a:pt x="59" y="60"/>
                    <a:pt x="59" y="60"/>
                  </a:cubicBezTo>
                  <a:cubicBezTo>
                    <a:pt x="59" y="43"/>
                    <a:pt x="59" y="43"/>
                    <a:pt x="59" y="43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271" y="17"/>
                    <a:pt x="271" y="17"/>
                    <a:pt x="271" y="17"/>
                  </a:cubicBezTo>
                  <a:lnTo>
                    <a:pt x="271" y="229"/>
                  </a:lnTo>
                  <a:close/>
                </a:path>
              </a:pathLst>
            </a:cu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91412" tIns="45705" rIns="91412" bIns="45705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3" name="Rectangle 443"/>
            <p:cNvSpPr>
              <a:spLocks noChangeArrowheads="1"/>
            </p:cNvSpPr>
            <p:nvPr/>
          </p:nvSpPr>
          <p:spPr bwMode="auto">
            <a:xfrm>
              <a:off x="4161235" y="2757488"/>
              <a:ext cx="51197" cy="51197"/>
            </a:xfrm>
            <a:prstGeom prst="rect">
              <a:avLst/>
            </a:pr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12" tIns="45705" rIns="91412" bIns="45705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4" name="Rectangle 444"/>
            <p:cNvSpPr>
              <a:spLocks noChangeArrowheads="1"/>
            </p:cNvSpPr>
            <p:nvPr/>
          </p:nvSpPr>
          <p:spPr bwMode="auto">
            <a:xfrm>
              <a:off x="4229100" y="2764632"/>
              <a:ext cx="42863" cy="83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12" tIns="45705" rIns="91412" bIns="45705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5" name="Rectangle 445"/>
            <p:cNvSpPr>
              <a:spLocks noChangeArrowheads="1"/>
            </p:cNvSpPr>
            <p:nvPr/>
          </p:nvSpPr>
          <p:spPr bwMode="auto">
            <a:xfrm>
              <a:off x="4229100" y="2790825"/>
              <a:ext cx="42863" cy="8335"/>
            </a:xfrm>
            <a:prstGeom prst="rect">
              <a:avLst/>
            </a:pr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12" tIns="45705" rIns="91412" bIns="45705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6" name="Rectangle 446"/>
            <p:cNvSpPr>
              <a:spLocks noChangeArrowheads="1"/>
            </p:cNvSpPr>
            <p:nvPr/>
          </p:nvSpPr>
          <p:spPr bwMode="auto">
            <a:xfrm>
              <a:off x="4161235" y="2826544"/>
              <a:ext cx="110728" cy="83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12" tIns="45705" rIns="91412" bIns="45705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  <p:sp>
          <p:nvSpPr>
            <p:cNvPr id="17" name="Rectangle 447"/>
            <p:cNvSpPr>
              <a:spLocks noChangeArrowheads="1"/>
            </p:cNvSpPr>
            <p:nvPr/>
          </p:nvSpPr>
          <p:spPr bwMode="auto">
            <a:xfrm>
              <a:off x="4161235" y="2853928"/>
              <a:ext cx="110728" cy="8334"/>
            </a:xfrm>
            <a:prstGeom prst="rect">
              <a:avLst/>
            </a:prstGeom>
            <a:solidFill>
              <a:srgbClr val="FCFCF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412" tIns="45705" rIns="91412" bIns="45705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sz="2400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4" name="组合 38"/>
          <p:cNvGrpSpPr/>
          <p:nvPr/>
        </p:nvGrpSpPr>
        <p:grpSpPr>
          <a:xfrm>
            <a:off x="5529408" y="2994030"/>
            <a:ext cx="1480680" cy="1457325"/>
            <a:chOff x="4368404" y="2245519"/>
            <a:chExt cx="1110853" cy="1092994"/>
          </a:xfrm>
        </p:grpSpPr>
        <p:sp>
          <p:nvSpPr>
            <p:cNvPr id="3" name="Freeform 17"/>
            <p:cNvSpPr/>
            <p:nvPr/>
          </p:nvSpPr>
          <p:spPr bwMode="auto">
            <a:xfrm>
              <a:off x="4368404" y="2245519"/>
              <a:ext cx="1110853" cy="1092994"/>
            </a:xfrm>
            <a:custGeom>
              <a:gdLst>
                <a:gd name="T0" fmla="*/ 145 w 145"/>
                <a:gd name="T1" fmla="*/ 74 h 143"/>
                <a:gd name="T2" fmla="*/ 133 w 145"/>
                <a:gd name="T3" fmla="*/ 88 h 143"/>
                <a:gd name="T4" fmla="*/ 8 w 145"/>
                <a:gd name="T5" fmla="*/ 143 h 143"/>
                <a:gd name="T6" fmla="*/ 2 w 145"/>
                <a:gd name="T7" fmla="*/ 141 h 143"/>
                <a:gd name="T8" fmla="*/ 0 w 145"/>
                <a:gd name="T9" fmla="*/ 135 h 143"/>
                <a:gd name="T10" fmla="*/ 6 w 145"/>
                <a:gd name="T11" fmla="*/ 108 h 143"/>
                <a:gd name="T12" fmla="*/ 50 w 145"/>
                <a:gd name="T13" fmla="*/ 73 h 143"/>
                <a:gd name="T14" fmla="*/ 21 w 145"/>
                <a:gd name="T15" fmla="*/ 44 h 143"/>
                <a:gd name="T16" fmla="*/ 29 w 145"/>
                <a:gd name="T17" fmla="*/ 8 h 143"/>
                <a:gd name="T18" fmla="*/ 36 w 145"/>
                <a:gd name="T19" fmla="*/ 1 h 143"/>
                <a:gd name="T20" fmla="*/ 44 w 145"/>
                <a:gd name="T21" fmla="*/ 3 h 143"/>
                <a:gd name="T22" fmla="*/ 138 w 145"/>
                <a:gd name="T23" fmla="*/ 61 h 143"/>
                <a:gd name="T24" fmla="*/ 145 w 145"/>
                <a:gd name="T25" fmla="*/ 74 h 143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5" h="143">
                  <a:moveTo>
                    <a:pt x="145" y="74"/>
                  </a:moveTo>
                  <a:cubicBezTo>
                    <a:pt x="145" y="82"/>
                    <a:pt x="133" y="88"/>
                    <a:pt x="133" y="88"/>
                  </a:cubicBezTo>
                  <a:cubicBezTo>
                    <a:pt x="8" y="143"/>
                    <a:pt x="8" y="143"/>
                    <a:pt x="8" y="143"/>
                  </a:cubicBezTo>
                  <a:cubicBezTo>
                    <a:pt x="8" y="143"/>
                    <a:pt x="4" y="143"/>
                    <a:pt x="2" y="141"/>
                  </a:cubicBezTo>
                  <a:cubicBezTo>
                    <a:pt x="0" y="139"/>
                    <a:pt x="0" y="135"/>
                    <a:pt x="0" y="135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6" y="108"/>
                    <a:pt x="50" y="92"/>
                    <a:pt x="50" y="73"/>
                  </a:cubicBezTo>
                  <a:cubicBezTo>
                    <a:pt x="49" y="57"/>
                    <a:pt x="21" y="44"/>
                    <a:pt x="21" y="44"/>
                  </a:cubicBezTo>
                  <a:cubicBezTo>
                    <a:pt x="29" y="8"/>
                    <a:pt x="29" y="8"/>
                    <a:pt x="29" y="8"/>
                  </a:cubicBezTo>
                  <a:cubicBezTo>
                    <a:pt x="29" y="8"/>
                    <a:pt x="31" y="3"/>
                    <a:pt x="36" y="1"/>
                  </a:cubicBezTo>
                  <a:cubicBezTo>
                    <a:pt x="40" y="0"/>
                    <a:pt x="44" y="3"/>
                    <a:pt x="44" y="3"/>
                  </a:cubicBezTo>
                  <a:cubicBezTo>
                    <a:pt x="138" y="61"/>
                    <a:pt x="138" y="61"/>
                    <a:pt x="138" y="61"/>
                  </a:cubicBezTo>
                  <a:cubicBezTo>
                    <a:pt x="138" y="61"/>
                    <a:pt x="145" y="65"/>
                    <a:pt x="145" y="74"/>
                  </a:cubicBezTo>
                  <a:close/>
                </a:path>
              </a:pathLst>
            </a:custGeom>
            <a:solidFill>
              <a:schemeClr val="accent3"/>
            </a:solidFill>
            <a:ln w="3175" cap="flat" cmpd="sng" algn="ctr">
              <a:noFill/>
              <a:prstDash val="solid"/>
            </a:ln>
            <a:effectLst/>
          </p:spPr>
          <p:txBody>
            <a:bodyPr lIns="91412" tIns="45705" rIns="91412" bIns="45705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1065" kern="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18" name="Oval 56"/>
            <p:cNvSpPr>
              <a:spLocks noChangeArrowheads="1"/>
            </p:cNvSpPr>
            <p:nvPr/>
          </p:nvSpPr>
          <p:spPr bwMode="auto">
            <a:xfrm>
              <a:off x="4924425" y="2700338"/>
              <a:ext cx="226219" cy="226219"/>
            </a:xfrm>
            <a:prstGeom prst="ellipse">
              <a:avLst/>
            </a:prstGeom>
            <a:noFill/>
            <a:ln w="30163" cap="rnd">
              <a:solidFill>
                <a:srgbClr val="FFFFFF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71" tIns="40136" rIns="80271" bIns="40136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sz="16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19" name="Freeform 57"/>
            <p:cNvSpPr/>
            <p:nvPr/>
          </p:nvSpPr>
          <p:spPr bwMode="auto">
            <a:xfrm>
              <a:off x="4958954" y="2730104"/>
              <a:ext cx="116681" cy="105965"/>
            </a:xfrm>
            <a:custGeom>
              <a:gdLst>
                <a:gd name="T0" fmla="*/ 8 w 95"/>
                <a:gd name="T1" fmla="*/ 33 h 87"/>
                <a:gd name="T2" fmla="*/ 29 w 95"/>
                <a:gd name="T3" fmla="*/ 74 h 87"/>
                <a:gd name="T4" fmla="*/ 57 w 95"/>
                <a:gd name="T5" fmla="*/ 85 h 87"/>
                <a:gd name="T6" fmla="*/ 54 w 95"/>
                <a:gd name="T7" fmla="*/ 81 h 87"/>
                <a:gd name="T8" fmla="*/ 48 w 95"/>
                <a:gd name="T9" fmla="*/ 76 h 87"/>
                <a:gd name="T10" fmla="*/ 45 w 95"/>
                <a:gd name="T11" fmla="*/ 67 h 87"/>
                <a:gd name="T12" fmla="*/ 36 w 95"/>
                <a:gd name="T13" fmla="*/ 64 h 87"/>
                <a:gd name="T14" fmla="*/ 45 w 95"/>
                <a:gd name="T15" fmla="*/ 52 h 87"/>
                <a:gd name="T16" fmla="*/ 71 w 95"/>
                <a:gd name="T17" fmla="*/ 33 h 87"/>
                <a:gd name="T18" fmla="*/ 43 w 95"/>
                <a:gd name="T19" fmla="*/ 3 h 87"/>
                <a:gd name="T20" fmla="*/ 6 w 95"/>
                <a:gd name="T21" fmla="*/ 14 h 87"/>
                <a:gd name="T22" fmla="*/ 8 w 95"/>
                <a:gd name="T23" fmla="*/ 33 h 87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5" h="87">
                  <a:moveTo>
                    <a:pt x="8" y="33"/>
                  </a:moveTo>
                  <a:cubicBezTo>
                    <a:pt x="4" y="44"/>
                    <a:pt x="7" y="61"/>
                    <a:pt x="29" y="74"/>
                  </a:cubicBezTo>
                  <a:cubicBezTo>
                    <a:pt x="51" y="86"/>
                    <a:pt x="55" y="83"/>
                    <a:pt x="57" y="85"/>
                  </a:cubicBezTo>
                  <a:cubicBezTo>
                    <a:pt x="59" y="87"/>
                    <a:pt x="53" y="87"/>
                    <a:pt x="54" y="81"/>
                  </a:cubicBezTo>
                  <a:cubicBezTo>
                    <a:pt x="55" y="75"/>
                    <a:pt x="51" y="76"/>
                    <a:pt x="48" y="76"/>
                  </a:cubicBezTo>
                  <a:cubicBezTo>
                    <a:pt x="45" y="76"/>
                    <a:pt x="44" y="70"/>
                    <a:pt x="45" y="67"/>
                  </a:cubicBezTo>
                  <a:cubicBezTo>
                    <a:pt x="46" y="63"/>
                    <a:pt x="41" y="71"/>
                    <a:pt x="36" y="64"/>
                  </a:cubicBezTo>
                  <a:cubicBezTo>
                    <a:pt x="32" y="56"/>
                    <a:pt x="39" y="50"/>
                    <a:pt x="45" y="52"/>
                  </a:cubicBezTo>
                  <a:cubicBezTo>
                    <a:pt x="61" y="57"/>
                    <a:pt x="59" y="43"/>
                    <a:pt x="71" y="33"/>
                  </a:cubicBezTo>
                  <a:cubicBezTo>
                    <a:pt x="95" y="15"/>
                    <a:pt x="60" y="5"/>
                    <a:pt x="43" y="3"/>
                  </a:cubicBezTo>
                  <a:cubicBezTo>
                    <a:pt x="25" y="0"/>
                    <a:pt x="0" y="7"/>
                    <a:pt x="6" y="14"/>
                  </a:cubicBezTo>
                  <a:cubicBezTo>
                    <a:pt x="12" y="20"/>
                    <a:pt x="9" y="30"/>
                    <a:pt x="8" y="33"/>
                  </a:cubicBezTo>
                  <a:close/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71" tIns="40136" rIns="80271" bIns="40136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sz="16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0" name="Freeform 58"/>
            <p:cNvSpPr/>
            <p:nvPr/>
          </p:nvSpPr>
          <p:spPr bwMode="auto">
            <a:xfrm>
              <a:off x="5020866" y="2812257"/>
              <a:ext cx="89297" cy="103585"/>
            </a:xfrm>
            <a:custGeom>
              <a:gdLst>
                <a:gd name="T0" fmla="*/ 12 w 73"/>
                <a:gd name="T1" fmla="*/ 32 h 85"/>
                <a:gd name="T2" fmla="*/ 12 w 73"/>
                <a:gd name="T3" fmla="*/ 45 h 85"/>
                <a:gd name="T4" fmla="*/ 25 w 73"/>
                <a:gd name="T5" fmla="*/ 58 h 85"/>
                <a:gd name="T6" fmla="*/ 19 w 73"/>
                <a:gd name="T7" fmla="*/ 80 h 85"/>
                <a:gd name="T8" fmla="*/ 45 w 73"/>
                <a:gd name="T9" fmla="*/ 66 h 85"/>
                <a:gd name="T10" fmla="*/ 66 w 73"/>
                <a:gd name="T11" fmla="*/ 37 h 85"/>
                <a:gd name="T12" fmla="*/ 54 w 73"/>
                <a:gd name="T13" fmla="*/ 24 h 85"/>
                <a:gd name="T14" fmla="*/ 24 w 73"/>
                <a:gd name="T15" fmla="*/ 11 h 85"/>
                <a:gd name="T16" fmla="*/ 12 w 73"/>
                <a:gd name="T17" fmla="*/ 32 h 85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85">
                  <a:moveTo>
                    <a:pt x="12" y="32"/>
                  </a:moveTo>
                  <a:cubicBezTo>
                    <a:pt x="10" y="43"/>
                    <a:pt x="0" y="34"/>
                    <a:pt x="12" y="45"/>
                  </a:cubicBezTo>
                  <a:cubicBezTo>
                    <a:pt x="23" y="56"/>
                    <a:pt x="26" y="33"/>
                    <a:pt x="25" y="58"/>
                  </a:cubicBezTo>
                  <a:cubicBezTo>
                    <a:pt x="23" y="83"/>
                    <a:pt x="2" y="85"/>
                    <a:pt x="19" y="80"/>
                  </a:cubicBezTo>
                  <a:cubicBezTo>
                    <a:pt x="36" y="74"/>
                    <a:pt x="33" y="79"/>
                    <a:pt x="45" y="66"/>
                  </a:cubicBezTo>
                  <a:cubicBezTo>
                    <a:pt x="58" y="54"/>
                    <a:pt x="60" y="47"/>
                    <a:pt x="66" y="37"/>
                  </a:cubicBezTo>
                  <a:cubicBezTo>
                    <a:pt x="73" y="27"/>
                    <a:pt x="62" y="31"/>
                    <a:pt x="54" y="24"/>
                  </a:cubicBezTo>
                  <a:cubicBezTo>
                    <a:pt x="47" y="17"/>
                    <a:pt x="34" y="0"/>
                    <a:pt x="24" y="11"/>
                  </a:cubicBezTo>
                  <a:cubicBezTo>
                    <a:pt x="14" y="21"/>
                    <a:pt x="12" y="32"/>
                    <a:pt x="12" y="32"/>
                  </a:cubicBezTo>
                  <a:close/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71" tIns="40136" rIns="80271" bIns="40136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sz="16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1" name="Freeform 59"/>
            <p:cNvSpPr/>
            <p:nvPr/>
          </p:nvSpPr>
          <p:spPr bwMode="auto">
            <a:xfrm>
              <a:off x="5068492" y="2706292"/>
              <a:ext cx="78581" cy="145256"/>
            </a:xfrm>
            <a:custGeom>
              <a:gdLst>
                <a:gd name="T0" fmla="*/ 0 w 63"/>
                <a:gd name="T1" fmla="*/ 0 h 119"/>
                <a:gd name="T2" fmla="*/ 11 w 63"/>
                <a:gd name="T3" fmla="*/ 30 h 119"/>
                <a:gd name="T4" fmla="*/ 46 w 63"/>
                <a:gd name="T5" fmla="*/ 54 h 119"/>
                <a:gd name="T6" fmla="*/ 54 w 63"/>
                <a:gd name="T7" fmla="*/ 81 h 119"/>
                <a:gd name="T8" fmla="*/ 52 w 63"/>
                <a:gd name="T9" fmla="*/ 111 h 119"/>
                <a:gd name="T10" fmla="*/ 63 w 63"/>
                <a:gd name="T11" fmla="*/ 113 h 119"/>
              </a:gdLst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2" h="119">
                  <a:moveTo>
                    <a:pt x="0" y="0"/>
                  </a:moveTo>
                  <a:cubicBezTo>
                    <a:pt x="0" y="6"/>
                    <a:pt x="3" y="22"/>
                    <a:pt x="11" y="30"/>
                  </a:cubicBezTo>
                  <a:cubicBezTo>
                    <a:pt x="19" y="37"/>
                    <a:pt x="45" y="44"/>
                    <a:pt x="46" y="54"/>
                  </a:cubicBezTo>
                  <a:cubicBezTo>
                    <a:pt x="47" y="64"/>
                    <a:pt x="58" y="71"/>
                    <a:pt x="54" y="81"/>
                  </a:cubicBezTo>
                  <a:cubicBezTo>
                    <a:pt x="50" y="90"/>
                    <a:pt x="42" y="103"/>
                    <a:pt x="52" y="111"/>
                  </a:cubicBezTo>
                  <a:cubicBezTo>
                    <a:pt x="61" y="119"/>
                    <a:pt x="63" y="113"/>
                    <a:pt x="63" y="113"/>
                  </a:cubicBezTo>
                </a:path>
              </a:pathLst>
            </a:custGeom>
            <a:noFill/>
            <a:ln w="30163" cap="rnd">
              <a:solidFill>
                <a:srgbClr val="FFFFFF"/>
              </a:solidFill>
              <a:prstDash val="solid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80271" tIns="40136" rIns="80271" bIns="40136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endParaRPr lang="zh-CN" altLang="en-US" sz="16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2" name="TextBox 13"/>
          <p:cNvSpPr txBox="1"/>
          <p:nvPr/>
        </p:nvSpPr>
        <p:spPr>
          <a:xfrm>
            <a:off x="4045585" y="1776414"/>
            <a:ext cx="2174204" cy="28732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025">
              <a:spcBef>
                <a:spcPct val="20000"/>
              </a:spcBef>
              <a:defRPr/>
            </a:pPr>
            <a:r>
              <a:rPr lang="zh-CN" altLang="en-US" sz="1865" b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标题</a:t>
            </a:r>
            <a:endParaRPr lang="en-US" sz="1865" b="1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TextBox 13"/>
          <p:cNvSpPr txBox="1"/>
          <p:nvPr/>
        </p:nvSpPr>
        <p:spPr>
          <a:xfrm>
            <a:off x="4050348" y="2149475"/>
            <a:ext cx="2071048" cy="205121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025">
              <a:spcBef>
                <a:spcPct val="20000"/>
              </a:spcBef>
              <a:defRPr/>
            </a:pPr>
            <a:r>
              <a:rPr lang="zh-CN" altLang="en-US" sz="1335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单击此处可编辑内容</a:t>
            </a:r>
            <a:endParaRPr lang="en-US" altLang="zh-CN" sz="1335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4" name="TextBox 13"/>
          <p:cNvSpPr txBox="1"/>
          <p:nvPr/>
        </p:nvSpPr>
        <p:spPr>
          <a:xfrm>
            <a:off x="6684785" y="1776414"/>
            <a:ext cx="2174204" cy="28732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025">
              <a:spcBef>
                <a:spcPct val="20000"/>
              </a:spcBef>
              <a:defRPr/>
            </a:pPr>
            <a:r>
              <a:rPr lang="zh-CN" altLang="en-US" sz="1865" b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标题</a:t>
            </a:r>
            <a:endParaRPr lang="en-US" sz="1865" b="1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5" name="TextBox 13"/>
          <p:cNvSpPr txBox="1"/>
          <p:nvPr/>
        </p:nvSpPr>
        <p:spPr>
          <a:xfrm>
            <a:off x="6689542" y="2149475"/>
            <a:ext cx="2071049" cy="205121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025">
              <a:spcBef>
                <a:spcPct val="20000"/>
              </a:spcBef>
              <a:defRPr/>
            </a:pPr>
            <a:r>
              <a:rPr lang="zh-CN" altLang="en-US" sz="1335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单击此处可编辑内容</a:t>
            </a:r>
            <a:endParaRPr lang="en-US" altLang="zh-CN" sz="1335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6" name="TextBox 13"/>
          <p:cNvSpPr txBox="1"/>
          <p:nvPr/>
        </p:nvSpPr>
        <p:spPr>
          <a:xfrm>
            <a:off x="9167394" y="3395665"/>
            <a:ext cx="2174204" cy="28732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025">
              <a:spcBef>
                <a:spcPct val="20000"/>
              </a:spcBef>
              <a:defRPr/>
            </a:pPr>
            <a:r>
              <a:rPr lang="zh-CN" altLang="en-US" sz="1865" b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标题</a:t>
            </a:r>
            <a:endParaRPr lang="en-US" sz="1865" b="1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7" name="TextBox 13"/>
          <p:cNvSpPr txBox="1"/>
          <p:nvPr/>
        </p:nvSpPr>
        <p:spPr>
          <a:xfrm>
            <a:off x="9172157" y="3768726"/>
            <a:ext cx="2071048" cy="205121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025">
              <a:spcBef>
                <a:spcPct val="20000"/>
              </a:spcBef>
              <a:defRPr/>
            </a:pPr>
            <a:r>
              <a:rPr lang="zh-CN" altLang="en-US" sz="1335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单击此处可编辑内容</a:t>
            </a:r>
            <a:endParaRPr lang="en-US" altLang="zh-CN" sz="1335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8" name="TextBox 13"/>
          <p:cNvSpPr txBox="1"/>
          <p:nvPr/>
        </p:nvSpPr>
        <p:spPr>
          <a:xfrm>
            <a:off x="1330309" y="3598865"/>
            <a:ext cx="2174204" cy="28732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025">
              <a:spcBef>
                <a:spcPct val="20000"/>
              </a:spcBef>
              <a:defRPr/>
            </a:pPr>
            <a:r>
              <a:rPr lang="zh-CN" altLang="en-US" sz="1865" b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标题</a:t>
            </a:r>
            <a:endParaRPr lang="en-US" sz="1865" b="1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9" name="TextBox 13"/>
          <p:cNvSpPr txBox="1"/>
          <p:nvPr/>
        </p:nvSpPr>
        <p:spPr>
          <a:xfrm>
            <a:off x="1335069" y="3971926"/>
            <a:ext cx="2071049" cy="205121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025">
              <a:spcBef>
                <a:spcPct val="20000"/>
              </a:spcBef>
              <a:defRPr/>
            </a:pPr>
            <a:r>
              <a:rPr lang="zh-CN" altLang="en-US" sz="1335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单击此处可编辑内容</a:t>
            </a:r>
            <a:endParaRPr lang="en-US" altLang="zh-CN" sz="1335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611111" y="5114928"/>
            <a:ext cx="9526823" cy="471155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defRPr/>
            </a:pPr>
            <a:r>
              <a:rPr lang="zh-CN" altLang="en-US" sz="1335" spc="1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作品内所有图片和文字仅供参考使用，所有带网格的形状是为了给图片占位的，具体替换的方法请参考文档底部的教程，文档不能解决您的所有问题，遇到不明白的问题，不要忘记有百度搜索哦，相信你一定能找到解决方法的。</a:t>
            </a:r>
            <a:endParaRPr lang="en-US" altLang="zh-CN" sz="1335" spc="10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5" name="文本框 34"/>
          <p:cNvSpPr txBox="1"/>
          <p:nvPr userDrawn="1"/>
        </p:nvSpPr>
        <p:spPr>
          <a:xfrm>
            <a:off x="958850" y="64770"/>
            <a:ext cx="42049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215065"/>
                </a:solidFill>
                <a:latin typeface="微软雅黑" panose="020b0503020204020204" charset="-122"/>
                <a:ea typeface="微软雅黑"/>
                <a:cs typeface="+mn-ea"/>
                <a:sym typeface="+mn-lt"/>
              </a:rPr>
              <a:t>请修改您的标题</a:t>
            </a:r>
            <a:endParaRPr lang="zh-CN" altLang="en-US" sz="2400">
              <a:solidFill>
                <a:srgbClr val="215065"/>
              </a:solidFill>
              <a:latin typeface="微软雅黑" panose="020b0503020204020204" charset="-122"/>
              <a:ea typeface="微软雅黑"/>
              <a:cs typeface="+mn-ea"/>
              <a:sym typeface="+mn-lt"/>
            </a:endParaRPr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slow" advClick="0" advTm="3000" p14:dur="15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5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7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8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2" name="Group 83"/>
          <p:cNvGrpSpPr/>
          <p:nvPr/>
        </p:nvGrpSpPr>
        <p:grpSpPr>
          <a:xfrm>
            <a:off x="3334584" y="1809741"/>
            <a:ext cx="7522481" cy="584968"/>
            <a:chOff x="2500298" y="1357304"/>
            <a:chExt cx="5643602" cy="438725"/>
          </a:xfrm>
        </p:grpSpPr>
        <p:sp>
          <p:nvSpPr>
            <p:cNvPr id="67" name="Rectangle 66"/>
            <p:cNvSpPr/>
            <p:nvPr/>
          </p:nvSpPr>
          <p:spPr>
            <a:xfrm>
              <a:off x="4000496" y="1428742"/>
              <a:ext cx="1071570" cy="28575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cs typeface="+mn-ea"/>
                <a:sym typeface="+mn-lt"/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5357818" y="1357304"/>
              <a:ext cx="2786082" cy="4387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ms-MY" sz="1065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Praesent sodales odio </a:t>
              </a:r>
              <a:r>
                <a:rPr lang="zh-CN" altLang="en-US" sz="1065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单击此处可编辑内容</a:t>
              </a:r>
              <a:r>
                <a:rPr lang="ms-MY" sz="1065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 odio tristi Praesent sodales odio </a:t>
              </a:r>
              <a:r>
                <a:rPr lang="zh-CN" altLang="en-US" sz="1065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单击此处可编辑内容</a:t>
              </a:r>
              <a:r>
                <a:rPr lang="ms-MY" sz="1065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 odio tristi  </a:t>
              </a:r>
              <a:r>
                <a:rPr lang="zh-CN" altLang="en-US" sz="1065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单击此处可编辑内容</a:t>
              </a:r>
              <a:r>
                <a:rPr lang="ms-MY" sz="1065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 consectetur adipiscing</a:t>
              </a:r>
              <a:endParaRPr lang="en-US" sz="1065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4071934" y="1428742"/>
              <a:ext cx="887777" cy="2847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865">
                  <a:solidFill>
                    <a:schemeClr val="bg1"/>
                  </a:solidFill>
                  <a:cs typeface="+mn-ea"/>
                  <a:sym typeface="+mn-lt"/>
                </a:rPr>
                <a:t>Service 1</a:t>
              </a:r>
              <a:endParaRPr lang="en-US" sz="1865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cxnSp>
          <p:nvCxnSpPr>
            <p:cNvPr id="22" name="Straight Connector 21"/>
            <p:cNvCxnSpPr/>
            <p:nvPr/>
          </p:nvCxnSpPr>
          <p:spPr>
            <a:xfrm>
              <a:off x="2500298" y="1571618"/>
              <a:ext cx="1357322" cy="1588"/>
            </a:xfrm>
            <a:prstGeom prst="line">
              <a:avLst/>
            </a:prstGeom>
            <a:ln w="12700">
              <a:solidFill>
                <a:schemeClr val="accent1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84"/>
          <p:cNvGrpSpPr/>
          <p:nvPr/>
        </p:nvGrpSpPr>
        <p:grpSpPr>
          <a:xfrm>
            <a:off x="3334584" y="3048000"/>
            <a:ext cx="7522481" cy="584968"/>
            <a:chOff x="2500298" y="2285998"/>
            <a:chExt cx="5643602" cy="438725"/>
          </a:xfrm>
        </p:grpSpPr>
        <p:sp>
          <p:nvSpPr>
            <p:cNvPr id="68" name="Rectangle 67"/>
            <p:cNvSpPr/>
            <p:nvPr/>
          </p:nvSpPr>
          <p:spPr>
            <a:xfrm>
              <a:off x="4000496" y="2285998"/>
              <a:ext cx="1071570" cy="28575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cs typeface="+mn-ea"/>
                <a:sym typeface="+mn-lt"/>
              </a:endParaRPr>
            </a:p>
          </p:txBody>
        </p:sp>
        <p:cxnSp>
          <p:nvCxnSpPr>
            <p:cNvPr id="25" name="Straight Connector 24"/>
            <p:cNvCxnSpPr/>
            <p:nvPr/>
          </p:nvCxnSpPr>
          <p:spPr>
            <a:xfrm>
              <a:off x="2500298" y="2428874"/>
              <a:ext cx="1357322" cy="2011"/>
            </a:xfrm>
            <a:prstGeom prst="line">
              <a:avLst/>
            </a:prstGeom>
            <a:ln w="12700">
              <a:solidFill>
                <a:schemeClr val="accent2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Rectangle 51"/>
            <p:cNvSpPr/>
            <p:nvPr/>
          </p:nvSpPr>
          <p:spPr>
            <a:xfrm>
              <a:off x="5357818" y="2285998"/>
              <a:ext cx="2786082" cy="4387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ms-MY" sz="1065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Praesent sodales odio </a:t>
              </a:r>
              <a:r>
                <a:rPr lang="zh-CN" altLang="en-US" sz="1065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单击此处可编辑内容</a:t>
              </a:r>
              <a:r>
                <a:rPr lang="ms-MY" sz="1065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 odio tristi Praesent sodales odio </a:t>
              </a:r>
              <a:r>
                <a:rPr lang="zh-CN" altLang="en-US" sz="1065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单击此处可编辑内容</a:t>
              </a:r>
              <a:r>
                <a:rPr lang="ms-MY" sz="1065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 odio tristi  </a:t>
              </a:r>
              <a:r>
                <a:rPr lang="zh-CN" altLang="en-US" sz="1065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单击此处可编辑内容</a:t>
              </a:r>
              <a:r>
                <a:rPr lang="ms-MY" sz="1065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 consectetur adipiscing</a:t>
              </a:r>
              <a:endParaRPr lang="en-US" sz="1065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4071934" y="2285998"/>
              <a:ext cx="887777" cy="2847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865">
                  <a:solidFill>
                    <a:schemeClr val="bg1"/>
                  </a:solidFill>
                  <a:cs typeface="+mn-ea"/>
                  <a:sym typeface="+mn-lt"/>
                </a:rPr>
                <a:t>Service 2</a:t>
              </a:r>
              <a:endParaRPr lang="en-US" sz="1865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3" name="Group 86"/>
          <p:cNvGrpSpPr/>
          <p:nvPr/>
        </p:nvGrpSpPr>
        <p:grpSpPr>
          <a:xfrm>
            <a:off x="4096354" y="5715021"/>
            <a:ext cx="6760711" cy="584968"/>
            <a:chOff x="3071802" y="4286262"/>
            <a:chExt cx="5072098" cy="438725"/>
          </a:xfrm>
        </p:grpSpPr>
        <p:sp>
          <p:nvSpPr>
            <p:cNvPr id="70" name="Rectangle 69"/>
            <p:cNvSpPr/>
            <p:nvPr/>
          </p:nvSpPr>
          <p:spPr>
            <a:xfrm>
              <a:off x="4000496" y="4334307"/>
              <a:ext cx="1071570" cy="285752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cs typeface="+mn-ea"/>
                <a:sym typeface="+mn-lt"/>
              </a:endParaRPr>
            </a:p>
          </p:txBody>
        </p:sp>
        <p:cxnSp>
          <p:nvCxnSpPr>
            <p:cNvPr id="29" name="Straight Connector 28"/>
            <p:cNvCxnSpPr/>
            <p:nvPr/>
          </p:nvCxnSpPr>
          <p:spPr>
            <a:xfrm>
              <a:off x="3071802" y="4500576"/>
              <a:ext cx="785818" cy="1588"/>
            </a:xfrm>
            <a:prstGeom prst="line">
              <a:avLst/>
            </a:prstGeom>
            <a:ln w="12700">
              <a:solidFill>
                <a:schemeClr val="accent2">
                  <a:lumMod val="75000"/>
                </a:schemeClr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Rectangle 53"/>
            <p:cNvSpPr/>
            <p:nvPr/>
          </p:nvSpPr>
          <p:spPr>
            <a:xfrm>
              <a:off x="5357818" y="4286262"/>
              <a:ext cx="2786082" cy="4387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ms-MY" sz="1065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Praesent sodales odio </a:t>
              </a:r>
              <a:r>
                <a:rPr lang="zh-CN" altLang="en-US" sz="1065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单击此处可编辑内容</a:t>
              </a:r>
              <a:r>
                <a:rPr lang="ms-MY" sz="1065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 odio tristi Praesent sodales odio </a:t>
              </a:r>
              <a:r>
                <a:rPr lang="zh-CN" altLang="en-US" sz="1065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单击此处可编辑内容</a:t>
              </a:r>
              <a:r>
                <a:rPr lang="ms-MY" sz="1065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 odio tristi  </a:t>
              </a:r>
              <a:r>
                <a:rPr lang="zh-CN" altLang="en-US" sz="1065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单击此处可编辑内容</a:t>
              </a:r>
              <a:r>
                <a:rPr lang="ms-MY" sz="1065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 consectetur adipiscing</a:t>
              </a:r>
              <a:endParaRPr lang="en-US" sz="1065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4071934" y="4325223"/>
              <a:ext cx="887777" cy="2847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865">
                  <a:solidFill>
                    <a:schemeClr val="bg1"/>
                  </a:solidFill>
                  <a:cs typeface="+mn-ea"/>
                  <a:sym typeface="+mn-lt"/>
                </a:rPr>
                <a:t>Service 2</a:t>
              </a:r>
              <a:endParaRPr lang="en-US" sz="1865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4" name="Group 85"/>
          <p:cNvGrpSpPr/>
          <p:nvPr/>
        </p:nvGrpSpPr>
        <p:grpSpPr>
          <a:xfrm>
            <a:off x="3620248" y="4381510"/>
            <a:ext cx="7236817" cy="584968"/>
            <a:chOff x="2714612" y="3286130"/>
            <a:chExt cx="5429288" cy="438725"/>
          </a:xfrm>
        </p:grpSpPr>
        <p:sp>
          <p:nvSpPr>
            <p:cNvPr id="69" name="Rectangle 68"/>
            <p:cNvSpPr/>
            <p:nvPr/>
          </p:nvSpPr>
          <p:spPr>
            <a:xfrm>
              <a:off x="4000496" y="3328986"/>
              <a:ext cx="1071570" cy="28575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cs typeface="+mn-ea"/>
                <a:sym typeface="+mn-lt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5357818" y="3286130"/>
              <a:ext cx="2786082" cy="4387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ms-MY" sz="1065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Praesent sodales odio </a:t>
              </a:r>
              <a:r>
                <a:rPr lang="zh-CN" altLang="en-US" sz="1065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单击此处可编辑内容</a:t>
              </a:r>
              <a:r>
                <a:rPr lang="ms-MY" sz="1065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 odio tristi Praesent sodales odio </a:t>
              </a:r>
              <a:r>
                <a:rPr lang="zh-CN" altLang="en-US" sz="1065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单击此处可编辑内容</a:t>
              </a:r>
              <a:r>
                <a:rPr lang="ms-MY" sz="1065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 odio tristi  </a:t>
              </a:r>
              <a:r>
                <a:rPr lang="zh-CN" altLang="en-US" sz="1065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单击此处可编辑内容</a:t>
              </a:r>
              <a:r>
                <a:rPr lang="ms-MY" sz="1065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 consectetur adipiscing</a:t>
              </a:r>
              <a:endParaRPr lang="en-US" sz="1065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4071934" y="3325091"/>
              <a:ext cx="887777" cy="28474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865">
                  <a:solidFill>
                    <a:schemeClr val="bg1"/>
                  </a:solidFill>
                  <a:cs typeface="+mn-ea"/>
                  <a:sym typeface="+mn-lt"/>
                </a:rPr>
                <a:t>Service 1</a:t>
              </a:r>
              <a:endParaRPr lang="en-US" sz="1865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cxnSp>
          <p:nvCxnSpPr>
            <p:cNvPr id="80" name="Straight Connector 79"/>
            <p:cNvCxnSpPr/>
            <p:nvPr/>
          </p:nvCxnSpPr>
          <p:spPr>
            <a:xfrm>
              <a:off x="2714612" y="3500444"/>
              <a:ext cx="1143008" cy="2011"/>
            </a:xfrm>
            <a:prstGeom prst="line">
              <a:avLst/>
            </a:prstGeom>
            <a:ln w="12700">
              <a:solidFill>
                <a:schemeClr val="accent1"/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5" name="图片 34" descr="资源 11113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4984" y="665162"/>
            <a:ext cx="1879600" cy="4765675"/>
          </a:xfrm>
          <a:prstGeom prst="rect">
            <a:avLst/>
          </a:prstGeom>
        </p:spPr>
      </p:pic>
      <p:sp>
        <p:nvSpPr>
          <p:cNvPr id="13" name="文本框 12"/>
          <p:cNvSpPr txBox="1"/>
          <p:nvPr userDrawn="1"/>
        </p:nvSpPr>
        <p:spPr>
          <a:xfrm>
            <a:off x="958850" y="64770"/>
            <a:ext cx="42049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215065"/>
                </a:solidFill>
                <a:latin typeface="微软雅黑" panose="020b0503020204020204" charset="-122"/>
                <a:ea typeface="微软雅黑"/>
                <a:cs typeface="+mn-ea"/>
                <a:sym typeface="+mn-lt"/>
              </a:rPr>
              <a:t>请修改您的标题</a:t>
            </a:r>
            <a:endParaRPr lang="zh-CN" altLang="en-US" sz="2400">
              <a:solidFill>
                <a:srgbClr val="215065"/>
              </a:solidFill>
              <a:latin typeface="微软雅黑" panose="020b0503020204020204" charset="-122"/>
              <a:ea typeface="微软雅黑"/>
              <a:cs typeface="+mn-ea"/>
              <a:sym typeface="+mn-lt"/>
            </a:endParaRPr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slow" advClick="0" advTm="3000" p14:dur="15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2" name="Group 1"/>
          <p:cNvGrpSpPr/>
          <p:nvPr/>
        </p:nvGrpSpPr>
        <p:grpSpPr>
          <a:xfrm>
            <a:off x="1728863" y="1803401"/>
            <a:ext cx="315815" cy="315913"/>
            <a:chOff x="1066800" y="2209799"/>
            <a:chExt cx="315279" cy="315280"/>
          </a:xfrm>
        </p:grpSpPr>
        <p:sp>
          <p:nvSpPr>
            <p:cNvPr id="3" name="Shape 796"/>
            <p:cNvSpPr/>
            <p:nvPr/>
          </p:nvSpPr>
          <p:spPr>
            <a:xfrm>
              <a:off x="1066800" y="2209799"/>
              <a:ext cx="315279" cy="315280"/>
            </a:xfrm>
            <a:custGeom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lIns="67712" tIns="67712" rIns="67712" bIns="67712" anchor="ctr"/>
            <a:lstStyle/>
            <a:p>
              <a:pPr defTabSz="913765">
                <a:defRPr/>
              </a:pPr>
              <a:endParaRPr sz="2400">
                <a:cs typeface="+mn-ea"/>
                <a:sym typeface="+mn-lt"/>
              </a:endParaRPr>
            </a:p>
          </p:txBody>
        </p:sp>
        <p:sp>
          <p:nvSpPr>
            <p:cNvPr id="19516" name="Shape 797"/>
            <p:cNvSpPr/>
            <p:nvPr/>
          </p:nvSpPr>
          <p:spPr bwMode="auto">
            <a:xfrm>
              <a:off x="1139147" y="2295483"/>
              <a:ext cx="170585" cy="143910"/>
            </a:xfrm>
            <a:custGeom>
              <a:gdLst>
                <a:gd name="T0" fmla="*/ 85293 w 21600"/>
                <a:gd name="T1" fmla="*/ 71955 h 21600"/>
                <a:gd name="T2" fmla="*/ 85293 w 21600"/>
                <a:gd name="T3" fmla="*/ 71955 h 21600"/>
                <a:gd name="T4" fmla="*/ 85293 w 21600"/>
                <a:gd name="T5" fmla="*/ 71955 h 21600"/>
                <a:gd name="T6" fmla="*/ 85293 w 21600"/>
                <a:gd name="T7" fmla="*/ 71955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0" y="14435"/>
                  </a:moveTo>
                  <a:lnTo>
                    <a:pt x="5244" y="21600"/>
                  </a:lnTo>
                  <a:lnTo>
                    <a:pt x="21422" y="1264"/>
                  </a:lnTo>
                  <a:lnTo>
                    <a:pt x="21600" y="0"/>
                  </a:lnTo>
                  <a:lnTo>
                    <a:pt x="5867" y="14435"/>
                  </a:lnTo>
                  <a:lnTo>
                    <a:pt x="0" y="8429"/>
                  </a:lnTo>
                  <a:lnTo>
                    <a:pt x="0" y="144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 sz="2400">
                <a:cs typeface="+mn-ea"/>
                <a:sym typeface="+mn-lt"/>
              </a:endParaRPr>
            </a:p>
          </p:txBody>
        </p:sp>
      </p:grpSp>
      <p:grpSp>
        <p:nvGrpSpPr>
          <p:cNvPr id="4" name="Group 4"/>
          <p:cNvGrpSpPr/>
          <p:nvPr/>
        </p:nvGrpSpPr>
        <p:grpSpPr>
          <a:xfrm>
            <a:off x="7162603" y="1803401"/>
            <a:ext cx="315815" cy="315913"/>
            <a:chOff x="4645616" y="2209799"/>
            <a:chExt cx="315279" cy="315280"/>
          </a:xfrm>
        </p:grpSpPr>
        <p:sp>
          <p:nvSpPr>
            <p:cNvPr id="6" name="Shape 801"/>
            <p:cNvSpPr/>
            <p:nvPr/>
          </p:nvSpPr>
          <p:spPr>
            <a:xfrm>
              <a:off x="4645616" y="2209799"/>
              <a:ext cx="315279" cy="315280"/>
            </a:xfrm>
            <a:custGeom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lIns="67712" tIns="67712" rIns="67712" bIns="67712" anchor="ctr"/>
            <a:lstStyle/>
            <a:p>
              <a:pPr defTabSz="913765">
                <a:defRPr/>
              </a:pPr>
              <a:endParaRPr sz="2400">
                <a:cs typeface="+mn-ea"/>
                <a:sym typeface="+mn-lt"/>
              </a:endParaRPr>
            </a:p>
          </p:txBody>
        </p:sp>
        <p:sp>
          <p:nvSpPr>
            <p:cNvPr id="19514" name="Shape 802"/>
            <p:cNvSpPr/>
            <p:nvPr/>
          </p:nvSpPr>
          <p:spPr bwMode="auto">
            <a:xfrm>
              <a:off x="4717963" y="2295483"/>
              <a:ext cx="170585" cy="143910"/>
            </a:xfrm>
            <a:custGeom>
              <a:gdLst>
                <a:gd name="T0" fmla="*/ 85293 w 21600"/>
                <a:gd name="T1" fmla="*/ 71955 h 21600"/>
                <a:gd name="T2" fmla="*/ 85293 w 21600"/>
                <a:gd name="T3" fmla="*/ 71955 h 21600"/>
                <a:gd name="T4" fmla="*/ 85293 w 21600"/>
                <a:gd name="T5" fmla="*/ 71955 h 21600"/>
                <a:gd name="T6" fmla="*/ 85293 w 21600"/>
                <a:gd name="T7" fmla="*/ 71955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0" y="14435"/>
                  </a:moveTo>
                  <a:lnTo>
                    <a:pt x="5244" y="21600"/>
                  </a:lnTo>
                  <a:lnTo>
                    <a:pt x="21422" y="1264"/>
                  </a:lnTo>
                  <a:lnTo>
                    <a:pt x="21600" y="0"/>
                  </a:lnTo>
                  <a:lnTo>
                    <a:pt x="5867" y="14435"/>
                  </a:lnTo>
                  <a:lnTo>
                    <a:pt x="0" y="8429"/>
                  </a:lnTo>
                  <a:lnTo>
                    <a:pt x="0" y="144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 sz="2400">
                <a:cs typeface="+mn-ea"/>
                <a:sym typeface="+mn-lt"/>
              </a:endParaRPr>
            </a:p>
          </p:txBody>
        </p:sp>
      </p:grpSp>
      <p:grpSp>
        <p:nvGrpSpPr>
          <p:cNvPr id="7" name="Group 10"/>
          <p:cNvGrpSpPr/>
          <p:nvPr/>
        </p:nvGrpSpPr>
        <p:grpSpPr>
          <a:xfrm>
            <a:off x="1728863" y="3255965"/>
            <a:ext cx="315815" cy="315912"/>
            <a:chOff x="1066800" y="3675945"/>
            <a:chExt cx="315279" cy="315279"/>
          </a:xfrm>
        </p:grpSpPr>
        <p:sp>
          <p:nvSpPr>
            <p:cNvPr id="12" name="Shape 811"/>
            <p:cNvSpPr/>
            <p:nvPr/>
          </p:nvSpPr>
          <p:spPr>
            <a:xfrm>
              <a:off x="1066800" y="3675945"/>
              <a:ext cx="315279" cy="315279"/>
            </a:xfrm>
            <a:custGeom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lIns="67712" tIns="67712" rIns="67712" bIns="67712" anchor="ctr"/>
            <a:lstStyle/>
            <a:p>
              <a:pPr defTabSz="913765">
                <a:defRPr/>
              </a:pPr>
              <a:endParaRPr sz="2400">
                <a:cs typeface="+mn-ea"/>
                <a:sym typeface="+mn-lt"/>
              </a:endParaRPr>
            </a:p>
          </p:txBody>
        </p:sp>
        <p:sp>
          <p:nvSpPr>
            <p:cNvPr id="19510" name="Shape 812"/>
            <p:cNvSpPr/>
            <p:nvPr/>
          </p:nvSpPr>
          <p:spPr bwMode="auto">
            <a:xfrm>
              <a:off x="1139147" y="3761629"/>
              <a:ext cx="170585" cy="143910"/>
            </a:xfrm>
            <a:custGeom>
              <a:gdLst>
                <a:gd name="T0" fmla="*/ 85293 w 21600"/>
                <a:gd name="T1" fmla="*/ 71955 h 21600"/>
                <a:gd name="T2" fmla="*/ 85293 w 21600"/>
                <a:gd name="T3" fmla="*/ 71955 h 21600"/>
                <a:gd name="T4" fmla="*/ 85293 w 21600"/>
                <a:gd name="T5" fmla="*/ 71955 h 21600"/>
                <a:gd name="T6" fmla="*/ 85293 w 21600"/>
                <a:gd name="T7" fmla="*/ 71955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0" y="14435"/>
                  </a:moveTo>
                  <a:lnTo>
                    <a:pt x="5244" y="21600"/>
                  </a:lnTo>
                  <a:lnTo>
                    <a:pt x="21422" y="1264"/>
                  </a:lnTo>
                  <a:lnTo>
                    <a:pt x="21600" y="0"/>
                  </a:lnTo>
                  <a:lnTo>
                    <a:pt x="5867" y="14435"/>
                  </a:lnTo>
                  <a:lnTo>
                    <a:pt x="0" y="8429"/>
                  </a:lnTo>
                  <a:lnTo>
                    <a:pt x="0" y="144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 sz="2400">
                <a:cs typeface="+mn-ea"/>
                <a:sym typeface="+mn-lt"/>
              </a:endParaRPr>
            </a:p>
          </p:txBody>
        </p:sp>
      </p:grpSp>
      <p:grpSp>
        <p:nvGrpSpPr>
          <p:cNvPr id="8" name="Group 13"/>
          <p:cNvGrpSpPr/>
          <p:nvPr/>
        </p:nvGrpSpPr>
        <p:grpSpPr>
          <a:xfrm>
            <a:off x="7162603" y="3255965"/>
            <a:ext cx="315815" cy="315912"/>
            <a:chOff x="4645616" y="3675945"/>
            <a:chExt cx="315279" cy="315279"/>
          </a:xfrm>
        </p:grpSpPr>
        <p:sp>
          <p:nvSpPr>
            <p:cNvPr id="15" name="Shape 816"/>
            <p:cNvSpPr/>
            <p:nvPr/>
          </p:nvSpPr>
          <p:spPr>
            <a:xfrm>
              <a:off x="4645616" y="3675945"/>
              <a:ext cx="315279" cy="315279"/>
            </a:xfrm>
            <a:custGeom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lIns="67712" tIns="67712" rIns="67712" bIns="67712" anchor="ctr"/>
            <a:lstStyle/>
            <a:p>
              <a:pPr defTabSz="913765">
                <a:defRPr/>
              </a:pPr>
              <a:endParaRPr sz="2400">
                <a:cs typeface="+mn-ea"/>
                <a:sym typeface="+mn-lt"/>
              </a:endParaRPr>
            </a:p>
          </p:txBody>
        </p:sp>
        <p:sp>
          <p:nvSpPr>
            <p:cNvPr id="19508" name="Shape 817"/>
            <p:cNvSpPr/>
            <p:nvPr/>
          </p:nvSpPr>
          <p:spPr bwMode="auto">
            <a:xfrm>
              <a:off x="4717963" y="3761629"/>
              <a:ext cx="170585" cy="143910"/>
            </a:xfrm>
            <a:custGeom>
              <a:gdLst>
                <a:gd name="T0" fmla="*/ 85293 w 21600"/>
                <a:gd name="T1" fmla="*/ 71955 h 21600"/>
                <a:gd name="T2" fmla="*/ 85293 w 21600"/>
                <a:gd name="T3" fmla="*/ 71955 h 21600"/>
                <a:gd name="T4" fmla="*/ 85293 w 21600"/>
                <a:gd name="T5" fmla="*/ 71955 h 21600"/>
                <a:gd name="T6" fmla="*/ 85293 w 21600"/>
                <a:gd name="T7" fmla="*/ 71955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0" y="14435"/>
                  </a:moveTo>
                  <a:lnTo>
                    <a:pt x="5244" y="21600"/>
                  </a:lnTo>
                  <a:lnTo>
                    <a:pt x="21422" y="1264"/>
                  </a:lnTo>
                  <a:lnTo>
                    <a:pt x="21600" y="0"/>
                  </a:lnTo>
                  <a:lnTo>
                    <a:pt x="5867" y="14435"/>
                  </a:lnTo>
                  <a:lnTo>
                    <a:pt x="0" y="8429"/>
                  </a:lnTo>
                  <a:lnTo>
                    <a:pt x="0" y="144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 sz="2400">
                <a:cs typeface="+mn-ea"/>
                <a:sym typeface="+mn-lt"/>
              </a:endParaRPr>
            </a:p>
          </p:txBody>
        </p:sp>
      </p:grpSp>
      <p:grpSp>
        <p:nvGrpSpPr>
          <p:cNvPr id="11" name="Group 19"/>
          <p:cNvGrpSpPr/>
          <p:nvPr/>
        </p:nvGrpSpPr>
        <p:grpSpPr>
          <a:xfrm>
            <a:off x="1728863" y="4784726"/>
            <a:ext cx="315815" cy="315913"/>
            <a:chOff x="1066800" y="5218290"/>
            <a:chExt cx="315279" cy="315280"/>
          </a:xfrm>
        </p:grpSpPr>
        <p:sp>
          <p:nvSpPr>
            <p:cNvPr id="21" name="Shape 826"/>
            <p:cNvSpPr/>
            <p:nvPr/>
          </p:nvSpPr>
          <p:spPr>
            <a:xfrm>
              <a:off x="1066800" y="5218290"/>
              <a:ext cx="315279" cy="315280"/>
            </a:xfrm>
            <a:custGeom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lIns="67712" tIns="67712" rIns="67712" bIns="67712" anchor="ctr"/>
            <a:lstStyle/>
            <a:p>
              <a:pPr defTabSz="913765">
                <a:defRPr/>
              </a:pPr>
              <a:endParaRPr sz="2400">
                <a:cs typeface="+mn-ea"/>
                <a:sym typeface="+mn-lt"/>
              </a:endParaRPr>
            </a:p>
          </p:txBody>
        </p:sp>
        <p:sp>
          <p:nvSpPr>
            <p:cNvPr id="19504" name="Shape 827"/>
            <p:cNvSpPr/>
            <p:nvPr/>
          </p:nvSpPr>
          <p:spPr bwMode="auto">
            <a:xfrm>
              <a:off x="1139147" y="5303975"/>
              <a:ext cx="170585" cy="143909"/>
            </a:xfrm>
            <a:custGeom>
              <a:gdLst>
                <a:gd name="T0" fmla="*/ 85293 w 21600"/>
                <a:gd name="T1" fmla="*/ 71955 h 21600"/>
                <a:gd name="T2" fmla="*/ 85293 w 21600"/>
                <a:gd name="T3" fmla="*/ 71955 h 21600"/>
                <a:gd name="T4" fmla="*/ 85293 w 21600"/>
                <a:gd name="T5" fmla="*/ 71955 h 21600"/>
                <a:gd name="T6" fmla="*/ 85293 w 21600"/>
                <a:gd name="T7" fmla="*/ 71955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0" y="14435"/>
                  </a:moveTo>
                  <a:lnTo>
                    <a:pt x="5244" y="21600"/>
                  </a:lnTo>
                  <a:lnTo>
                    <a:pt x="21422" y="1264"/>
                  </a:lnTo>
                  <a:lnTo>
                    <a:pt x="21600" y="0"/>
                  </a:lnTo>
                  <a:lnTo>
                    <a:pt x="5867" y="14435"/>
                  </a:lnTo>
                  <a:lnTo>
                    <a:pt x="0" y="8429"/>
                  </a:lnTo>
                  <a:lnTo>
                    <a:pt x="0" y="144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 sz="2400">
                <a:cs typeface="+mn-ea"/>
                <a:sym typeface="+mn-lt"/>
              </a:endParaRPr>
            </a:p>
          </p:txBody>
        </p:sp>
      </p:grpSp>
      <p:grpSp>
        <p:nvGrpSpPr>
          <p:cNvPr id="13" name="Group 22"/>
          <p:cNvGrpSpPr/>
          <p:nvPr/>
        </p:nvGrpSpPr>
        <p:grpSpPr>
          <a:xfrm>
            <a:off x="7162603" y="4784726"/>
            <a:ext cx="315815" cy="315913"/>
            <a:chOff x="4645616" y="5218290"/>
            <a:chExt cx="315279" cy="315280"/>
          </a:xfrm>
        </p:grpSpPr>
        <p:sp>
          <p:nvSpPr>
            <p:cNvPr id="24" name="Shape 831"/>
            <p:cNvSpPr/>
            <p:nvPr/>
          </p:nvSpPr>
          <p:spPr>
            <a:xfrm>
              <a:off x="4645616" y="5218290"/>
              <a:ext cx="315279" cy="315280"/>
            </a:xfrm>
            <a:custGeom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lIns="67712" tIns="67712" rIns="67712" bIns="67712" anchor="ctr"/>
            <a:lstStyle/>
            <a:p>
              <a:pPr defTabSz="913765">
                <a:defRPr/>
              </a:pPr>
              <a:endParaRPr sz="2400">
                <a:cs typeface="+mn-ea"/>
                <a:sym typeface="+mn-lt"/>
              </a:endParaRPr>
            </a:p>
          </p:txBody>
        </p:sp>
        <p:sp>
          <p:nvSpPr>
            <p:cNvPr id="19502" name="Shape 832"/>
            <p:cNvSpPr/>
            <p:nvPr/>
          </p:nvSpPr>
          <p:spPr bwMode="auto">
            <a:xfrm>
              <a:off x="4717963" y="5303975"/>
              <a:ext cx="170585" cy="143909"/>
            </a:xfrm>
            <a:custGeom>
              <a:gdLst>
                <a:gd name="T0" fmla="*/ 85293 w 21600"/>
                <a:gd name="T1" fmla="*/ 71955 h 21600"/>
                <a:gd name="T2" fmla="*/ 85293 w 21600"/>
                <a:gd name="T3" fmla="*/ 71955 h 21600"/>
                <a:gd name="T4" fmla="*/ 85293 w 21600"/>
                <a:gd name="T5" fmla="*/ 71955 h 21600"/>
                <a:gd name="T6" fmla="*/ 85293 w 21600"/>
                <a:gd name="T7" fmla="*/ 71955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 extrusionOk="0">
                  <a:moveTo>
                    <a:pt x="0" y="14435"/>
                  </a:moveTo>
                  <a:lnTo>
                    <a:pt x="5244" y="21600"/>
                  </a:lnTo>
                  <a:lnTo>
                    <a:pt x="21422" y="1264"/>
                  </a:lnTo>
                  <a:lnTo>
                    <a:pt x="21600" y="0"/>
                  </a:lnTo>
                  <a:lnTo>
                    <a:pt x="5867" y="14435"/>
                  </a:lnTo>
                  <a:lnTo>
                    <a:pt x="0" y="8429"/>
                  </a:lnTo>
                  <a:lnTo>
                    <a:pt x="0" y="144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4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endParaRPr lang="zh-CN" altLang="en-US" sz="2400">
                <a:cs typeface="+mn-ea"/>
                <a:sym typeface="+mn-lt"/>
              </a:endParaRPr>
            </a:p>
          </p:txBody>
        </p:sp>
      </p:grpSp>
      <p:grpSp>
        <p:nvGrpSpPr>
          <p:cNvPr id="16" name="Group 46"/>
          <p:cNvGrpSpPr/>
          <p:nvPr/>
        </p:nvGrpSpPr>
        <p:grpSpPr>
          <a:xfrm>
            <a:off x="2131963" y="1811338"/>
            <a:ext cx="2747115" cy="885825"/>
            <a:chOff x="1497673" y="1811884"/>
            <a:chExt cx="2746668" cy="884673"/>
          </a:xfrm>
        </p:grpSpPr>
        <p:sp>
          <p:nvSpPr>
            <p:cNvPr id="29" name="Text Placeholder 8"/>
            <p:cNvSpPr txBox="1"/>
            <p:nvPr/>
          </p:nvSpPr>
          <p:spPr>
            <a:xfrm>
              <a:off x="1497673" y="1811884"/>
              <a:ext cx="1891409" cy="271109"/>
            </a:xfrm>
            <a:prstGeom prst="rect">
              <a:avLst/>
            </a:prstGeom>
          </p:spPr>
          <p:txBody>
            <a:bodyPr anchor="ctr"/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913765">
                <a:defRPr/>
              </a:pPr>
              <a:r>
                <a:rPr lang="zh-CN" altLang="en-US" sz="16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这里输入标题</a:t>
              </a:r>
              <a:endParaRPr lang="en-US" altLang="zh-CN" sz="16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0" name="Text Placeholder 1"/>
            <p:cNvSpPr txBox="1"/>
            <p:nvPr/>
          </p:nvSpPr>
          <p:spPr>
            <a:xfrm>
              <a:off x="1592878" y="2082993"/>
              <a:ext cx="2651463" cy="613564"/>
            </a:xfrm>
            <a:prstGeom prst="rect">
              <a:avLst/>
            </a:prstGeom>
          </p:spPr>
          <p:txBody>
            <a:bodyPr lIns="0" anchor="ctr">
              <a:normAutofit/>
            </a:bodyPr>
            <a:lstStyle>
              <a:defPPr>
                <a:defRPr lang="en-US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1450340">
                <a:defRPr/>
              </a:pPr>
              <a:r>
                <a:rPr lang="zh-CN" altLang="en-US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点击更改您的文字内容以下内容并没有什么实际意义</a:t>
              </a:r>
              <a:endParaRPr lang="en-US" altLang="zh-CN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7" name="Group 47"/>
          <p:cNvGrpSpPr/>
          <p:nvPr/>
        </p:nvGrpSpPr>
        <p:grpSpPr>
          <a:xfrm>
            <a:off x="7565706" y="1811338"/>
            <a:ext cx="2745527" cy="885825"/>
            <a:chOff x="5075151" y="1811883"/>
            <a:chExt cx="2746667" cy="884674"/>
          </a:xfrm>
        </p:grpSpPr>
        <p:sp>
          <p:nvSpPr>
            <p:cNvPr id="31" name="Text Placeholder 8"/>
            <p:cNvSpPr txBox="1"/>
            <p:nvPr/>
          </p:nvSpPr>
          <p:spPr>
            <a:xfrm>
              <a:off x="5075151" y="1811883"/>
              <a:ext cx="1605133" cy="286964"/>
            </a:xfrm>
            <a:prstGeom prst="rect">
              <a:avLst/>
            </a:prstGeom>
          </p:spPr>
          <p:txBody>
            <a:bodyPr anchor="ctr"/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913765">
                <a:defRPr/>
              </a:pPr>
              <a:r>
                <a:rPr lang="zh-CN" altLang="en-US" sz="16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这里输入标题</a:t>
              </a:r>
              <a:endParaRPr lang="en-US" altLang="zh-CN" sz="16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2" name="Text Placeholder 1"/>
            <p:cNvSpPr txBox="1"/>
            <p:nvPr/>
          </p:nvSpPr>
          <p:spPr>
            <a:xfrm>
              <a:off x="5170411" y="2082992"/>
              <a:ext cx="2651407" cy="613565"/>
            </a:xfrm>
            <a:prstGeom prst="rect">
              <a:avLst/>
            </a:prstGeom>
          </p:spPr>
          <p:txBody>
            <a:bodyPr lIns="0" anchor="ctr">
              <a:normAutofit/>
            </a:bodyPr>
            <a:lstStyle>
              <a:defPPr>
                <a:defRPr lang="en-US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1450340">
                <a:defRPr/>
              </a:pPr>
              <a:r>
                <a:rPr lang="zh-CN" altLang="en-US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点击更改您的文字内容以下内容并没有什么实际意义</a:t>
              </a:r>
              <a:endParaRPr lang="en-US" altLang="zh-CN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0" name="Group 56"/>
          <p:cNvGrpSpPr/>
          <p:nvPr/>
        </p:nvGrpSpPr>
        <p:grpSpPr>
          <a:xfrm>
            <a:off x="2139899" y="3241676"/>
            <a:ext cx="2745527" cy="914400"/>
            <a:chOff x="1505293" y="3242448"/>
            <a:chExt cx="2746668" cy="913701"/>
          </a:xfrm>
        </p:grpSpPr>
        <p:sp>
          <p:nvSpPr>
            <p:cNvPr id="35" name="Text Placeholder 8"/>
            <p:cNvSpPr txBox="1"/>
            <p:nvPr/>
          </p:nvSpPr>
          <p:spPr>
            <a:xfrm>
              <a:off x="1505293" y="3242448"/>
              <a:ext cx="1868687" cy="345810"/>
            </a:xfrm>
            <a:prstGeom prst="rect">
              <a:avLst/>
            </a:prstGeom>
          </p:spPr>
          <p:txBody>
            <a:bodyPr anchor="ctr"/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913765">
                <a:defRPr/>
              </a:pPr>
              <a:r>
                <a:rPr lang="zh-CN" altLang="en-US" sz="16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这里输入标题</a:t>
              </a:r>
              <a:endParaRPr lang="en-US" altLang="zh-CN" sz="16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6" name="Text Placeholder 1"/>
            <p:cNvSpPr txBox="1"/>
            <p:nvPr/>
          </p:nvSpPr>
          <p:spPr>
            <a:xfrm>
              <a:off x="1600553" y="3542257"/>
              <a:ext cx="2651408" cy="613892"/>
            </a:xfrm>
            <a:prstGeom prst="rect">
              <a:avLst/>
            </a:prstGeom>
          </p:spPr>
          <p:txBody>
            <a:bodyPr lIns="0" anchor="ctr">
              <a:normAutofit/>
            </a:bodyPr>
            <a:lstStyle>
              <a:defPPr>
                <a:defRPr lang="en-US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1450340">
                <a:defRPr/>
              </a:pPr>
              <a:r>
                <a:rPr lang="zh-CN" altLang="en-US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点击更改您的文字内容以下内容并没有什么实际意义</a:t>
              </a:r>
              <a:endParaRPr lang="en-US" altLang="zh-CN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2" name="Group 50"/>
          <p:cNvGrpSpPr/>
          <p:nvPr/>
        </p:nvGrpSpPr>
        <p:grpSpPr>
          <a:xfrm>
            <a:off x="7573641" y="3227390"/>
            <a:ext cx="2745527" cy="928687"/>
            <a:chOff x="5082771" y="3227933"/>
            <a:chExt cx="2746667" cy="928216"/>
          </a:xfrm>
        </p:grpSpPr>
        <p:sp>
          <p:nvSpPr>
            <p:cNvPr id="37" name="Text Placeholder 8"/>
            <p:cNvSpPr txBox="1"/>
            <p:nvPr/>
          </p:nvSpPr>
          <p:spPr>
            <a:xfrm>
              <a:off x="5082771" y="3227933"/>
              <a:ext cx="1597195" cy="372873"/>
            </a:xfrm>
            <a:prstGeom prst="rect">
              <a:avLst/>
            </a:prstGeom>
          </p:spPr>
          <p:txBody>
            <a:bodyPr anchor="ctr"/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913765">
                <a:defRPr/>
              </a:pPr>
              <a:r>
                <a:rPr lang="zh-CN" altLang="en-US" sz="16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这里输入标题</a:t>
              </a:r>
              <a:endParaRPr lang="en-US" altLang="zh-CN" sz="16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8" name="Text Placeholder 1"/>
            <p:cNvSpPr txBox="1"/>
            <p:nvPr/>
          </p:nvSpPr>
          <p:spPr>
            <a:xfrm>
              <a:off x="5178031" y="3542099"/>
              <a:ext cx="2651407" cy="614050"/>
            </a:xfrm>
            <a:prstGeom prst="rect">
              <a:avLst/>
            </a:prstGeom>
          </p:spPr>
          <p:txBody>
            <a:bodyPr lIns="0" anchor="ctr">
              <a:normAutofit/>
            </a:bodyPr>
            <a:lstStyle>
              <a:defPPr>
                <a:defRPr lang="en-US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1450340">
                <a:defRPr/>
              </a:pPr>
              <a:r>
                <a:rPr lang="zh-CN" altLang="en-US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点击更改您的文字内容以下内容并没有什么实际意义</a:t>
              </a:r>
              <a:endParaRPr lang="en-US" altLang="zh-CN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5" name="Group 57"/>
          <p:cNvGrpSpPr/>
          <p:nvPr/>
        </p:nvGrpSpPr>
        <p:grpSpPr>
          <a:xfrm>
            <a:off x="2114506" y="4805366"/>
            <a:ext cx="2755049" cy="884236"/>
            <a:chOff x="1479894" y="4804867"/>
            <a:chExt cx="2756192" cy="884673"/>
          </a:xfrm>
        </p:grpSpPr>
        <p:sp>
          <p:nvSpPr>
            <p:cNvPr id="41" name="Text Placeholder 8"/>
            <p:cNvSpPr txBox="1"/>
            <p:nvPr/>
          </p:nvSpPr>
          <p:spPr>
            <a:xfrm>
              <a:off x="1479894" y="4804867"/>
              <a:ext cx="1709919" cy="252536"/>
            </a:xfrm>
            <a:prstGeom prst="rect">
              <a:avLst/>
            </a:prstGeom>
          </p:spPr>
          <p:txBody>
            <a:bodyPr anchor="ctr"/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913765">
                <a:defRPr/>
              </a:pPr>
              <a:r>
                <a:rPr lang="zh-CN" altLang="en-US" sz="16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这里输入标题</a:t>
              </a:r>
              <a:endParaRPr lang="en-US" altLang="zh-CN" sz="16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2" name="Text Placeholder 1"/>
            <p:cNvSpPr txBox="1"/>
            <p:nvPr/>
          </p:nvSpPr>
          <p:spPr>
            <a:xfrm>
              <a:off x="1584680" y="5076463"/>
              <a:ext cx="2651406" cy="613077"/>
            </a:xfrm>
            <a:prstGeom prst="rect">
              <a:avLst/>
            </a:prstGeom>
          </p:spPr>
          <p:txBody>
            <a:bodyPr lIns="0" anchor="ctr">
              <a:normAutofit/>
            </a:bodyPr>
            <a:lstStyle>
              <a:defPPr>
                <a:defRPr lang="en-US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1450340">
                <a:defRPr/>
              </a:pPr>
              <a:r>
                <a:rPr lang="zh-CN" altLang="en-US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点击更改您的文字内容以下内容并没有什么实际意义</a:t>
              </a:r>
              <a:endParaRPr lang="en-US" altLang="zh-CN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6" name="Group 58"/>
          <p:cNvGrpSpPr/>
          <p:nvPr/>
        </p:nvGrpSpPr>
        <p:grpSpPr>
          <a:xfrm>
            <a:off x="7567289" y="4805366"/>
            <a:ext cx="2736007" cy="884236"/>
            <a:chOff x="5076421" y="4804867"/>
            <a:chExt cx="2737142" cy="884673"/>
          </a:xfrm>
        </p:grpSpPr>
        <p:sp>
          <p:nvSpPr>
            <p:cNvPr id="43" name="Text Placeholder 8"/>
            <p:cNvSpPr txBox="1"/>
            <p:nvPr/>
          </p:nvSpPr>
          <p:spPr>
            <a:xfrm>
              <a:off x="5076421" y="4804867"/>
              <a:ext cx="1613072" cy="244596"/>
            </a:xfrm>
            <a:prstGeom prst="rect">
              <a:avLst/>
            </a:prstGeom>
          </p:spPr>
          <p:txBody>
            <a:bodyPr anchor="ctr"/>
            <a:lstStyle>
              <a:defPPr>
                <a:defRPr lang="en-US"/>
              </a:defPPr>
              <a:lvl1pPr marL="0" algn="ct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913765">
                <a:defRPr/>
              </a:pPr>
              <a:r>
                <a:rPr lang="zh-CN" altLang="en-US" sz="160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这里输入标题</a:t>
              </a:r>
              <a:endParaRPr lang="en-US" altLang="zh-CN" sz="160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4" name="Text Placeholder 1"/>
            <p:cNvSpPr txBox="1"/>
            <p:nvPr/>
          </p:nvSpPr>
          <p:spPr>
            <a:xfrm>
              <a:off x="5162155" y="5076463"/>
              <a:ext cx="2651408" cy="613077"/>
            </a:xfrm>
            <a:prstGeom prst="rect">
              <a:avLst/>
            </a:prstGeom>
          </p:spPr>
          <p:txBody>
            <a:bodyPr lIns="0" anchor="ctr">
              <a:normAutofit/>
            </a:bodyPr>
            <a:lstStyle>
              <a:defPPr>
                <a:defRPr lang="en-US"/>
              </a:defPPr>
              <a:lvl1pPr marL="0" algn="r" defTabSz="914400" rtl="0" eaLnBrk="1" latinLnBrk="0" hangingPunct="1">
                <a:defRPr sz="12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 defTabSz="1450340">
                <a:defRPr/>
              </a:pPr>
              <a:r>
                <a:rPr lang="zh-CN" altLang="en-US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点击更改您的文字内容以下内容并没有什么实际意义</a:t>
              </a:r>
              <a:endParaRPr lang="en-US" altLang="zh-CN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endParaRPr>
            </a:p>
          </p:txBody>
        </p:sp>
      </p:grpSp>
      <p:pic>
        <p:nvPicPr>
          <p:cNvPr id="39" name="图片 38" descr="资源 12113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9078" y="814521"/>
            <a:ext cx="2124075" cy="2527300"/>
          </a:xfrm>
          <a:prstGeom prst="rect">
            <a:avLst/>
          </a:prstGeom>
        </p:spPr>
      </p:pic>
      <p:sp>
        <p:nvSpPr>
          <p:cNvPr id="5" name="文本框 4"/>
          <p:cNvSpPr txBox="1"/>
          <p:nvPr userDrawn="1"/>
        </p:nvSpPr>
        <p:spPr>
          <a:xfrm>
            <a:off x="958850" y="64770"/>
            <a:ext cx="42049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215065"/>
                </a:solidFill>
                <a:latin typeface="微软雅黑" panose="020b0503020204020204" charset="-122"/>
                <a:ea typeface="微软雅黑"/>
                <a:cs typeface="+mn-ea"/>
                <a:sym typeface="+mn-lt"/>
              </a:rPr>
              <a:t>请修改您的标题</a:t>
            </a:r>
            <a:endParaRPr lang="zh-CN" altLang="en-US" sz="2400">
              <a:solidFill>
                <a:srgbClr val="215065"/>
              </a:solidFill>
              <a:latin typeface="微软雅黑" panose="020b0503020204020204" charset="-122"/>
              <a:ea typeface="微软雅黑"/>
              <a:cs typeface="+mn-ea"/>
              <a:sym typeface="+mn-lt"/>
            </a:endParaRPr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slow" advClick="0" advTm="3000" p14:dur="15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cxnSp>
        <p:nvCxnSpPr>
          <p:cNvPr id="9" name="Straight Connector 8"/>
          <p:cNvCxnSpPr/>
          <p:nvPr/>
        </p:nvCxnSpPr>
        <p:spPr>
          <a:xfrm>
            <a:off x="744035" y="2887465"/>
            <a:ext cx="2444733" cy="0"/>
          </a:xfrm>
          <a:prstGeom prst="line">
            <a:avLst/>
          </a:prstGeom>
          <a:ln w="50800">
            <a:solidFill>
              <a:schemeClr val="accent1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Arc 9"/>
          <p:cNvSpPr/>
          <p:nvPr/>
        </p:nvSpPr>
        <p:spPr>
          <a:xfrm>
            <a:off x="3188768" y="2702416"/>
            <a:ext cx="370000" cy="370113"/>
          </a:xfrm>
          <a:prstGeom prst="arc">
            <a:avLst>
              <a:gd name="adj1" fmla="val 1821037"/>
              <a:gd name="adj2" fmla="val 19752242"/>
            </a:avLst>
          </a:prstGeom>
          <a:noFill/>
          <a:ln w="508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en-US" sz="2400">
              <a:cs typeface="+mn-ea"/>
              <a:sym typeface="+mn-lt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3377566" y="2887465"/>
            <a:ext cx="2444733" cy="0"/>
          </a:xfrm>
          <a:prstGeom prst="line">
            <a:avLst/>
          </a:prstGeom>
          <a:ln w="50800"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011098" y="2887465"/>
            <a:ext cx="2444733" cy="0"/>
          </a:xfrm>
          <a:prstGeom prst="line">
            <a:avLst/>
          </a:prstGeom>
          <a:ln w="50800">
            <a:solidFill>
              <a:schemeClr val="accent3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8644627" y="2887465"/>
            <a:ext cx="2444733" cy="0"/>
          </a:xfrm>
          <a:prstGeom prst="line">
            <a:avLst/>
          </a:prstGeom>
          <a:ln w="50800">
            <a:solidFill>
              <a:schemeClr val="accent2"/>
            </a:solidFill>
            <a:head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Arc 16"/>
          <p:cNvSpPr/>
          <p:nvPr/>
        </p:nvSpPr>
        <p:spPr>
          <a:xfrm>
            <a:off x="5818500" y="2702416"/>
            <a:ext cx="370000" cy="370113"/>
          </a:xfrm>
          <a:prstGeom prst="arc">
            <a:avLst>
              <a:gd name="adj1" fmla="val 1821037"/>
              <a:gd name="adj2" fmla="val 19752242"/>
            </a:avLst>
          </a:prstGeom>
          <a:noFill/>
          <a:ln w="508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en-US" sz="2400">
              <a:cs typeface="+mn-ea"/>
              <a:sym typeface="+mn-lt"/>
            </a:endParaRPr>
          </a:p>
        </p:txBody>
      </p:sp>
      <p:sp>
        <p:nvSpPr>
          <p:cNvPr id="18" name="Arc 17"/>
          <p:cNvSpPr/>
          <p:nvPr/>
        </p:nvSpPr>
        <p:spPr>
          <a:xfrm>
            <a:off x="8448233" y="2702416"/>
            <a:ext cx="370000" cy="370113"/>
          </a:xfrm>
          <a:prstGeom prst="arc">
            <a:avLst>
              <a:gd name="adj1" fmla="val 1821037"/>
              <a:gd name="adj2" fmla="val 19752242"/>
            </a:avLst>
          </a:prstGeom>
          <a:noFill/>
          <a:ln w="508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en-US" sz="2400">
              <a:cs typeface="+mn-ea"/>
              <a:sym typeface="+mn-lt"/>
            </a:endParaRPr>
          </a:p>
        </p:txBody>
      </p:sp>
      <p:sp>
        <p:nvSpPr>
          <p:cNvPr id="19" name="Arc 18"/>
          <p:cNvSpPr/>
          <p:nvPr/>
        </p:nvSpPr>
        <p:spPr>
          <a:xfrm>
            <a:off x="11077968" y="2702416"/>
            <a:ext cx="370000" cy="370113"/>
          </a:xfrm>
          <a:prstGeom prst="arc">
            <a:avLst>
              <a:gd name="adj1" fmla="val 1821037"/>
              <a:gd name="adj2" fmla="val 19752242"/>
            </a:avLst>
          </a:prstGeom>
          <a:noFill/>
          <a:ln w="508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4" tIns="45712" rIns="91424" bIns="45712" rtlCol="0" anchor="ctr"/>
          <a:lstStyle/>
          <a:p>
            <a:pPr algn="ctr"/>
            <a:endParaRPr lang="en-US" sz="2400">
              <a:cs typeface="+mn-ea"/>
              <a:sym typeface="+mn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01054" y="2325221"/>
            <a:ext cx="793775" cy="420548"/>
          </a:xfrm>
          <a:prstGeom prst="rect">
            <a:avLst/>
          </a:prstGeom>
          <a:noFill/>
        </p:spPr>
        <p:txBody>
          <a:bodyPr wrap="none" lIns="91424" tIns="45712" rIns="91424" bIns="45712" rtlCol="0">
            <a:spAutoFit/>
          </a:bodyPr>
          <a:lstStyle/>
          <a:p>
            <a:r>
              <a:rPr lang="en-US" sz="2135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2017</a:t>
            </a:r>
            <a:endParaRPr lang="en-US" sz="2135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01058" y="3201096"/>
            <a:ext cx="1917585" cy="892536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添加标题</a:t>
            </a: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您的内容打在这里，或通过复制文本后在此选择粘贴，并选择只保留文字。</a:t>
            </a:r>
            <a:endParaRPr lang="en-US" sz="120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623351" y="2325610"/>
            <a:ext cx="793775" cy="420548"/>
          </a:xfrm>
          <a:prstGeom prst="rect">
            <a:avLst/>
          </a:prstGeom>
          <a:noFill/>
        </p:spPr>
        <p:txBody>
          <a:bodyPr wrap="none" lIns="91424" tIns="45712" rIns="91424" bIns="45712" rtlCol="0">
            <a:spAutoFit/>
          </a:bodyPr>
          <a:lstStyle/>
          <a:p>
            <a:r>
              <a:rPr lang="en-US" sz="2135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2016</a:t>
            </a:r>
            <a:endParaRPr lang="en-US" sz="2135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623354" y="3201486"/>
            <a:ext cx="1917585" cy="892536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r>
              <a:rPr lang="zh-CN" altLang="en-US" sz="1600">
                <a:solidFill>
                  <a:schemeClr val="accent6"/>
                </a:solidFill>
                <a:cs typeface="+mn-ea"/>
                <a:sym typeface="+mn-lt"/>
              </a:rPr>
              <a:t>添加标题</a:t>
            </a:r>
            <a:endParaRPr lang="zh-CN" altLang="en-US" sz="1600">
              <a:solidFill>
                <a:schemeClr val="accent6"/>
              </a:solidFill>
              <a:cs typeface="+mn-ea"/>
              <a:sym typeface="+mn-lt"/>
            </a:endParaRPr>
          </a:p>
          <a:p>
            <a:r>
              <a: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您的内容打在这里，或通过复制文本后在此选择粘贴，并选择只保留文字。</a:t>
            </a:r>
            <a:endParaRPr lang="en-US" sz="120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341204" y="2325221"/>
            <a:ext cx="793775" cy="420548"/>
          </a:xfrm>
          <a:prstGeom prst="rect">
            <a:avLst/>
          </a:prstGeom>
          <a:noFill/>
        </p:spPr>
        <p:txBody>
          <a:bodyPr wrap="none" lIns="91424" tIns="45712" rIns="91424" bIns="45712" rtlCol="0">
            <a:spAutoFit/>
          </a:bodyPr>
          <a:lstStyle/>
          <a:p>
            <a:r>
              <a:rPr lang="en-US" sz="2135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2015</a:t>
            </a:r>
            <a:endParaRPr lang="en-US" sz="2135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341210" y="3201096"/>
            <a:ext cx="1917585" cy="892536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添加标题</a:t>
            </a:r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r>
              <a: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您的内容打在这里，或通过复制文本后在此选择粘贴，并选择只保留文字。</a:t>
            </a:r>
            <a:endParaRPr lang="en-US" sz="120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007031" y="2325221"/>
            <a:ext cx="793775" cy="420548"/>
          </a:xfrm>
          <a:prstGeom prst="rect">
            <a:avLst/>
          </a:prstGeom>
          <a:noFill/>
        </p:spPr>
        <p:txBody>
          <a:bodyPr wrap="none" lIns="91424" tIns="45712" rIns="91424" bIns="45712" rtlCol="0">
            <a:spAutoFit/>
          </a:bodyPr>
          <a:lstStyle/>
          <a:p>
            <a:r>
              <a:rPr lang="en-US" sz="2135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2014</a:t>
            </a:r>
            <a:endParaRPr lang="en-US" sz="2135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007036" y="3201096"/>
            <a:ext cx="1917585" cy="892536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r>
              <a:rPr lang="zh-CN" altLang="en-US" sz="1600">
                <a:solidFill>
                  <a:schemeClr val="accent6"/>
                </a:solidFill>
                <a:cs typeface="+mn-ea"/>
                <a:sym typeface="+mn-lt"/>
              </a:rPr>
              <a:t>添加标题</a:t>
            </a:r>
            <a:endParaRPr lang="zh-CN" altLang="en-US" sz="1600">
              <a:solidFill>
                <a:schemeClr val="accent6"/>
              </a:solidFill>
              <a:cs typeface="+mn-ea"/>
              <a:sym typeface="+mn-lt"/>
            </a:endParaRPr>
          </a:p>
          <a:p>
            <a:r>
              <a:rPr lang="zh-CN" altLang="en-US" sz="120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您的内容打在这里，或通过复制文本后在此选择粘贴，并选择只保留文字。</a:t>
            </a:r>
            <a:endParaRPr lang="en-US" sz="120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 userDrawn="1"/>
        </p:nvSpPr>
        <p:spPr>
          <a:xfrm>
            <a:off x="958850" y="64770"/>
            <a:ext cx="42049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215065"/>
                </a:solidFill>
                <a:latin typeface="微软雅黑" panose="020b0503020204020204" charset="-122"/>
                <a:ea typeface="微软雅黑"/>
                <a:cs typeface="+mn-ea"/>
                <a:sym typeface="+mn-lt"/>
              </a:rPr>
              <a:t>请修改您的标题</a:t>
            </a:r>
            <a:endParaRPr lang="zh-CN" altLang="en-US" sz="2400">
              <a:solidFill>
                <a:srgbClr val="215065"/>
              </a:solidFill>
              <a:latin typeface="微软雅黑" panose="020b0503020204020204" charset="-122"/>
              <a:ea typeface="微软雅黑"/>
              <a:cs typeface="+mn-ea"/>
              <a:sym typeface="+mn-lt"/>
            </a:endParaRPr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slow" advClick="0" advTm="3000" p14:dur="15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7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3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2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66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C -0.37517 0.88508 -0.02552 0.75279 0.0908 0.66613 C 0.20747 0.57948 0.21649 0.50394 0.23177 0.40825 C 0.24705 0.31256 0.22118 0.15964 0.18264 0.09152 C 0.1441 0.02341 0.03802 0 0 0" pathEditMode="relative" ptsTypes="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72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C -0.37517 0.88508 -0.02552 0.75279 0.0908 0.66613 C 0.20747 0.57948 0.21649 0.50394 0.23177 0.40825 C 0.24705 0.31256 0.22118 0.15964 0.18264 0.09152 C 0.1441 0.02341 0.03802 0 0 0" pathEditMode="relative" ptsTypes="">
                                      <p:cBhvr>
                                        <p:cTn id="7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78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C -0.37517 0.88508 -0.02552 0.75279 0.0908 0.66613 C 0.20747 0.57948 0.21649 0.50394 0.23177 0.40825 C 0.24705 0.31256 0.22118 0.15964 0.18264 0.09152 C 0.1441 0.02341 0.03802 0 0 0" pathEditMode="relative" ptsTypes="">
                                      <p:cBhvr>
                                        <p:cTn id="8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84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C -0.37517 0.88508 -0.02552 0.75279 0.0908 0.66613 C 0.20747 0.57948 0.21649 0.50394 0.23177 0.40825 C 0.24705 0.31256 0.22118 0.15964 0.18264 0.09152 C 0.1441 0.02341 0.03802 0 0 0" pathEditMode="relative" ptsTypes="">
                                      <p:cBhvr>
                                        <p:cTn id="8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7" grpId="0" animBg="1"/>
      <p:bldP spid="18" grpId="0" animBg="1"/>
      <p:bldP spid="19" grpId="0" animBg="1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7" name="图片 6" descr="资源 21133"/>
          <p:cNvPicPr>
            <a:picLocks noChangeAspect="1"/>
          </p:cNvPicPr>
          <p:nvPr/>
        </p:nvPicPr>
        <p:blipFill>
          <a:blip r:embed="rId2"/>
          <a:srcRect l="2418" t="10278" r="2614" b="25105"/>
          <a:stretch>
            <a:fillRect/>
          </a:stretch>
        </p:blipFill>
        <p:spPr>
          <a:xfrm>
            <a:off x="-7620" y="635"/>
            <a:ext cx="12269470" cy="686752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3631578" y="75757"/>
            <a:ext cx="4991317" cy="1861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500" smtClean="0">
                <a:solidFill>
                  <a:srgbClr val="215065"/>
                </a:solidFill>
                <a:cs typeface="+mn-ea"/>
                <a:sym typeface="+mn-lt"/>
              </a:rPr>
              <a:t>2018</a:t>
            </a:r>
            <a:endParaRPr lang="en-US" altLang="zh-CN" sz="11500" smtClean="0">
              <a:solidFill>
                <a:srgbClr val="215065"/>
              </a:solidFill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088415" y="1770831"/>
            <a:ext cx="6077399" cy="11068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b="1">
                <a:solidFill>
                  <a:srgbClr val="215065"/>
                </a:solidFill>
                <a:cs typeface="+mn-ea"/>
                <a:sym typeface="+mn-lt"/>
              </a:rPr>
              <a:t>感谢您的</a:t>
            </a:r>
            <a:r>
              <a:rPr lang="zh-CN" altLang="en-US" sz="6600" b="1" smtClean="0">
                <a:solidFill>
                  <a:srgbClr val="215065"/>
                </a:solidFill>
                <a:cs typeface="+mn-ea"/>
                <a:sym typeface="+mn-lt"/>
              </a:rPr>
              <a:t>观看</a:t>
            </a:r>
            <a:endParaRPr lang="zh-CN" altLang="zh-CN" sz="6600" b="1" smtClean="0">
              <a:solidFill>
                <a:srgbClr val="215065"/>
              </a:solidFill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970199" y="2808265"/>
            <a:ext cx="44176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1600">
                <a:solidFill>
                  <a:srgbClr val="215065"/>
                </a:solidFill>
                <a:cs typeface="+mn-ea"/>
                <a:sym typeface="+mn-lt"/>
              </a:rPr>
              <a:t>THE PROFESSIONAL POWERPOINT TEMPLATE</a:t>
            </a:r>
            <a:endParaRPr lang="en-US" altLang="zh-CN" sz="1600">
              <a:solidFill>
                <a:srgbClr val="215065"/>
              </a:solidFill>
              <a:cs typeface="+mn-ea"/>
              <a:sym typeface="+mn-lt"/>
            </a:endParaRPr>
          </a:p>
        </p:txBody>
      </p:sp>
      <p:sp>
        <p:nvSpPr>
          <p:cNvPr id="5" name="文本框 32"/>
          <p:cNvSpPr txBox="1">
            <a:spLocks noChangeArrowheads="1"/>
          </p:cNvSpPr>
          <p:nvPr/>
        </p:nvSpPr>
        <p:spPr bwMode="auto">
          <a:xfrm>
            <a:off x="5270112" y="3411774"/>
            <a:ext cx="1991360" cy="337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1600">
                <a:solidFill>
                  <a:srgbClr val="215065"/>
                </a:solidFill>
                <a:latin typeface="+mn-lt"/>
                <a:ea typeface="+mn-ea"/>
                <a:cs typeface="+mn-ea"/>
                <a:sym typeface="+mn-lt"/>
              </a:rPr>
              <a:t>汇报人</a:t>
            </a:r>
            <a:r>
              <a:rPr lang="zh-CN" altLang="en-US" sz="1600" smtClean="0">
                <a:solidFill>
                  <a:srgbClr val="215065"/>
                </a:solidFill>
                <a:latin typeface="+mn-lt"/>
                <a:ea typeface="+mn-ea"/>
                <a:cs typeface="+mn-ea"/>
                <a:sym typeface="+mn-lt"/>
              </a:rPr>
              <a:t>：代用名</a:t>
            </a:r>
            <a:endParaRPr lang="zh-CN" altLang="en-US" sz="1600" smtClean="0">
              <a:solidFill>
                <a:srgbClr val="215065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3970199" y="3570084"/>
            <a:ext cx="1299913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6822065" y="3580366"/>
            <a:ext cx="1299913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>
    <mc:Choice xmlns:p14="http://schemas.microsoft.com/office/powerpoint/2010/main" Requires="p14">
      <p:transition spd="slow" advClick="0" advTm="3000" p14:dur="15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图片 3" descr="资源 211333"/>
          <p:cNvPicPr>
            <a:picLocks noChangeAspect="1"/>
          </p:cNvPicPr>
          <p:nvPr/>
        </p:nvPicPr>
        <p:blipFill>
          <a:blip r:embed="rId3"/>
          <a:srcRect l="2160" t="2135" r="62044" b="21220"/>
          <a:stretch>
            <a:fillRect/>
          </a:stretch>
        </p:blipFill>
        <p:spPr>
          <a:xfrm rot="16200000">
            <a:off x="2622550" y="-2698750"/>
            <a:ext cx="6946265" cy="12235180"/>
          </a:xfrm>
          <a:prstGeom prst="rect">
            <a:avLst/>
          </a:prstGeom>
        </p:spPr>
      </p:pic>
      <p:pic>
        <p:nvPicPr>
          <p:cNvPr id="5" name="图片 4" descr="资源 12113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89515" y="-53975"/>
            <a:ext cx="2124075" cy="2527300"/>
          </a:xfrm>
          <a:prstGeom prst="rect">
            <a:avLst/>
          </a:prstGeom>
        </p:spPr>
      </p:pic>
      <p:pic>
        <p:nvPicPr>
          <p:cNvPr id="10" name="图片 9" descr="资源 5113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9620000">
            <a:off x="9571355" y="3987165"/>
            <a:ext cx="2124075" cy="2530475"/>
          </a:xfrm>
          <a:prstGeom prst="rect">
            <a:avLst/>
          </a:prstGeom>
        </p:spPr>
      </p:pic>
      <p:sp>
        <p:nvSpPr>
          <p:cNvPr id="31" name="Title 1"/>
          <p:cNvSpPr txBox="1"/>
          <p:nvPr/>
        </p:nvSpPr>
        <p:spPr>
          <a:xfrm>
            <a:off x="550614" y="2001017"/>
            <a:ext cx="5206868" cy="970335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5275" kern="1200" spc="1793" baseline="0">
                <a:gradFill flip="none" rotWithShape="1">
                  <a:gsLst>
                    <a:gs pos="0">
                      <a:srgbClr val="B98763"/>
                    </a:gs>
                    <a:gs pos="50000">
                      <a:srgbClr val="FBC4AA"/>
                    </a:gs>
                    <a:gs pos="35000">
                      <a:srgbClr val="FBC4AA"/>
                    </a:gs>
                    <a:gs pos="100000">
                      <a:srgbClr val="784D31"/>
                    </a:gs>
                    <a:gs pos="65000">
                      <a:srgbClr val="BF896E"/>
                    </a:gs>
                  </a:gsLst>
                  <a:lin ang="10800000" scaled="1"/>
                </a:gra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ct val="0"/>
              </a:spcAft>
            </a:pPr>
            <a:r>
              <a:rPr lang="en-US" altLang="zh-CN" sz="8800" spc="0">
                <a:solidFill>
                  <a:srgbClr val="215065"/>
                </a:solidFill>
                <a:latin typeface="+mn-lt"/>
                <a:ea typeface="+mn-ea"/>
                <a:cs typeface="+mn-ea"/>
                <a:sym typeface="+mn-lt"/>
              </a:rPr>
              <a:t>01</a:t>
            </a:r>
            <a:endParaRPr lang="en-US" altLang="zh-CN" sz="8800" spc="0">
              <a:solidFill>
                <a:srgbClr val="215065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2" name="Subtitle 2"/>
          <p:cNvSpPr txBox="1"/>
          <p:nvPr/>
        </p:nvSpPr>
        <p:spPr>
          <a:xfrm>
            <a:off x="864046" y="4101194"/>
            <a:ext cx="4199005" cy="104530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ctr" defTabSz="914400" rtl="0" eaLnBrk="1" latinLnBrk="0" hangingPunct="1">
              <a:lnSpc>
                <a:spcPts val="1580"/>
              </a:lnSpc>
              <a:spcBef>
                <a:spcPct val="0"/>
              </a:spcBef>
              <a:buFont typeface="Arial" panose="020b0604020202020204" pitchFamily="34" charset="0"/>
              <a:buNone/>
              <a:defRPr sz="1055" kern="1200">
                <a:solidFill>
                  <a:srgbClr val="605F73"/>
                </a:solidFill>
                <a:latin typeface="+mn-lt"/>
                <a:ea typeface="+mn-ea"/>
                <a:cs typeface="+mn-cs"/>
              </a:defRPr>
            </a:lvl1pPr>
            <a:lvl2pPr marL="481965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1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64565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4653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8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28495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8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11095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8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9306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8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375025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8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5699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8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ct val="0"/>
              </a:spcAft>
            </a:pPr>
            <a:r>
              <a:rPr lang="en-US">
                <a:solidFill>
                  <a:srgbClr val="215065"/>
                </a:solidFill>
                <a:cs typeface="+mn-ea"/>
                <a:sym typeface="+mn-lt"/>
              </a:rPr>
              <a:t>The Big Oxmox advised her not to do so, because there were </a:t>
            </a:r>
            <a:endParaRPr lang="en-US">
              <a:solidFill>
                <a:srgbClr val="215065"/>
              </a:solidFill>
              <a:cs typeface="+mn-ea"/>
              <a:sym typeface="+mn-lt"/>
            </a:endParaRPr>
          </a:p>
          <a:p>
            <a:pPr fontAlgn="auto">
              <a:spcAft>
                <a:spcPct val="0"/>
              </a:spcAft>
            </a:pPr>
            <a:r>
              <a:rPr lang="en-US">
                <a:solidFill>
                  <a:srgbClr val="215065"/>
                </a:solidFill>
                <a:cs typeface="+mn-ea"/>
                <a:sym typeface="+mn-lt"/>
              </a:rPr>
              <a:t>thousands of bad Commas, wild Question Marks and devious </a:t>
            </a:r>
            <a:endParaRPr lang="en-US">
              <a:solidFill>
                <a:srgbClr val="215065"/>
              </a:solidFill>
              <a:cs typeface="+mn-ea"/>
              <a:sym typeface="+mn-lt"/>
            </a:endParaRPr>
          </a:p>
          <a:p>
            <a:pPr fontAlgn="auto">
              <a:spcAft>
                <a:spcPct val="0"/>
              </a:spcAft>
            </a:pPr>
            <a:r>
              <a:rPr lang="en-US" err="1">
                <a:solidFill>
                  <a:srgbClr val="215065"/>
                </a:solidFill>
                <a:cs typeface="+mn-ea"/>
                <a:sym typeface="+mn-lt"/>
              </a:rPr>
              <a:t>Semikoli, but the Little Blind Text didn’t listen.</a:t>
            </a:r>
            <a:endParaRPr lang="en-US">
              <a:solidFill>
                <a:srgbClr val="215065"/>
              </a:solidFill>
              <a:cs typeface="+mn-ea"/>
              <a:sym typeface="+mn-lt"/>
            </a:endParaRPr>
          </a:p>
        </p:txBody>
      </p:sp>
      <p:sp>
        <p:nvSpPr>
          <p:cNvPr id="33" name="Rectangle 21"/>
          <p:cNvSpPr/>
          <p:nvPr/>
        </p:nvSpPr>
        <p:spPr>
          <a:xfrm>
            <a:off x="230442" y="3133231"/>
            <a:ext cx="5847213" cy="845934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25400">
                <a:noFill/>
              </a:ln>
              <a:solidFill>
                <a:srgbClr val="215065"/>
              </a:solidFill>
              <a:cs typeface="+mn-ea"/>
              <a:sym typeface="+mn-lt"/>
            </a:endParaRPr>
          </a:p>
        </p:txBody>
      </p:sp>
      <p:sp>
        <p:nvSpPr>
          <p:cNvPr id="34" name="Text Placeholder 28"/>
          <p:cNvSpPr txBox="1"/>
          <p:nvPr/>
        </p:nvSpPr>
        <p:spPr>
          <a:xfrm>
            <a:off x="448174" y="3295110"/>
            <a:ext cx="5411748" cy="52217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228600" indent="-22860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3165" b="0" kern="1200" spc="200" baseline="0">
                <a:gradFill flip="none" rotWithShape="1">
                  <a:gsLst>
                    <a:gs pos="0">
                      <a:srgbClr val="58403A"/>
                    </a:gs>
                    <a:gs pos="20000">
                      <a:srgbClr val="B98763"/>
                    </a:gs>
                    <a:gs pos="50000">
                      <a:srgbClr val="FBC4AA"/>
                    </a:gs>
                    <a:gs pos="35000">
                      <a:srgbClr val="FBC4AA"/>
                    </a:gs>
                    <a:gs pos="80000">
                      <a:srgbClr val="784D31"/>
                    </a:gs>
                    <a:gs pos="65000">
                      <a:srgbClr val="BF896E"/>
                    </a:gs>
                    <a:gs pos="100000">
                      <a:srgbClr val="573827"/>
                    </a:gs>
                  </a:gsLst>
                  <a:lin ang="10800000" scaled="1"/>
                </a:gradFill>
                <a:latin typeface="+mj-lt"/>
                <a:ea typeface="+mj-ea"/>
                <a:cs typeface="+mj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>
                <a:solidFill>
                  <a:srgbClr val="215065"/>
                </a:solidFill>
                <a:latin typeface="+mn-lt"/>
                <a:ea typeface="+mn-ea"/>
                <a:cs typeface="+mn-ea"/>
                <a:sym typeface="+mn-lt"/>
              </a:rPr>
              <a:t>请输入您的标题</a:t>
            </a:r>
            <a:endParaRPr lang="zh-CN" altLang="en-US" sz="2400">
              <a:solidFill>
                <a:srgbClr val="215065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slow" advClick="0" advTm="3000" p14:dur="15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 animBg="1"/>
      <p:bldP spid="3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6" name="AutoShape 805"/>
          <p:cNvSpPr>
            <a:spLocks noChangeArrowheads="1"/>
          </p:cNvSpPr>
          <p:nvPr/>
        </p:nvSpPr>
        <p:spPr bwMode="auto">
          <a:xfrm>
            <a:off x="4268734" y="1343324"/>
            <a:ext cx="2539076" cy="53155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none" lIns="91407" tIns="45703" rIns="91407" bIns="45703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en-US" altLang="zh-CN" sz="16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Freeform 825"/>
          <p:cNvSpPr/>
          <p:nvPr/>
        </p:nvSpPr>
        <p:spPr bwMode="auto">
          <a:xfrm>
            <a:off x="408551" y="1402646"/>
            <a:ext cx="3008149" cy="799051"/>
          </a:xfrm>
          <a:custGeom>
            <a:gdLst>
              <a:gd name="T0" fmla="*/ 0 w 1315"/>
              <a:gd name="T1" fmla="*/ 2147483647 h 544"/>
              <a:gd name="T2" fmla="*/ 0 w 1315"/>
              <a:gd name="T3" fmla="*/ 0 h 544"/>
              <a:gd name="T4" fmla="*/ 1424020518 w 1315"/>
              <a:gd name="T5" fmla="*/ 0 h 544"/>
              <a:gd name="T6" fmla="*/ 0 60000 65536"/>
              <a:gd name="T7" fmla="*/ 0 60000 65536"/>
              <a:gd name="T8" fmla="*/ 0 60000 65536"/>
              <a:gd name="T9" fmla="*/ 0 w 1315"/>
              <a:gd name="T10" fmla="*/ 0 h 544"/>
              <a:gd name="T11" fmla="*/ 1315 w 1315"/>
              <a:gd name="T12" fmla="*/ 544 h 544"/>
            </a:gdLst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315" h="544">
                <a:moveTo>
                  <a:pt x="0" y="544"/>
                </a:moveTo>
                <a:lnTo>
                  <a:pt x="0" y="0"/>
                </a:lnTo>
                <a:lnTo>
                  <a:pt x="1315" y="0"/>
                </a:lnTo>
              </a:path>
            </a:pathLst>
          </a:custGeom>
          <a:noFill/>
          <a:ln w="9525" cap="rnd">
            <a:solidFill>
              <a:schemeClr val="tx1"/>
            </a:solidFill>
            <a:prstDash val="sysDot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07" tIns="45703" rIns="91407" bIns="45703"/>
          <a:lstStyle/>
          <a:p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8" name="Freeform 832"/>
          <p:cNvSpPr/>
          <p:nvPr/>
        </p:nvSpPr>
        <p:spPr bwMode="auto">
          <a:xfrm flipH="1">
            <a:off x="7808573" y="1402646"/>
            <a:ext cx="3093961" cy="799051"/>
          </a:xfrm>
          <a:custGeom>
            <a:gdLst>
              <a:gd name="T0" fmla="*/ 0 w 1315"/>
              <a:gd name="T1" fmla="*/ 2147483647 h 544"/>
              <a:gd name="T2" fmla="*/ 0 w 1315"/>
              <a:gd name="T3" fmla="*/ 0 h 544"/>
              <a:gd name="T4" fmla="*/ 1657553719 w 1315"/>
              <a:gd name="T5" fmla="*/ 0 h 544"/>
              <a:gd name="T6" fmla="*/ 0 60000 65536"/>
              <a:gd name="T7" fmla="*/ 0 60000 65536"/>
              <a:gd name="T8" fmla="*/ 0 60000 65536"/>
              <a:gd name="T9" fmla="*/ 0 w 1315"/>
              <a:gd name="T10" fmla="*/ 0 h 544"/>
              <a:gd name="T11" fmla="*/ 1315 w 1315"/>
              <a:gd name="T12" fmla="*/ 544 h 544"/>
            </a:gdLst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315" h="544">
                <a:moveTo>
                  <a:pt x="0" y="544"/>
                </a:moveTo>
                <a:lnTo>
                  <a:pt x="0" y="0"/>
                </a:lnTo>
                <a:lnTo>
                  <a:pt x="1315" y="0"/>
                </a:lnTo>
              </a:path>
            </a:pathLst>
          </a:custGeom>
          <a:noFill/>
          <a:ln w="9525" cap="rnd">
            <a:solidFill>
              <a:schemeClr val="tx1"/>
            </a:solidFill>
            <a:prstDash val="sysDot"/>
            <a:round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1407" tIns="45703" rIns="91407" bIns="45703"/>
          <a:lstStyle/>
          <a:p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9" name="Line 6"/>
          <p:cNvSpPr>
            <a:spLocks noChangeShapeType="1"/>
          </p:cNvSpPr>
          <p:nvPr/>
        </p:nvSpPr>
        <p:spPr bwMode="auto">
          <a:xfrm>
            <a:off x="6500884" y="3065971"/>
            <a:ext cx="1152107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headEnd type="triangle" w="lg" len="lg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07" tIns="45703" rIns="91407" bIns="45703"/>
          <a:lstStyle/>
          <a:p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0" name="Line 7"/>
          <p:cNvSpPr>
            <a:spLocks noChangeShapeType="1"/>
          </p:cNvSpPr>
          <p:nvPr/>
        </p:nvSpPr>
        <p:spPr bwMode="auto">
          <a:xfrm>
            <a:off x="3438579" y="3066394"/>
            <a:ext cx="1187019" cy="0"/>
          </a:xfrm>
          <a:prstGeom prst="line">
            <a:avLst/>
          </a:prstGeom>
          <a:noFill/>
          <a:ln w="9525">
            <a:solidFill>
              <a:schemeClr val="accent1"/>
            </a:solidFill>
            <a:rou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91407" tIns="45703" rIns="91407" bIns="45703"/>
          <a:lstStyle/>
          <a:p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1" name="AutoShape 15"/>
          <p:cNvSpPr>
            <a:spLocks noChangeArrowheads="1"/>
          </p:cNvSpPr>
          <p:nvPr/>
        </p:nvSpPr>
        <p:spPr bwMode="auto">
          <a:xfrm>
            <a:off x="408550" y="2314332"/>
            <a:ext cx="3030028" cy="1503280"/>
          </a:xfrm>
          <a:prstGeom prst="rect">
            <a:avLst/>
          </a:prstGeom>
          <a:solidFill>
            <a:schemeClr val="accent2"/>
          </a:solidFill>
          <a:ln w="15875" algn="ctr">
            <a:noFill/>
            <a:round/>
          </a:ln>
        </p:spPr>
        <p:txBody>
          <a:bodyPr wrap="square" lIns="341333" tIns="45703" rIns="341333" bIns="45703" anchor="ctr"/>
          <a:lstStyle/>
          <a:p>
            <a:pPr>
              <a:lnSpc>
                <a:spcPct val="150000"/>
              </a:lnSpc>
            </a:pPr>
            <a:r>
              <a:rPr lang="zh-CN" altLang="en-US" sz="1200">
                <a:solidFill>
                  <a:schemeClr val="bg1"/>
                </a:solidFill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  <a:endParaRPr lang="en-GB" altLang="zh-CN" sz="12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2" name="AutoShape 15"/>
          <p:cNvSpPr>
            <a:spLocks noChangeArrowheads="1"/>
          </p:cNvSpPr>
          <p:nvPr/>
        </p:nvSpPr>
        <p:spPr bwMode="auto">
          <a:xfrm>
            <a:off x="7848058" y="2304808"/>
            <a:ext cx="3054477" cy="1503280"/>
          </a:xfrm>
          <a:prstGeom prst="rect">
            <a:avLst/>
          </a:prstGeom>
          <a:solidFill>
            <a:schemeClr val="accent3"/>
          </a:solidFill>
          <a:ln w="15875" algn="ctr">
            <a:noFill/>
            <a:round/>
          </a:ln>
        </p:spPr>
        <p:txBody>
          <a:bodyPr wrap="square" lIns="341333" tIns="45703" rIns="341333" bIns="45703" anchor="ctr"/>
          <a:lstStyle/>
          <a:p>
            <a:pPr>
              <a:lnSpc>
                <a:spcPct val="150000"/>
              </a:lnSpc>
            </a:pPr>
            <a:r>
              <a:rPr lang="zh-CN" altLang="en-US" sz="1200">
                <a:solidFill>
                  <a:schemeClr val="bg1"/>
                </a:solidFill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  <a:endParaRPr lang="en-GB" altLang="zh-CN" sz="12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3" name="Oval 20"/>
          <p:cNvSpPr>
            <a:spLocks noChangeArrowheads="1"/>
          </p:cNvSpPr>
          <p:nvPr/>
        </p:nvSpPr>
        <p:spPr bwMode="auto">
          <a:xfrm>
            <a:off x="4790459" y="2314335"/>
            <a:ext cx="1495627" cy="1503281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>
                <a:lumMod val="95000"/>
              </a:schemeClr>
            </a:solidFill>
          </a:ln>
        </p:spPr>
        <p:txBody>
          <a:bodyPr wrap="square" lIns="91407" tIns="45703" rIns="91407" bIns="45703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bg1"/>
                </a:solidFill>
                <a:cs typeface="+mn-ea"/>
                <a:sym typeface="+mn-lt"/>
              </a:rPr>
              <a:t>添加标题</a:t>
            </a:r>
            <a:endParaRPr lang="en-US" altLang="zh-CN" sz="16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4" name="Text Box 40"/>
          <p:cNvSpPr txBox="1">
            <a:spLocks noChangeArrowheads="1"/>
          </p:cNvSpPr>
          <p:nvPr/>
        </p:nvSpPr>
        <p:spPr bwMode="auto">
          <a:xfrm>
            <a:off x="408552" y="1497987"/>
            <a:ext cx="3030028" cy="613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07" tIns="45703" rIns="91407" bIns="45703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请替换文字内容，修改文字内容，也可以直接复制你的内容到此。</a:t>
            </a:r>
            <a:endParaRPr lang="zh-CN" altLang="en-US" sz="120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5" name="Text Box 41"/>
          <p:cNvSpPr txBox="1">
            <a:spLocks noChangeArrowheads="1"/>
          </p:cNvSpPr>
          <p:nvPr/>
        </p:nvSpPr>
        <p:spPr bwMode="auto">
          <a:xfrm>
            <a:off x="7848057" y="1497987"/>
            <a:ext cx="3054477" cy="613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1407" tIns="45703" rIns="91407" bIns="45703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请替换文字内容，修改文字内容，也可以直接复制你的内容到此。</a:t>
            </a:r>
            <a:endParaRPr lang="zh-CN" altLang="en-US" sz="120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" name="TextBox 16"/>
          <p:cNvSpPr txBox="1"/>
          <p:nvPr/>
        </p:nvSpPr>
        <p:spPr>
          <a:xfrm>
            <a:off x="854536" y="4654946"/>
            <a:ext cx="9511460" cy="561688"/>
          </a:xfrm>
          <a:prstGeom prst="rect">
            <a:avLst/>
          </a:prstGeom>
          <a:noFill/>
        </p:spPr>
        <p:txBody>
          <a:bodyPr wrap="square" lIns="0" tIns="0" rIns="0" bIns="0">
            <a:no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65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请替换文字内容，修改文字内容，也可以直接复制你的内容到此。请替换文字内容，修改文字内容，也可以直接复制你的内容到此。请替换文字内容，修改文字内容，也可以直接复制你的内容到此。</a:t>
            </a:r>
            <a:endParaRPr lang="zh-CN" altLang="en-US" sz="1465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 userDrawn="1"/>
        </p:nvSpPr>
        <p:spPr>
          <a:xfrm>
            <a:off x="958850" y="64770"/>
            <a:ext cx="42049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215065"/>
                </a:solidFill>
                <a:latin typeface="微软雅黑" panose="020b0503020204020204" charset="-122"/>
                <a:ea typeface="微软雅黑"/>
                <a:cs typeface="+mn-ea"/>
                <a:sym typeface="+mn-lt"/>
              </a:rPr>
              <a:t>请修改您的标题</a:t>
            </a:r>
            <a:endParaRPr lang="zh-CN" altLang="en-US" sz="2400">
              <a:solidFill>
                <a:srgbClr val="215065"/>
              </a:solidFill>
              <a:latin typeface="微软雅黑" panose="020b0503020204020204" charset="-122"/>
              <a:ea typeface="微软雅黑"/>
              <a:cs typeface="+mn-ea"/>
              <a:sym typeface="+mn-lt"/>
            </a:endParaRPr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slow" advClick="0" advTm="3000" p14:dur="15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3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5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pSp>
        <p:nvGrpSpPr>
          <p:cNvPr id="63" name="Group 62"/>
          <p:cNvGrpSpPr/>
          <p:nvPr/>
        </p:nvGrpSpPr>
        <p:grpSpPr>
          <a:xfrm>
            <a:off x="1132028" y="1575323"/>
            <a:ext cx="6730093" cy="3746307"/>
            <a:chOff x="2660660" y="1848907"/>
            <a:chExt cx="6730463" cy="3746512"/>
          </a:xfrm>
        </p:grpSpPr>
        <p:grpSp>
          <p:nvGrpSpPr>
            <p:cNvPr id="6" name="组合 41"/>
            <p:cNvGrpSpPr/>
            <p:nvPr/>
          </p:nvGrpSpPr>
          <p:grpSpPr>
            <a:xfrm>
              <a:off x="2660660" y="1848907"/>
              <a:ext cx="6730463" cy="3746512"/>
              <a:chOff x="755576" y="1233546"/>
              <a:chExt cx="7249079" cy="4035199"/>
            </a:xfrm>
          </p:grpSpPr>
          <p:grpSp>
            <p:nvGrpSpPr>
              <p:cNvPr id="7" name="组合 42"/>
              <p:cNvGrpSpPr/>
              <p:nvPr/>
            </p:nvGrpSpPr>
            <p:grpSpPr>
              <a:xfrm rot="5400000" flipV="1">
                <a:off x="5528690" y="2047331"/>
                <a:ext cx="2967922" cy="1340352"/>
                <a:chOff x="1173140" y="2533624"/>
                <a:chExt cx="4464496" cy="2016224"/>
              </a:xfrm>
            </p:grpSpPr>
            <p:sp>
              <p:nvSpPr>
                <p:cNvPr id="25" name="圆角矩形 60"/>
                <p:cNvSpPr/>
                <p:nvPr/>
              </p:nvSpPr>
              <p:spPr>
                <a:xfrm rot="19219800">
                  <a:off x="1173140" y="2533624"/>
                  <a:ext cx="4464496" cy="2016224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8900000" scaled="1"/>
                </a:gradFill>
                <a:ln w="25400" cap="flat" cmpd="sng" algn="ctr">
                  <a:noFill/>
                  <a:prstDash val="solid"/>
                </a:ln>
                <a:effectLst>
                  <a:outerShdw blurRad="381000" dist="635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ot="0" spcFirstLastPara="0" vertOverflow="overflow" horzOverflow="overflow" vert="horz" wrap="square" lIns="91435" tIns="45717" rIns="91435" bIns="45717" numCol="1" spcCol="0" rtlCol="0" fromWordArt="0" anchor="ctr" anchorCtr="0" forceAA="0" compatLnSpc="1">
                  <a:noAutofit/>
                </a:bodyPr>
                <a:lstStyle/>
                <a:p>
                  <a:pPr algn="ctr" defTabSz="913765">
                    <a:lnSpc>
                      <a:spcPct val="130000"/>
                    </a:lnSpc>
                    <a:defRPr/>
                  </a:pPr>
                  <a:endParaRPr lang="en-US" kern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6" name="圆角矩形 61"/>
                <p:cNvSpPr/>
                <p:nvPr/>
              </p:nvSpPr>
              <p:spPr>
                <a:xfrm rot="19219800">
                  <a:off x="1366007" y="2686948"/>
                  <a:ext cx="4084153" cy="1703845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ysClr val="window" lastClr="FFFFFF"/>
                    </a:gs>
                    <a:gs pos="100000">
                      <a:srgbClr val="E4E4E4">
                        <a:shade val="100000"/>
                        <a:satMod val="115000"/>
                      </a:srgbClr>
                    </a:gs>
                  </a:gsLst>
                  <a:path path="circle">
                    <a:fillToRect l="50000" t="50000" r="50000" b="50000"/>
                  </a:path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35" tIns="45717" rIns="91435" bIns="45717" numCol="1" spcCol="0" rtlCol="0" fromWordArt="0" anchor="ctr" anchorCtr="0" forceAA="0" compatLnSpc="1">
                  <a:noAutofit/>
                </a:bodyPr>
                <a:lstStyle/>
                <a:p>
                  <a:pPr algn="ctr" defTabSz="913765">
                    <a:lnSpc>
                      <a:spcPct val="130000"/>
                    </a:lnSpc>
                    <a:defRPr/>
                  </a:pPr>
                  <a:endParaRPr lang="en-US" kern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8" name="组合 43"/>
              <p:cNvGrpSpPr/>
              <p:nvPr/>
            </p:nvGrpSpPr>
            <p:grpSpPr>
              <a:xfrm rot="4093703">
                <a:off x="3223943" y="2323339"/>
                <a:ext cx="3719089" cy="1679589"/>
                <a:chOff x="1173140" y="2533624"/>
                <a:chExt cx="4464496" cy="2016224"/>
              </a:xfrm>
            </p:grpSpPr>
            <p:sp>
              <p:nvSpPr>
                <p:cNvPr id="23" name="圆角矩形 58"/>
                <p:cNvSpPr/>
                <p:nvPr/>
              </p:nvSpPr>
              <p:spPr>
                <a:xfrm rot="19219800">
                  <a:off x="1173140" y="2533624"/>
                  <a:ext cx="4464496" cy="2016224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</a:schemeClr>
                    </a:gs>
                    <a:gs pos="5000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2700000" scaled="1"/>
                </a:gradFill>
                <a:ln w="25400" cap="flat" cmpd="sng" algn="ctr">
                  <a:noFill/>
                  <a:prstDash val="solid"/>
                </a:ln>
                <a:effectLst>
                  <a:outerShdw blurRad="381000" dist="635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ot="0" spcFirstLastPara="0" vertOverflow="overflow" horzOverflow="overflow" vert="horz" wrap="square" lIns="91435" tIns="45717" rIns="91435" bIns="45717" numCol="1" spcCol="0" rtlCol="0" fromWordArt="0" anchor="ctr" anchorCtr="0" forceAA="0" compatLnSpc="1">
                  <a:noAutofit/>
                </a:bodyPr>
                <a:lstStyle/>
                <a:p>
                  <a:pPr algn="ctr" defTabSz="913765">
                    <a:lnSpc>
                      <a:spcPct val="130000"/>
                    </a:lnSpc>
                    <a:defRPr/>
                  </a:pPr>
                  <a:endParaRPr lang="en-US" kern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4" name="圆角矩形 59"/>
                <p:cNvSpPr/>
                <p:nvPr/>
              </p:nvSpPr>
              <p:spPr>
                <a:xfrm rot="19219800">
                  <a:off x="1366007" y="2686948"/>
                  <a:ext cx="4084153" cy="1703845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3500000" scaled="1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35" tIns="45717" rIns="91435" bIns="45717" numCol="1" spcCol="0" rtlCol="0" fromWordArt="0" anchor="ctr" anchorCtr="0" forceAA="0" compatLnSpc="1">
                  <a:noAutofit/>
                </a:bodyPr>
                <a:lstStyle/>
                <a:p>
                  <a:pPr algn="ctr" defTabSz="913765">
                    <a:lnSpc>
                      <a:spcPct val="130000"/>
                    </a:lnSpc>
                    <a:defRPr/>
                  </a:pPr>
                  <a:endParaRPr lang="en-US" kern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9" name="组合 44"/>
              <p:cNvGrpSpPr/>
              <p:nvPr/>
            </p:nvGrpSpPr>
            <p:grpSpPr>
              <a:xfrm>
                <a:off x="755576" y="2426402"/>
                <a:ext cx="4464496" cy="2016224"/>
                <a:chOff x="1173140" y="2533624"/>
                <a:chExt cx="4464496" cy="2016224"/>
              </a:xfrm>
            </p:grpSpPr>
            <p:sp>
              <p:nvSpPr>
                <p:cNvPr id="21" name="圆角矩形 56"/>
                <p:cNvSpPr/>
                <p:nvPr/>
              </p:nvSpPr>
              <p:spPr>
                <a:xfrm rot="19219800">
                  <a:off x="1173140" y="2533624"/>
                  <a:ext cx="4464496" cy="2016224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13500000" scaled="1"/>
                </a:gradFill>
                <a:ln w="25400" cap="flat" cmpd="sng" algn="ctr">
                  <a:noFill/>
                  <a:prstDash val="solid"/>
                </a:ln>
                <a:effectLst>
                  <a:outerShdw blurRad="381000" dist="635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ot="0" spcFirstLastPara="0" vertOverflow="overflow" horzOverflow="overflow" vert="horz" wrap="square" lIns="91435" tIns="45717" rIns="91435" bIns="45717" numCol="1" spcCol="0" rtlCol="0" fromWordArt="0" anchor="ctr" anchorCtr="0" forceAA="0" compatLnSpc="1">
                  <a:noAutofit/>
                </a:bodyPr>
                <a:lstStyle/>
                <a:p>
                  <a:pPr algn="ctr" defTabSz="913765">
                    <a:lnSpc>
                      <a:spcPct val="130000"/>
                    </a:lnSpc>
                    <a:defRPr/>
                  </a:pPr>
                  <a:endParaRPr lang="en-US" kern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2" name="圆角矩形 57"/>
                <p:cNvSpPr/>
                <p:nvPr/>
              </p:nvSpPr>
              <p:spPr>
                <a:xfrm rot="19219800">
                  <a:off x="1366007" y="2686947"/>
                  <a:ext cx="4084155" cy="1703845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chemeClr val="bg1">
                        <a:shade val="67500"/>
                        <a:satMod val="115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2700000" scaled="1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35" tIns="45717" rIns="91435" bIns="45717" numCol="1" spcCol="0" rtlCol="0" fromWordArt="0" anchor="ctr" anchorCtr="0" forceAA="0" compatLnSpc="1">
                  <a:noAutofit/>
                </a:bodyPr>
                <a:lstStyle/>
                <a:p>
                  <a:pPr algn="ctr" defTabSz="913765">
                    <a:lnSpc>
                      <a:spcPct val="130000"/>
                    </a:lnSpc>
                    <a:defRPr/>
                  </a:pPr>
                  <a:endParaRPr lang="en-US" kern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0" name="椭圆 45"/>
              <p:cNvSpPr/>
              <p:nvPr/>
            </p:nvSpPr>
            <p:spPr>
              <a:xfrm>
                <a:off x="1016720" y="3153052"/>
                <a:ext cx="2115693" cy="2115693"/>
              </a:xfrm>
              <a:prstGeom prst="ellipse">
                <a:avLst/>
              </a:prstGeom>
              <a:solidFill>
                <a:schemeClr val="bg1"/>
              </a:solidFill>
              <a:ln w="28575" cap="flat" cmpd="sng" algn="ctr">
                <a:noFill/>
                <a:prstDash val="solid"/>
              </a:ln>
              <a:effectLst>
                <a:outerShdw blurRad="190500" dist="635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rot="0" spcFirstLastPara="0" vertOverflow="overflow" horzOverflow="overflow" vert="horz" wrap="square" lIns="91435" tIns="45717" rIns="91435" bIns="45717" numCol="1" spcCol="0" rtlCol="0" fromWordArt="0" anchor="ctr" anchorCtr="0" forceAA="0" compatLnSpc="1">
                <a:noAutofit/>
              </a:bodyPr>
              <a:lstStyle/>
              <a:p>
                <a:pPr algn="ctr" defTabSz="913765">
                  <a:lnSpc>
                    <a:spcPct val="130000"/>
                  </a:lnSpc>
                  <a:defRPr/>
                </a:pPr>
                <a:endParaRPr lang="en-US" kern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" name="椭圆 46"/>
              <p:cNvSpPr/>
              <p:nvPr/>
            </p:nvSpPr>
            <p:spPr>
              <a:xfrm>
                <a:off x="1204277" y="3340609"/>
                <a:ext cx="1740578" cy="1740578"/>
              </a:xfrm>
              <a:prstGeom prst="ellipse">
                <a:avLst/>
              </a:prstGeom>
              <a:solidFill>
                <a:schemeClr val="accent1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ot="0" spcFirstLastPara="0" vertOverflow="overflow" horzOverflow="overflow" vert="horz" wrap="square" lIns="91435" tIns="45717" rIns="91435" bIns="45717" numCol="1" spcCol="0" rtlCol="0" fromWordArt="0" anchor="ctr" anchorCtr="0" forceAA="0" compatLnSpc="1">
                <a:noAutofit/>
              </a:bodyPr>
              <a:lstStyle/>
              <a:p>
                <a:pPr algn="ctr" defTabSz="913765">
                  <a:lnSpc>
                    <a:spcPct val="130000"/>
                  </a:lnSpc>
                  <a:defRPr/>
                </a:pPr>
                <a:endParaRPr lang="en-US" kern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grpSp>
            <p:nvGrpSpPr>
              <p:cNvPr id="12" name="组合 47"/>
              <p:cNvGrpSpPr/>
              <p:nvPr/>
            </p:nvGrpSpPr>
            <p:grpSpPr>
              <a:xfrm>
                <a:off x="3163945" y="1910968"/>
                <a:ext cx="1483701" cy="1483701"/>
                <a:chOff x="3839034" y="1441243"/>
                <a:chExt cx="2115693" cy="2115693"/>
              </a:xfrm>
            </p:grpSpPr>
            <p:sp>
              <p:nvSpPr>
                <p:cNvPr id="19" name="椭圆 54"/>
                <p:cNvSpPr/>
                <p:nvPr/>
              </p:nvSpPr>
              <p:spPr>
                <a:xfrm>
                  <a:off x="3839034" y="1441243"/>
                  <a:ext cx="2115693" cy="2115693"/>
                </a:xfrm>
                <a:prstGeom prst="ellipse">
                  <a:avLst/>
                </a:prstGeom>
                <a:solidFill>
                  <a:schemeClr val="bg1"/>
                </a:solidFill>
                <a:ln w="28575" cap="flat" cmpd="sng" algn="ctr">
                  <a:noFill/>
                  <a:prstDash val="solid"/>
                </a:ln>
                <a:effectLst>
                  <a:outerShdw blurRad="190500" dist="635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ot="0" spcFirstLastPara="0" vertOverflow="overflow" horzOverflow="overflow" vert="horz" wrap="square" lIns="91435" tIns="45717" rIns="91435" bIns="45717" numCol="1" spcCol="0" rtlCol="0" fromWordArt="0" anchor="ctr" anchorCtr="0" forceAA="0" compatLnSpc="1">
                  <a:noAutofit/>
                </a:bodyPr>
                <a:lstStyle/>
                <a:p>
                  <a:pPr algn="ctr" defTabSz="913765">
                    <a:lnSpc>
                      <a:spcPct val="130000"/>
                    </a:lnSpc>
                    <a:defRPr/>
                  </a:pPr>
                  <a:endParaRPr lang="en-US" kern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0" name="椭圆 55"/>
                <p:cNvSpPr/>
                <p:nvPr/>
              </p:nvSpPr>
              <p:spPr>
                <a:xfrm>
                  <a:off x="4026591" y="1628800"/>
                  <a:ext cx="1740578" cy="1740578"/>
                </a:xfrm>
                <a:prstGeom prst="ellipse">
                  <a:avLst/>
                </a:prstGeom>
                <a:solidFill>
                  <a:schemeClr val="accent2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35" tIns="45717" rIns="91435" bIns="45717" numCol="1" spcCol="0" rtlCol="0" fromWordArt="0" anchor="ctr" anchorCtr="0" forceAA="0" compatLnSpc="1">
                  <a:noAutofit/>
                </a:bodyPr>
                <a:lstStyle/>
                <a:p>
                  <a:pPr algn="ctr" defTabSz="913765">
                    <a:lnSpc>
                      <a:spcPct val="130000"/>
                    </a:lnSpc>
                    <a:defRPr/>
                  </a:pPr>
                  <a:endParaRPr lang="en-US" kern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3" name="组合 48"/>
              <p:cNvGrpSpPr/>
              <p:nvPr/>
            </p:nvGrpSpPr>
            <p:grpSpPr>
              <a:xfrm>
                <a:off x="5273134" y="2934744"/>
                <a:ext cx="1271210" cy="1271210"/>
                <a:chOff x="5409382" y="2483890"/>
                <a:chExt cx="2115693" cy="2115693"/>
              </a:xfrm>
            </p:grpSpPr>
            <p:sp>
              <p:nvSpPr>
                <p:cNvPr id="17" name="椭圆 52"/>
                <p:cNvSpPr/>
                <p:nvPr/>
              </p:nvSpPr>
              <p:spPr>
                <a:xfrm>
                  <a:off x="5409382" y="2483890"/>
                  <a:ext cx="2115693" cy="2115693"/>
                </a:xfrm>
                <a:prstGeom prst="ellipse">
                  <a:avLst/>
                </a:prstGeom>
                <a:solidFill>
                  <a:schemeClr val="bg1"/>
                </a:solidFill>
                <a:ln w="28575" cap="flat" cmpd="sng" algn="ctr">
                  <a:noFill/>
                  <a:prstDash val="solid"/>
                </a:ln>
                <a:effectLst>
                  <a:outerShdw blurRad="190500" dist="635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ot="0" spcFirstLastPara="0" vertOverflow="overflow" horzOverflow="overflow" vert="horz" wrap="square" lIns="91435" tIns="45717" rIns="91435" bIns="45717" numCol="1" spcCol="0" rtlCol="0" fromWordArt="0" anchor="ctr" anchorCtr="0" forceAA="0" compatLnSpc="1">
                  <a:noAutofit/>
                </a:bodyPr>
                <a:lstStyle/>
                <a:p>
                  <a:pPr algn="ctr" defTabSz="913765">
                    <a:lnSpc>
                      <a:spcPct val="130000"/>
                    </a:lnSpc>
                    <a:defRPr/>
                  </a:pPr>
                  <a:endParaRPr lang="en-US" kern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8" name="椭圆 53"/>
                <p:cNvSpPr/>
                <p:nvPr/>
              </p:nvSpPr>
              <p:spPr>
                <a:xfrm>
                  <a:off x="5596939" y="2671447"/>
                  <a:ext cx="1740578" cy="1740578"/>
                </a:xfrm>
                <a:prstGeom prst="ellipse">
                  <a:avLst/>
                </a:prstGeom>
                <a:solidFill>
                  <a:schemeClr val="accent3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35" tIns="45717" rIns="91435" bIns="45717" numCol="1" spcCol="0" rtlCol="0" fromWordArt="0" anchor="ctr" anchorCtr="0" forceAA="0" compatLnSpc="1">
                  <a:noAutofit/>
                </a:bodyPr>
                <a:lstStyle/>
                <a:p>
                  <a:pPr algn="ctr" defTabSz="913765">
                    <a:lnSpc>
                      <a:spcPct val="130000"/>
                    </a:lnSpc>
                    <a:defRPr/>
                  </a:pPr>
                  <a:endParaRPr lang="en-US" kern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4" name="组合 49"/>
              <p:cNvGrpSpPr/>
              <p:nvPr/>
            </p:nvGrpSpPr>
            <p:grpSpPr>
              <a:xfrm>
                <a:off x="6987348" y="1615383"/>
                <a:ext cx="1017307" cy="1017307"/>
                <a:chOff x="5409382" y="2483890"/>
                <a:chExt cx="2115693" cy="2115693"/>
              </a:xfrm>
            </p:grpSpPr>
            <p:sp>
              <p:nvSpPr>
                <p:cNvPr id="15" name="椭圆 50"/>
                <p:cNvSpPr/>
                <p:nvPr/>
              </p:nvSpPr>
              <p:spPr>
                <a:xfrm>
                  <a:off x="5409382" y="2483890"/>
                  <a:ext cx="2115693" cy="2115693"/>
                </a:xfrm>
                <a:prstGeom prst="ellipse">
                  <a:avLst/>
                </a:prstGeom>
                <a:solidFill>
                  <a:schemeClr val="bg1"/>
                </a:solidFill>
                <a:ln w="28575" cap="flat" cmpd="sng" algn="ctr">
                  <a:noFill/>
                  <a:prstDash val="solid"/>
                </a:ln>
                <a:effectLst>
                  <a:outerShdw blurRad="190500" dist="635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ot="0" spcFirstLastPara="0" vertOverflow="overflow" horzOverflow="overflow" vert="horz" wrap="square" lIns="91435" tIns="45717" rIns="91435" bIns="45717" numCol="1" spcCol="0" rtlCol="0" fromWordArt="0" anchor="ctr" anchorCtr="0" forceAA="0" compatLnSpc="1">
                  <a:noAutofit/>
                </a:bodyPr>
                <a:lstStyle/>
                <a:p>
                  <a:pPr algn="ctr" defTabSz="913765">
                    <a:lnSpc>
                      <a:spcPct val="130000"/>
                    </a:lnSpc>
                    <a:defRPr/>
                  </a:pPr>
                  <a:endParaRPr lang="en-US" kern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16" name="椭圆 51"/>
                <p:cNvSpPr/>
                <p:nvPr/>
              </p:nvSpPr>
              <p:spPr>
                <a:xfrm>
                  <a:off x="5596939" y="2671447"/>
                  <a:ext cx="1740578" cy="1740578"/>
                </a:xfrm>
                <a:prstGeom prst="ellipse">
                  <a:avLst/>
                </a:prstGeom>
                <a:solidFill>
                  <a:schemeClr val="accent4"/>
                </a:solidFill>
                <a:ln w="25400" cap="flat" cmpd="sng" algn="ctr">
                  <a:noFill/>
                  <a:prstDash val="solid"/>
                </a:ln>
                <a:effectLst/>
              </p:spPr>
              <p:txBody>
                <a:bodyPr rot="0" spcFirstLastPara="0" vertOverflow="overflow" horzOverflow="overflow" vert="horz" wrap="square" lIns="91435" tIns="45717" rIns="91435" bIns="45717" numCol="1" spcCol="0" rtlCol="0" fromWordArt="0" anchor="ctr" anchorCtr="0" forceAA="0" compatLnSpc="1">
                  <a:noAutofit/>
                </a:bodyPr>
                <a:lstStyle/>
                <a:p>
                  <a:pPr algn="ctr" defTabSz="913765">
                    <a:lnSpc>
                      <a:spcPct val="130000"/>
                    </a:lnSpc>
                    <a:defRPr/>
                  </a:pPr>
                  <a:endParaRPr lang="en-US" kern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40" name="Group 39"/>
            <p:cNvGrpSpPr/>
            <p:nvPr/>
          </p:nvGrpSpPr>
          <p:grpSpPr>
            <a:xfrm>
              <a:off x="7210591" y="3785961"/>
              <a:ext cx="464344" cy="465138"/>
              <a:chOff x="9145588" y="4435475"/>
              <a:chExt cx="464344" cy="465138"/>
            </a:xfrm>
            <a:solidFill>
              <a:schemeClr val="bg2"/>
            </a:solidFill>
          </p:grpSpPr>
          <p:sp>
            <p:nvSpPr>
              <p:cNvPr id="41" name="AutoShape 7"/>
              <p:cNvSpPr/>
              <p:nvPr/>
            </p:nvSpPr>
            <p:spPr bwMode="auto">
              <a:xfrm>
                <a:off x="9145588" y="4435475"/>
                <a:ext cx="464344" cy="465138"/>
              </a:xfrm>
              <a:custGeom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49" tIns="19049" rIns="19049" bIns="19049" anchor="ctr"/>
              <a:lstStyle/>
              <a:p>
                <a:pPr algn="ctr" defTabSz="227965" hangingPunct="0">
                  <a:lnSpc>
                    <a:spcPct val="130000"/>
                  </a:lnSpc>
                </a:pPr>
                <a:endParaRPr lang="en-US" sz="1705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2" name="AutoShape 8"/>
              <p:cNvSpPr/>
              <p:nvPr/>
            </p:nvSpPr>
            <p:spPr bwMode="auto">
              <a:xfrm>
                <a:off x="9348788" y="4638675"/>
                <a:ext cx="57944" cy="57944"/>
              </a:xfrm>
              <a:custGeom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49" tIns="19049" rIns="19049" bIns="19049" anchor="ctr"/>
              <a:lstStyle/>
              <a:p>
                <a:pPr algn="ctr" defTabSz="227965" hangingPunct="0">
                  <a:lnSpc>
                    <a:spcPct val="130000"/>
                  </a:lnSpc>
                </a:pPr>
                <a:endParaRPr lang="en-US" sz="1705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3" name="AutoShape 9"/>
              <p:cNvSpPr/>
              <p:nvPr/>
            </p:nvSpPr>
            <p:spPr bwMode="auto">
              <a:xfrm>
                <a:off x="9290050" y="4580732"/>
                <a:ext cx="174625" cy="174625"/>
              </a:xfrm>
              <a:custGeom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49" tIns="19049" rIns="19049" bIns="19049" anchor="ctr"/>
              <a:lstStyle/>
              <a:p>
                <a:pPr algn="ctr" defTabSz="227965" hangingPunct="0">
                  <a:lnSpc>
                    <a:spcPct val="130000"/>
                  </a:lnSpc>
                </a:pPr>
                <a:endParaRPr lang="en-US" sz="1705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4" name="AutoShape 10"/>
              <p:cNvSpPr/>
              <p:nvPr/>
            </p:nvSpPr>
            <p:spPr bwMode="auto">
              <a:xfrm>
                <a:off x="9406732" y="4696619"/>
                <a:ext cx="72231" cy="74613"/>
              </a:xfrm>
              <a:custGeom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49" tIns="19049" rIns="19049" bIns="19049" anchor="ctr"/>
              <a:lstStyle/>
              <a:p>
                <a:pPr algn="ctr" defTabSz="227965" hangingPunct="0">
                  <a:lnSpc>
                    <a:spcPct val="130000"/>
                  </a:lnSpc>
                </a:pPr>
                <a:endParaRPr lang="en-US" sz="1705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5" name="AutoShape 11"/>
              <p:cNvSpPr/>
              <p:nvPr/>
            </p:nvSpPr>
            <p:spPr bwMode="auto">
              <a:xfrm>
                <a:off x="9435307" y="4725988"/>
                <a:ext cx="103981" cy="106363"/>
              </a:xfrm>
              <a:custGeom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49" tIns="19049" rIns="19049" bIns="19049" anchor="ctr"/>
              <a:lstStyle/>
              <a:p>
                <a:pPr algn="ctr" defTabSz="227965" hangingPunct="0">
                  <a:lnSpc>
                    <a:spcPct val="130000"/>
                  </a:lnSpc>
                </a:pPr>
                <a:endParaRPr lang="en-US" sz="1705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6" name="AutoShape 12"/>
              <p:cNvSpPr/>
              <p:nvPr/>
            </p:nvSpPr>
            <p:spPr bwMode="auto">
              <a:xfrm>
                <a:off x="9421019" y="4711700"/>
                <a:ext cx="88106" cy="89694"/>
              </a:xfrm>
              <a:custGeom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49" tIns="19049" rIns="19049" bIns="19049" anchor="ctr"/>
              <a:lstStyle/>
              <a:p>
                <a:pPr algn="ctr" defTabSz="227965" hangingPunct="0">
                  <a:lnSpc>
                    <a:spcPct val="130000"/>
                  </a:lnSpc>
                </a:pPr>
                <a:endParaRPr lang="en-US" sz="1705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7" name="AutoShape 13"/>
              <p:cNvSpPr/>
              <p:nvPr/>
            </p:nvSpPr>
            <p:spPr bwMode="auto">
              <a:xfrm>
                <a:off x="9275763" y="4566444"/>
                <a:ext cx="73025" cy="73819"/>
              </a:xfrm>
              <a:custGeom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49" tIns="19049" rIns="19049" bIns="19049" anchor="ctr"/>
              <a:lstStyle/>
              <a:p>
                <a:pPr algn="ctr" defTabSz="227965" hangingPunct="0">
                  <a:lnSpc>
                    <a:spcPct val="130000"/>
                  </a:lnSpc>
                </a:pPr>
                <a:endParaRPr lang="en-US" sz="1705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8" name="AutoShape 14"/>
              <p:cNvSpPr/>
              <p:nvPr/>
            </p:nvSpPr>
            <p:spPr bwMode="auto">
              <a:xfrm>
                <a:off x="9217819" y="4508500"/>
                <a:ext cx="103981" cy="105569"/>
              </a:xfrm>
              <a:custGeom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49" tIns="19049" rIns="19049" bIns="19049" anchor="ctr"/>
              <a:lstStyle/>
              <a:p>
                <a:pPr algn="ctr" defTabSz="227965" hangingPunct="0">
                  <a:lnSpc>
                    <a:spcPct val="130000"/>
                  </a:lnSpc>
                </a:pPr>
                <a:endParaRPr lang="en-US" sz="1705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9" name="AutoShape 15"/>
              <p:cNvSpPr/>
              <p:nvPr/>
            </p:nvSpPr>
            <p:spPr bwMode="auto">
              <a:xfrm>
                <a:off x="9247188" y="4537075"/>
                <a:ext cx="88107" cy="90488"/>
              </a:xfrm>
              <a:custGeom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49" tIns="19049" rIns="19049" bIns="19049" anchor="ctr"/>
              <a:lstStyle/>
              <a:p>
                <a:pPr algn="ctr" defTabSz="227965" hangingPunct="0">
                  <a:lnSpc>
                    <a:spcPct val="130000"/>
                  </a:lnSpc>
                </a:pPr>
                <a:endParaRPr lang="en-US" sz="1705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5349436" y="2934470"/>
              <a:ext cx="464344" cy="464344"/>
              <a:chOff x="7287419" y="2577307"/>
              <a:chExt cx="464344" cy="464344"/>
            </a:xfrm>
            <a:solidFill>
              <a:schemeClr val="bg2"/>
            </a:solidFill>
          </p:grpSpPr>
          <p:sp>
            <p:nvSpPr>
              <p:cNvPr id="51" name="AutoShape 56"/>
              <p:cNvSpPr/>
              <p:nvPr/>
            </p:nvSpPr>
            <p:spPr bwMode="auto">
              <a:xfrm>
                <a:off x="7287419" y="2577307"/>
                <a:ext cx="145256" cy="464344"/>
              </a:xfrm>
              <a:custGeom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7316"/>
                    </a:moveTo>
                    <a:cubicBezTo>
                      <a:pt x="16954" y="7352"/>
                      <a:pt x="16923" y="7387"/>
                      <a:pt x="16883" y="7423"/>
                    </a:cubicBezTo>
                    <a:cubicBezTo>
                      <a:pt x="16677" y="7601"/>
                      <a:pt x="16414" y="7770"/>
                      <a:pt x="16066" y="7920"/>
                    </a:cubicBezTo>
                    <a:cubicBezTo>
                      <a:pt x="16057" y="7924"/>
                      <a:pt x="16044" y="7927"/>
                      <a:pt x="16038" y="7931"/>
                    </a:cubicBezTo>
                    <a:cubicBezTo>
                      <a:pt x="15662" y="8092"/>
                      <a:pt x="15214" y="8234"/>
                      <a:pt x="14705" y="8354"/>
                    </a:cubicBezTo>
                    <a:cubicBezTo>
                      <a:pt x="14697" y="8357"/>
                      <a:pt x="14692" y="8358"/>
                      <a:pt x="14686" y="8359"/>
                    </a:cubicBezTo>
                    <a:cubicBezTo>
                      <a:pt x="14163" y="8482"/>
                      <a:pt x="13584" y="8581"/>
                      <a:pt x="12960" y="8649"/>
                    </a:cubicBezTo>
                    <a:cubicBezTo>
                      <a:pt x="12279" y="8726"/>
                      <a:pt x="11560" y="8774"/>
                      <a:pt x="10800" y="8774"/>
                    </a:cubicBezTo>
                    <a:cubicBezTo>
                      <a:pt x="10037" y="8774"/>
                      <a:pt x="9318" y="8726"/>
                      <a:pt x="8640" y="8649"/>
                    </a:cubicBezTo>
                    <a:cubicBezTo>
                      <a:pt x="8016" y="8581"/>
                      <a:pt x="7435" y="8482"/>
                      <a:pt x="6914" y="8359"/>
                    </a:cubicBezTo>
                    <a:cubicBezTo>
                      <a:pt x="6908" y="8358"/>
                      <a:pt x="6901" y="8357"/>
                      <a:pt x="6893" y="8354"/>
                    </a:cubicBezTo>
                    <a:cubicBezTo>
                      <a:pt x="6385" y="8234"/>
                      <a:pt x="5937" y="8092"/>
                      <a:pt x="5562" y="7931"/>
                    </a:cubicBezTo>
                    <a:cubicBezTo>
                      <a:pt x="5553" y="7927"/>
                      <a:pt x="5541" y="7924"/>
                      <a:pt x="5531" y="7920"/>
                    </a:cubicBezTo>
                    <a:cubicBezTo>
                      <a:pt x="5184" y="7770"/>
                      <a:pt x="4921" y="7601"/>
                      <a:pt x="4715" y="7423"/>
                    </a:cubicBezTo>
                    <a:cubicBezTo>
                      <a:pt x="4676" y="7387"/>
                      <a:pt x="4644" y="7352"/>
                      <a:pt x="4612" y="7316"/>
                    </a:cubicBezTo>
                    <a:cubicBezTo>
                      <a:pt x="4437" y="7136"/>
                      <a:pt x="4320" y="6947"/>
                      <a:pt x="4320" y="6750"/>
                    </a:cubicBezTo>
                    <a:cubicBezTo>
                      <a:pt x="4320" y="6550"/>
                      <a:pt x="4437" y="6362"/>
                      <a:pt x="4612" y="6181"/>
                    </a:cubicBezTo>
                    <a:cubicBezTo>
                      <a:pt x="4644" y="6146"/>
                      <a:pt x="4676" y="6110"/>
                      <a:pt x="4715" y="6076"/>
                    </a:cubicBezTo>
                    <a:cubicBezTo>
                      <a:pt x="4921" y="5898"/>
                      <a:pt x="5184" y="5729"/>
                      <a:pt x="5531" y="5577"/>
                    </a:cubicBezTo>
                    <a:cubicBezTo>
                      <a:pt x="5541" y="5574"/>
                      <a:pt x="5553" y="5571"/>
                      <a:pt x="5562" y="5567"/>
                    </a:cubicBezTo>
                    <a:cubicBezTo>
                      <a:pt x="5937" y="5407"/>
                      <a:pt x="6385" y="5264"/>
                      <a:pt x="6893" y="5144"/>
                    </a:cubicBezTo>
                    <a:cubicBezTo>
                      <a:pt x="6901" y="5142"/>
                      <a:pt x="6908" y="5140"/>
                      <a:pt x="6914" y="5138"/>
                    </a:cubicBezTo>
                    <a:cubicBezTo>
                      <a:pt x="7435" y="5017"/>
                      <a:pt x="8016" y="4918"/>
                      <a:pt x="8640" y="4848"/>
                    </a:cubicBezTo>
                    <a:cubicBezTo>
                      <a:pt x="9318" y="4773"/>
                      <a:pt x="10037" y="4725"/>
                      <a:pt x="10800" y="4725"/>
                    </a:cubicBezTo>
                    <a:cubicBezTo>
                      <a:pt x="11560" y="4725"/>
                      <a:pt x="12279" y="4773"/>
                      <a:pt x="12960" y="4848"/>
                    </a:cubicBezTo>
                    <a:cubicBezTo>
                      <a:pt x="13584" y="4918"/>
                      <a:pt x="14163" y="5017"/>
                      <a:pt x="14686" y="5138"/>
                    </a:cubicBezTo>
                    <a:cubicBezTo>
                      <a:pt x="14692" y="5140"/>
                      <a:pt x="14697" y="5142"/>
                      <a:pt x="14705" y="5144"/>
                    </a:cubicBezTo>
                    <a:cubicBezTo>
                      <a:pt x="15214" y="5264"/>
                      <a:pt x="15662" y="5407"/>
                      <a:pt x="16038" y="5567"/>
                    </a:cubicBezTo>
                    <a:cubicBezTo>
                      <a:pt x="16044" y="5571"/>
                      <a:pt x="16057" y="5574"/>
                      <a:pt x="16066" y="5577"/>
                    </a:cubicBezTo>
                    <a:cubicBezTo>
                      <a:pt x="16414" y="5729"/>
                      <a:pt x="16677" y="5898"/>
                      <a:pt x="16883" y="6076"/>
                    </a:cubicBezTo>
                    <a:cubicBezTo>
                      <a:pt x="16923" y="6110"/>
                      <a:pt x="16954" y="6146"/>
                      <a:pt x="16988" y="6181"/>
                    </a:cubicBezTo>
                    <a:cubicBezTo>
                      <a:pt x="17161" y="6362"/>
                      <a:pt x="17280" y="6550"/>
                      <a:pt x="17280" y="6750"/>
                    </a:cubicBezTo>
                    <a:cubicBezTo>
                      <a:pt x="17280" y="6947"/>
                      <a:pt x="17161" y="7136"/>
                      <a:pt x="16988" y="73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0056"/>
                    </a:lnTo>
                    <a:cubicBezTo>
                      <a:pt x="9338" y="10101"/>
                      <a:pt x="10059" y="10124"/>
                      <a:pt x="10800" y="10124"/>
                    </a:cubicBezTo>
                    <a:cubicBezTo>
                      <a:pt x="11541" y="10124"/>
                      <a:pt x="12262" y="10101"/>
                      <a:pt x="12960" y="10056"/>
                    </a:cubicBezTo>
                    <a:cubicBezTo>
                      <a:pt x="12960" y="100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3442"/>
                    </a:lnTo>
                    <a:cubicBezTo>
                      <a:pt x="12262" y="3398"/>
                      <a:pt x="11541" y="3375"/>
                      <a:pt x="10800" y="3375"/>
                    </a:cubicBezTo>
                    <a:cubicBezTo>
                      <a:pt x="10059" y="3375"/>
                      <a:pt x="9338" y="3398"/>
                      <a:pt x="8640" y="3442"/>
                    </a:cubicBezTo>
                    <a:cubicBezTo>
                      <a:pt x="8640" y="3442"/>
                      <a:pt x="8640" y="2025"/>
                      <a:pt x="8640" y="2025"/>
                    </a:cubicBezTo>
                    <a:close/>
                    <a:moveTo>
                      <a:pt x="17280" y="40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4064"/>
                    </a:lnTo>
                    <a:cubicBezTo>
                      <a:pt x="1710" y="4681"/>
                      <a:pt x="0" y="5649"/>
                      <a:pt x="0" y="6750"/>
                    </a:cubicBezTo>
                    <a:cubicBezTo>
                      <a:pt x="0" y="7850"/>
                      <a:pt x="1710" y="8818"/>
                      <a:pt x="4320" y="94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9434"/>
                    </a:lnTo>
                    <a:cubicBezTo>
                      <a:pt x="19889" y="8818"/>
                      <a:pt x="21600" y="7850"/>
                      <a:pt x="21600" y="6750"/>
                    </a:cubicBezTo>
                    <a:cubicBezTo>
                      <a:pt x="21600" y="5649"/>
                      <a:pt x="19889" y="4681"/>
                      <a:pt x="17280" y="4064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49" tIns="19049" rIns="19049" bIns="19049" anchor="ctr"/>
              <a:lstStyle/>
              <a:p>
                <a:pPr algn="ctr" defTabSz="227965" hangingPunct="0">
                  <a:lnSpc>
                    <a:spcPct val="130000"/>
                  </a:lnSpc>
                </a:pPr>
                <a:endParaRPr lang="en-US" sz="150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52" name="AutoShape 57"/>
              <p:cNvSpPr/>
              <p:nvPr/>
            </p:nvSpPr>
            <p:spPr bwMode="auto">
              <a:xfrm>
                <a:off x="7606507" y="2577307"/>
                <a:ext cx="145256" cy="464344"/>
              </a:xfrm>
              <a:custGeom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7316"/>
                    </a:moveTo>
                    <a:cubicBezTo>
                      <a:pt x="16954" y="7352"/>
                      <a:pt x="16923" y="7387"/>
                      <a:pt x="16883" y="7423"/>
                    </a:cubicBezTo>
                    <a:cubicBezTo>
                      <a:pt x="16677" y="7601"/>
                      <a:pt x="16414" y="7770"/>
                      <a:pt x="16066" y="7920"/>
                    </a:cubicBezTo>
                    <a:cubicBezTo>
                      <a:pt x="16057" y="7924"/>
                      <a:pt x="16044" y="7927"/>
                      <a:pt x="16038" y="7931"/>
                    </a:cubicBezTo>
                    <a:cubicBezTo>
                      <a:pt x="15662" y="8092"/>
                      <a:pt x="15214" y="8234"/>
                      <a:pt x="14705" y="8354"/>
                    </a:cubicBezTo>
                    <a:cubicBezTo>
                      <a:pt x="14697" y="8357"/>
                      <a:pt x="14692" y="8358"/>
                      <a:pt x="14686" y="8359"/>
                    </a:cubicBezTo>
                    <a:cubicBezTo>
                      <a:pt x="14163" y="8482"/>
                      <a:pt x="13584" y="8581"/>
                      <a:pt x="12960" y="8649"/>
                    </a:cubicBezTo>
                    <a:cubicBezTo>
                      <a:pt x="12279" y="8726"/>
                      <a:pt x="11560" y="8774"/>
                      <a:pt x="10800" y="8774"/>
                    </a:cubicBezTo>
                    <a:cubicBezTo>
                      <a:pt x="10037" y="8774"/>
                      <a:pt x="9318" y="8726"/>
                      <a:pt x="8640" y="8649"/>
                    </a:cubicBezTo>
                    <a:cubicBezTo>
                      <a:pt x="8016" y="8581"/>
                      <a:pt x="7435" y="8482"/>
                      <a:pt x="6914" y="8359"/>
                    </a:cubicBezTo>
                    <a:cubicBezTo>
                      <a:pt x="6908" y="8358"/>
                      <a:pt x="6901" y="8357"/>
                      <a:pt x="6893" y="8354"/>
                    </a:cubicBezTo>
                    <a:cubicBezTo>
                      <a:pt x="6385" y="8234"/>
                      <a:pt x="5937" y="8092"/>
                      <a:pt x="5562" y="7931"/>
                    </a:cubicBezTo>
                    <a:cubicBezTo>
                      <a:pt x="5553" y="7927"/>
                      <a:pt x="5541" y="7924"/>
                      <a:pt x="5531" y="7920"/>
                    </a:cubicBezTo>
                    <a:cubicBezTo>
                      <a:pt x="5184" y="7770"/>
                      <a:pt x="4921" y="7601"/>
                      <a:pt x="4715" y="7423"/>
                    </a:cubicBezTo>
                    <a:cubicBezTo>
                      <a:pt x="4676" y="7387"/>
                      <a:pt x="4644" y="7352"/>
                      <a:pt x="4612" y="7316"/>
                    </a:cubicBezTo>
                    <a:cubicBezTo>
                      <a:pt x="4437" y="7136"/>
                      <a:pt x="4320" y="6947"/>
                      <a:pt x="4320" y="6750"/>
                    </a:cubicBezTo>
                    <a:cubicBezTo>
                      <a:pt x="4320" y="6550"/>
                      <a:pt x="4437" y="6362"/>
                      <a:pt x="4612" y="6181"/>
                    </a:cubicBezTo>
                    <a:cubicBezTo>
                      <a:pt x="4644" y="6146"/>
                      <a:pt x="4676" y="6110"/>
                      <a:pt x="4715" y="6076"/>
                    </a:cubicBezTo>
                    <a:cubicBezTo>
                      <a:pt x="4921" y="5898"/>
                      <a:pt x="5184" y="5729"/>
                      <a:pt x="5531" y="5577"/>
                    </a:cubicBezTo>
                    <a:cubicBezTo>
                      <a:pt x="5541" y="5574"/>
                      <a:pt x="5553" y="5571"/>
                      <a:pt x="5562" y="5567"/>
                    </a:cubicBezTo>
                    <a:cubicBezTo>
                      <a:pt x="5937" y="5407"/>
                      <a:pt x="6385" y="5264"/>
                      <a:pt x="6893" y="5144"/>
                    </a:cubicBezTo>
                    <a:cubicBezTo>
                      <a:pt x="6901" y="5142"/>
                      <a:pt x="6908" y="5140"/>
                      <a:pt x="6914" y="5138"/>
                    </a:cubicBezTo>
                    <a:cubicBezTo>
                      <a:pt x="7435" y="5017"/>
                      <a:pt x="8016" y="4918"/>
                      <a:pt x="8640" y="4848"/>
                    </a:cubicBezTo>
                    <a:cubicBezTo>
                      <a:pt x="9318" y="4773"/>
                      <a:pt x="10037" y="4725"/>
                      <a:pt x="10800" y="4725"/>
                    </a:cubicBezTo>
                    <a:cubicBezTo>
                      <a:pt x="11560" y="4725"/>
                      <a:pt x="12279" y="4773"/>
                      <a:pt x="12960" y="4848"/>
                    </a:cubicBezTo>
                    <a:cubicBezTo>
                      <a:pt x="13584" y="4918"/>
                      <a:pt x="14163" y="5017"/>
                      <a:pt x="14686" y="5138"/>
                    </a:cubicBezTo>
                    <a:cubicBezTo>
                      <a:pt x="14692" y="5140"/>
                      <a:pt x="14697" y="5142"/>
                      <a:pt x="14705" y="5144"/>
                    </a:cubicBezTo>
                    <a:cubicBezTo>
                      <a:pt x="15214" y="5264"/>
                      <a:pt x="15662" y="5407"/>
                      <a:pt x="16038" y="5567"/>
                    </a:cubicBezTo>
                    <a:cubicBezTo>
                      <a:pt x="16044" y="5571"/>
                      <a:pt x="16057" y="5574"/>
                      <a:pt x="16066" y="5577"/>
                    </a:cubicBezTo>
                    <a:cubicBezTo>
                      <a:pt x="16414" y="5729"/>
                      <a:pt x="16677" y="5898"/>
                      <a:pt x="16883" y="6076"/>
                    </a:cubicBezTo>
                    <a:cubicBezTo>
                      <a:pt x="16923" y="6110"/>
                      <a:pt x="16954" y="6146"/>
                      <a:pt x="16988" y="6181"/>
                    </a:cubicBezTo>
                    <a:cubicBezTo>
                      <a:pt x="17161" y="6362"/>
                      <a:pt x="17280" y="6550"/>
                      <a:pt x="17280" y="6750"/>
                    </a:cubicBezTo>
                    <a:cubicBezTo>
                      <a:pt x="17280" y="6947"/>
                      <a:pt x="17161" y="7136"/>
                      <a:pt x="16988" y="73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0056"/>
                    </a:lnTo>
                    <a:cubicBezTo>
                      <a:pt x="9338" y="10101"/>
                      <a:pt x="10059" y="10124"/>
                      <a:pt x="10800" y="10124"/>
                    </a:cubicBezTo>
                    <a:cubicBezTo>
                      <a:pt x="11541" y="10124"/>
                      <a:pt x="12262" y="10101"/>
                      <a:pt x="12960" y="10056"/>
                    </a:cubicBezTo>
                    <a:cubicBezTo>
                      <a:pt x="12960" y="100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3442"/>
                    </a:lnTo>
                    <a:cubicBezTo>
                      <a:pt x="12262" y="3398"/>
                      <a:pt x="11541" y="3375"/>
                      <a:pt x="10800" y="3375"/>
                    </a:cubicBezTo>
                    <a:cubicBezTo>
                      <a:pt x="10059" y="3375"/>
                      <a:pt x="9338" y="3398"/>
                      <a:pt x="8640" y="3442"/>
                    </a:cubicBezTo>
                    <a:cubicBezTo>
                      <a:pt x="8640" y="3442"/>
                      <a:pt x="8640" y="2025"/>
                      <a:pt x="8640" y="2025"/>
                    </a:cubicBezTo>
                    <a:close/>
                    <a:moveTo>
                      <a:pt x="17280" y="40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4064"/>
                    </a:lnTo>
                    <a:cubicBezTo>
                      <a:pt x="1710" y="4681"/>
                      <a:pt x="0" y="5649"/>
                      <a:pt x="0" y="6750"/>
                    </a:cubicBezTo>
                    <a:cubicBezTo>
                      <a:pt x="0" y="7850"/>
                      <a:pt x="1710" y="8818"/>
                      <a:pt x="4320" y="94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9434"/>
                    </a:lnTo>
                    <a:cubicBezTo>
                      <a:pt x="19889" y="8818"/>
                      <a:pt x="21600" y="7850"/>
                      <a:pt x="21600" y="6750"/>
                    </a:cubicBezTo>
                    <a:cubicBezTo>
                      <a:pt x="21600" y="5649"/>
                      <a:pt x="19889" y="4681"/>
                      <a:pt x="17280" y="4064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49" tIns="19049" rIns="19049" bIns="19049" anchor="ctr"/>
              <a:lstStyle/>
              <a:p>
                <a:pPr algn="ctr" defTabSz="227965" hangingPunct="0">
                  <a:lnSpc>
                    <a:spcPct val="130000"/>
                  </a:lnSpc>
                </a:pPr>
                <a:endParaRPr lang="en-US" sz="150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53" name="AutoShape 58"/>
              <p:cNvSpPr/>
              <p:nvPr/>
            </p:nvSpPr>
            <p:spPr bwMode="auto">
              <a:xfrm>
                <a:off x="7446963" y="2577307"/>
                <a:ext cx="145257" cy="464344"/>
              </a:xfrm>
              <a:custGeom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88" y="15416"/>
                    </a:moveTo>
                    <a:cubicBezTo>
                      <a:pt x="16954" y="15452"/>
                      <a:pt x="16923" y="15487"/>
                      <a:pt x="16883" y="15523"/>
                    </a:cubicBezTo>
                    <a:cubicBezTo>
                      <a:pt x="16677" y="15701"/>
                      <a:pt x="16414" y="15870"/>
                      <a:pt x="16066" y="16020"/>
                    </a:cubicBezTo>
                    <a:cubicBezTo>
                      <a:pt x="16057" y="16024"/>
                      <a:pt x="16044" y="16027"/>
                      <a:pt x="16038" y="16031"/>
                    </a:cubicBezTo>
                    <a:cubicBezTo>
                      <a:pt x="15662" y="16192"/>
                      <a:pt x="15214" y="16334"/>
                      <a:pt x="14705" y="16454"/>
                    </a:cubicBezTo>
                    <a:cubicBezTo>
                      <a:pt x="14697" y="16457"/>
                      <a:pt x="14692" y="16458"/>
                      <a:pt x="14686" y="16459"/>
                    </a:cubicBezTo>
                    <a:cubicBezTo>
                      <a:pt x="14163" y="16582"/>
                      <a:pt x="13584" y="16681"/>
                      <a:pt x="12960" y="16749"/>
                    </a:cubicBezTo>
                    <a:cubicBezTo>
                      <a:pt x="12279" y="16826"/>
                      <a:pt x="11560" y="16875"/>
                      <a:pt x="10800" y="16875"/>
                    </a:cubicBezTo>
                    <a:cubicBezTo>
                      <a:pt x="10037" y="16875"/>
                      <a:pt x="9318" y="16826"/>
                      <a:pt x="8640" y="16749"/>
                    </a:cubicBezTo>
                    <a:cubicBezTo>
                      <a:pt x="8016" y="16681"/>
                      <a:pt x="7435" y="16582"/>
                      <a:pt x="6914" y="16459"/>
                    </a:cubicBezTo>
                    <a:cubicBezTo>
                      <a:pt x="6908" y="16458"/>
                      <a:pt x="6901" y="16457"/>
                      <a:pt x="6893" y="16454"/>
                    </a:cubicBezTo>
                    <a:cubicBezTo>
                      <a:pt x="6385" y="16334"/>
                      <a:pt x="5937" y="16192"/>
                      <a:pt x="5562" y="16031"/>
                    </a:cubicBezTo>
                    <a:cubicBezTo>
                      <a:pt x="5553" y="16027"/>
                      <a:pt x="5541" y="16024"/>
                      <a:pt x="5531" y="16020"/>
                    </a:cubicBezTo>
                    <a:cubicBezTo>
                      <a:pt x="5184" y="15870"/>
                      <a:pt x="4921" y="15701"/>
                      <a:pt x="4715" y="15523"/>
                    </a:cubicBezTo>
                    <a:cubicBezTo>
                      <a:pt x="4676" y="15487"/>
                      <a:pt x="4644" y="15452"/>
                      <a:pt x="4612" y="15416"/>
                    </a:cubicBezTo>
                    <a:cubicBezTo>
                      <a:pt x="4437" y="15236"/>
                      <a:pt x="4320" y="15047"/>
                      <a:pt x="4320" y="14850"/>
                    </a:cubicBezTo>
                    <a:cubicBezTo>
                      <a:pt x="4320" y="14650"/>
                      <a:pt x="4437" y="14462"/>
                      <a:pt x="4612" y="14281"/>
                    </a:cubicBezTo>
                    <a:cubicBezTo>
                      <a:pt x="4644" y="14246"/>
                      <a:pt x="4676" y="14210"/>
                      <a:pt x="4715" y="14176"/>
                    </a:cubicBezTo>
                    <a:cubicBezTo>
                      <a:pt x="4921" y="13998"/>
                      <a:pt x="5184" y="13829"/>
                      <a:pt x="5531" y="13677"/>
                    </a:cubicBezTo>
                    <a:cubicBezTo>
                      <a:pt x="5541" y="13674"/>
                      <a:pt x="5553" y="13671"/>
                      <a:pt x="5562" y="13667"/>
                    </a:cubicBezTo>
                    <a:cubicBezTo>
                      <a:pt x="5937" y="13507"/>
                      <a:pt x="6385" y="13364"/>
                      <a:pt x="6893" y="13244"/>
                    </a:cubicBezTo>
                    <a:cubicBezTo>
                      <a:pt x="6901" y="13242"/>
                      <a:pt x="6908" y="13240"/>
                      <a:pt x="6914" y="13238"/>
                    </a:cubicBezTo>
                    <a:cubicBezTo>
                      <a:pt x="7435" y="13117"/>
                      <a:pt x="8016" y="13018"/>
                      <a:pt x="8640" y="12948"/>
                    </a:cubicBezTo>
                    <a:cubicBezTo>
                      <a:pt x="9318" y="12873"/>
                      <a:pt x="10037" y="12825"/>
                      <a:pt x="10800" y="12825"/>
                    </a:cubicBezTo>
                    <a:cubicBezTo>
                      <a:pt x="11560" y="12825"/>
                      <a:pt x="12279" y="12873"/>
                      <a:pt x="12960" y="12948"/>
                    </a:cubicBezTo>
                    <a:cubicBezTo>
                      <a:pt x="13584" y="13018"/>
                      <a:pt x="14163" y="13117"/>
                      <a:pt x="14686" y="13238"/>
                    </a:cubicBezTo>
                    <a:cubicBezTo>
                      <a:pt x="14692" y="13240"/>
                      <a:pt x="14697" y="13242"/>
                      <a:pt x="14705" y="13244"/>
                    </a:cubicBezTo>
                    <a:cubicBezTo>
                      <a:pt x="15214" y="13364"/>
                      <a:pt x="15662" y="13507"/>
                      <a:pt x="16038" y="13667"/>
                    </a:cubicBezTo>
                    <a:cubicBezTo>
                      <a:pt x="16044" y="13671"/>
                      <a:pt x="16057" y="13674"/>
                      <a:pt x="16066" y="13677"/>
                    </a:cubicBezTo>
                    <a:cubicBezTo>
                      <a:pt x="16414" y="13829"/>
                      <a:pt x="16677" y="13998"/>
                      <a:pt x="16883" y="14176"/>
                    </a:cubicBezTo>
                    <a:cubicBezTo>
                      <a:pt x="16923" y="14210"/>
                      <a:pt x="16954" y="14246"/>
                      <a:pt x="16988" y="14281"/>
                    </a:cubicBezTo>
                    <a:cubicBezTo>
                      <a:pt x="17161" y="14462"/>
                      <a:pt x="17280" y="14650"/>
                      <a:pt x="17280" y="14850"/>
                    </a:cubicBezTo>
                    <a:cubicBezTo>
                      <a:pt x="17280" y="15047"/>
                      <a:pt x="17161" y="15236"/>
                      <a:pt x="16988" y="15416"/>
                    </a:cubicBezTo>
                    <a:moveTo>
                      <a:pt x="12960" y="19575"/>
                    </a:moveTo>
                    <a:cubicBezTo>
                      <a:pt x="12960" y="19948"/>
                      <a:pt x="11992" y="20249"/>
                      <a:pt x="10800" y="20249"/>
                    </a:cubicBezTo>
                    <a:cubicBezTo>
                      <a:pt x="9606" y="20249"/>
                      <a:pt x="8640" y="19948"/>
                      <a:pt x="8640" y="19575"/>
                    </a:cubicBezTo>
                    <a:lnTo>
                      <a:pt x="8640" y="18156"/>
                    </a:lnTo>
                    <a:cubicBezTo>
                      <a:pt x="9338" y="18201"/>
                      <a:pt x="10059" y="18225"/>
                      <a:pt x="10800" y="18225"/>
                    </a:cubicBezTo>
                    <a:cubicBezTo>
                      <a:pt x="11541" y="18225"/>
                      <a:pt x="12262" y="18201"/>
                      <a:pt x="12960" y="18156"/>
                    </a:cubicBezTo>
                    <a:cubicBezTo>
                      <a:pt x="12960" y="18156"/>
                      <a:pt x="12960" y="19575"/>
                      <a:pt x="12960" y="19575"/>
                    </a:cubicBezTo>
                    <a:close/>
                    <a:moveTo>
                      <a:pt x="8640" y="2025"/>
                    </a:moveTo>
                    <a:cubicBezTo>
                      <a:pt x="8640" y="1651"/>
                      <a:pt x="9606" y="1350"/>
                      <a:pt x="10800" y="1350"/>
                    </a:cubicBezTo>
                    <a:cubicBezTo>
                      <a:pt x="11992" y="1350"/>
                      <a:pt x="12960" y="1651"/>
                      <a:pt x="12960" y="2025"/>
                    </a:cubicBezTo>
                    <a:lnTo>
                      <a:pt x="12960" y="11542"/>
                    </a:lnTo>
                    <a:cubicBezTo>
                      <a:pt x="12262" y="11498"/>
                      <a:pt x="11541" y="11475"/>
                      <a:pt x="10800" y="11475"/>
                    </a:cubicBezTo>
                    <a:cubicBezTo>
                      <a:pt x="10059" y="11475"/>
                      <a:pt x="9338" y="11498"/>
                      <a:pt x="8640" y="11542"/>
                    </a:cubicBezTo>
                    <a:cubicBezTo>
                      <a:pt x="8640" y="11542"/>
                      <a:pt x="8640" y="2025"/>
                      <a:pt x="8640" y="2025"/>
                    </a:cubicBezTo>
                    <a:close/>
                    <a:moveTo>
                      <a:pt x="17280" y="12164"/>
                    </a:moveTo>
                    <a:lnTo>
                      <a:pt x="17280" y="2025"/>
                    </a:lnTo>
                    <a:cubicBezTo>
                      <a:pt x="17280" y="908"/>
                      <a:pt x="14373" y="0"/>
                      <a:pt x="10800" y="0"/>
                    </a:cubicBezTo>
                    <a:cubicBezTo>
                      <a:pt x="7225" y="0"/>
                      <a:pt x="4320" y="908"/>
                      <a:pt x="4320" y="2025"/>
                    </a:cubicBezTo>
                    <a:lnTo>
                      <a:pt x="4320" y="12164"/>
                    </a:lnTo>
                    <a:cubicBezTo>
                      <a:pt x="1710" y="12781"/>
                      <a:pt x="0" y="13749"/>
                      <a:pt x="0" y="14850"/>
                    </a:cubicBezTo>
                    <a:cubicBezTo>
                      <a:pt x="0" y="15950"/>
                      <a:pt x="1710" y="16918"/>
                      <a:pt x="4320" y="17534"/>
                    </a:cubicBezTo>
                    <a:lnTo>
                      <a:pt x="4320" y="19575"/>
                    </a:lnTo>
                    <a:cubicBezTo>
                      <a:pt x="4320" y="20691"/>
                      <a:pt x="7225" y="21599"/>
                      <a:pt x="10800" y="21599"/>
                    </a:cubicBezTo>
                    <a:cubicBezTo>
                      <a:pt x="14373" y="21599"/>
                      <a:pt x="17280" y="20691"/>
                      <a:pt x="17280" y="19575"/>
                    </a:cubicBezTo>
                    <a:lnTo>
                      <a:pt x="17280" y="17534"/>
                    </a:lnTo>
                    <a:cubicBezTo>
                      <a:pt x="19889" y="16918"/>
                      <a:pt x="21600" y="15950"/>
                      <a:pt x="21600" y="14850"/>
                    </a:cubicBezTo>
                    <a:cubicBezTo>
                      <a:pt x="21600" y="13749"/>
                      <a:pt x="19889" y="12781"/>
                      <a:pt x="17280" y="12164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49" tIns="19049" rIns="19049" bIns="19049" anchor="ctr"/>
              <a:lstStyle/>
              <a:p>
                <a:pPr algn="ctr" defTabSz="227965" hangingPunct="0">
                  <a:lnSpc>
                    <a:spcPct val="130000"/>
                  </a:lnSpc>
                </a:pPr>
                <a:endParaRPr lang="en-US" sz="150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</p:grpSp>
        <p:sp>
          <p:nvSpPr>
            <p:cNvPr id="54" name="AutoShape 59"/>
            <p:cNvSpPr/>
            <p:nvPr/>
          </p:nvSpPr>
          <p:spPr bwMode="auto">
            <a:xfrm>
              <a:off x="3575736" y="4299642"/>
              <a:ext cx="619099" cy="618042"/>
            </a:xfrm>
            <a:custGeom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19049" tIns="19049" rIns="19049" bIns="19049" anchor="ctr"/>
            <a:lstStyle/>
            <a:p>
              <a:pPr algn="ctr" defTabSz="227965" hangingPunct="0">
                <a:lnSpc>
                  <a:spcPct val="130000"/>
                </a:lnSpc>
              </a:pPr>
              <a:endParaRPr lang="en-US" sz="1705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55" name="Group 54"/>
            <p:cNvGrpSpPr/>
            <p:nvPr/>
          </p:nvGrpSpPr>
          <p:grpSpPr>
            <a:xfrm>
              <a:off x="8686291" y="2477865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56" name="AutoShape 120"/>
              <p:cNvSpPr/>
              <p:nvPr/>
            </p:nvSpPr>
            <p:spPr bwMode="auto">
              <a:xfrm>
                <a:off x="5484813" y="2727325"/>
                <a:ext cx="231775" cy="231775"/>
              </a:xfrm>
              <a:custGeom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49" tIns="19049" rIns="19049" bIns="19049" anchor="ctr"/>
              <a:lstStyle/>
              <a:p>
                <a:pPr algn="ctr" defTabSz="227965" hangingPunct="0">
                  <a:lnSpc>
                    <a:spcPct val="130000"/>
                  </a:lnSpc>
                </a:pPr>
                <a:endParaRPr lang="en-US" sz="150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57" name="AutoShape 121"/>
              <p:cNvSpPr/>
              <p:nvPr/>
            </p:nvSpPr>
            <p:spPr bwMode="auto">
              <a:xfrm>
                <a:off x="5542757" y="2785269"/>
                <a:ext cx="65088" cy="65088"/>
              </a:xfrm>
              <a:custGeom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49" tIns="19049" rIns="19049" bIns="19049" anchor="ctr"/>
              <a:lstStyle/>
              <a:p>
                <a:pPr algn="ctr" defTabSz="227965" hangingPunct="0">
                  <a:lnSpc>
                    <a:spcPct val="130000"/>
                  </a:lnSpc>
                </a:pPr>
                <a:endParaRPr lang="en-US" sz="150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58" name="AutoShape 122"/>
              <p:cNvSpPr/>
              <p:nvPr/>
            </p:nvSpPr>
            <p:spPr bwMode="auto">
              <a:xfrm>
                <a:off x="5368132" y="2625725"/>
                <a:ext cx="465138" cy="391319"/>
              </a:xfrm>
              <a:custGeom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lIns="19049" tIns="19049" rIns="19049" bIns="19049" anchor="ctr"/>
              <a:lstStyle/>
              <a:p>
                <a:pPr algn="ctr" defTabSz="227965" hangingPunct="0">
                  <a:lnSpc>
                    <a:spcPct val="130000"/>
                  </a:lnSpc>
                </a:pPr>
                <a:endParaRPr lang="en-US" sz="150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</p:grpSp>
      </p:grpSp>
      <p:sp>
        <p:nvSpPr>
          <p:cNvPr id="59" name="TextBox 23"/>
          <p:cNvSpPr txBox="1"/>
          <p:nvPr/>
        </p:nvSpPr>
        <p:spPr>
          <a:xfrm>
            <a:off x="2843787" y="5486095"/>
            <a:ext cx="2841044" cy="5861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35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请替换文字内容，修改文字内容，也可以直接复制你的内容到此。</a:t>
            </a:r>
            <a:endParaRPr lang="en-GB" altLang="zh-CN" sz="1135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0" name="TextBox 24"/>
          <p:cNvSpPr txBox="1"/>
          <p:nvPr/>
        </p:nvSpPr>
        <p:spPr>
          <a:xfrm>
            <a:off x="2843787" y="5158206"/>
            <a:ext cx="1542410" cy="3257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515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请替换文字内容</a:t>
            </a:r>
            <a:endParaRPr lang="zh-CN" altLang="en-US" sz="1515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1" name="TextBox 23"/>
          <p:cNvSpPr txBox="1"/>
          <p:nvPr/>
        </p:nvSpPr>
        <p:spPr>
          <a:xfrm>
            <a:off x="4498943" y="1282523"/>
            <a:ext cx="2841044" cy="5861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35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请替换文字内容，修改文字内容，也可以直接复制你的内容到此。</a:t>
            </a:r>
            <a:endParaRPr lang="en-GB" altLang="zh-CN" sz="1135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4" name="TextBox 24"/>
          <p:cNvSpPr txBox="1"/>
          <p:nvPr/>
        </p:nvSpPr>
        <p:spPr>
          <a:xfrm>
            <a:off x="4498944" y="954634"/>
            <a:ext cx="1542410" cy="3257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515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请替换文字内容</a:t>
            </a:r>
            <a:endParaRPr lang="zh-CN" altLang="en-US" sz="1515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5" name="TextBox 23"/>
          <p:cNvSpPr txBox="1"/>
          <p:nvPr/>
        </p:nvSpPr>
        <p:spPr>
          <a:xfrm>
            <a:off x="6338006" y="4925619"/>
            <a:ext cx="2841044" cy="5861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35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请替换文字内容，修改文字内容，也可以直接复制你的内容到此。</a:t>
            </a:r>
            <a:endParaRPr lang="en-GB" altLang="zh-CN" sz="1135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6" name="TextBox 24"/>
          <p:cNvSpPr txBox="1"/>
          <p:nvPr/>
        </p:nvSpPr>
        <p:spPr>
          <a:xfrm>
            <a:off x="6338005" y="4597730"/>
            <a:ext cx="1542410" cy="3257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515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请替换文字内容</a:t>
            </a:r>
            <a:endParaRPr lang="zh-CN" altLang="en-US" sz="1515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4" name="TextBox 23"/>
          <p:cNvSpPr txBox="1"/>
          <p:nvPr/>
        </p:nvSpPr>
        <p:spPr>
          <a:xfrm>
            <a:off x="8115767" y="2972710"/>
            <a:ext cx="2841044" cy="5861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35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请替换文字内容，修改文字内容，也可以直接复制你的内容到此。</a:t>
            </a:r>
            <a:endParaRPr lang="en-GB" altLang="zh-CN" sz="1135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8" name="TextBox 24"/>
          <p:cNvSpPr txBox="1"/>
          <p:nvPr/>
        </p:nvSpPr>
        <p:spPr>
          <a:xfrm>
            <a:off x="8115767" y="2644821"/>
            <a:ext cx="1542410" cy="3257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515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请替换文字内容</a:t>
            </a:r>
            <a:endParaRPr lang="zh-CN" altLang="en-US" sz="1515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 userDrawn="1"/>
        </p:nvSpPr>
        <p:spPr>
          <a:xfrm>
            <a:off x="958850" y="64770"/>
            <a:ext cx="42049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215065"/>
                </a:solidFill>
                <a:latin typeface="微软雅黑" panose="020b0503020204020204" charset="-122"/>
                <a:ea typeface="微软雅黑"/>
                <a:cs typeface="+mn-ea"/>
                <a:sym typeface="+mn-lt"/>
              </a:rPr>
              <a:t>请修改您的标题</a:t>
            </a:r>
            <a:endParaRPr lang="zh-CN" altLang="en-US" sz="2400">
              <a:solidFill>
                <a:srgbClr val="215065"/>
              </a:solidFill>
              <a:latin typeface="微软雅黑" panose="020b0503020204020204" charset="-122"/>
              <a:ea typeface="微软雅黑"/>
              <a:cs typeface="+mn-ea"/>
              <a:sym typeface="+mn-lt"/>
            </a:endParaRPr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slow" advClick="0" advTm="3000" p14:dur="15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60" grpId="0"/>
      <p:bldP spid="61" grpId="0"/>
      <p:bldP spid="64" grpId="0"/>
      <p:bldP spid="65" grpId="0"/>
      <p:bldP spid="66" grpId="0"/>
      <p:bldP spid="74" grpId="0"/>
      <p:bldP spid="7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cxnSp>
        <p:nvCxnSpPr>
          <p:cNvPr id="6" name="直接连接符 5"/>
          <p:cNvCxnSpPr/>
          <p:nvPr/>
        </p:nvCxnSpPr>
        <p:spPr>
          <a:xfrm>
            <a:off x="902672" y="3733923"/>
            <a:ext cx="11289329" cy="0"/>
          </a:xfrm>
          <a:prstGeom prst="line">
            <a:avLst/>
          </a:prstGeom>
          <a:ln w="9525">
            <a:solidFill>
              <a:srgbClr val="3F3F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V="1">
            <a:off x="888385" y="2891007"/>
            <a:ext cx="428601" cy="842916"/>
          </a:xfrm>
          <a:prstGeom prst="line">
            <a:avLst/>
          </a:prstGeom>
          <a:ln>
            <a:solidFill>
              <a:srgbClr val="3F3F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椭圆 7"/>
          <p:cNvSpPr/>
          <p:nvPr/>
        </p:nvSpPr>
        <p:spPr>
          <a:xfrm>
            <a:off x="1274125" y="2776712"/>
            <a:ext cx="157155" cy="157155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35" tIns="45717" rIns="91435" bIns="45717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2655">
              <a:cs typeface="+mn-ea"/>
              <a:sym typeface="+mn-lt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1384847" y="1965941"/>
            <a:ext cx="642903" cy="64290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35" tIns="45717" rIns="91435" bIns="45717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2655">
                <a:cs typeface="+mn-ea"/>
                <a:sym typeface="+mn-lt"/>
              </a:rPr>
              <a:t>01</a:t>
            </a:r>
            <a:endParaRPr lang="zh-CN" altLang="en-US" sz="2655">
              <a:cs typeface="+mn-ea"/>
              <a:sym typeface="+mn-lt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274124" y="1855219"/>
            <a:ext cx="864347" cy="864347"/>
            <a:chOff x="857250" y="1893093"/>
            <a:chExt cx="864394" cy="864394"/>
          </a:xfrm>
        </p:grpSpPr>
        <p:sp>
          <p:nvSpPr>
            <p:cNvPr id="11" name="弧形 10"/>
            <p:cNvSpPr/>
            <p:nvPr/>
          </p:nvSpPr>
          <p:spPr>
            <a:xfrm>
              <a:off x="857250" y="1893093"/>
              <a:ext cx="864394" cy="864394"/>
            </a:xfrm>
            <a:prstGeom prst="arc">
              <a:avLst>
                <a:gd name="adj1" fmla="val 3406397"/>
                <a:gd name="adj2" fmla="val 20528884"/>
              </a:avLst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3035">
                <a:cs typeface="+mn-ea"/>
                <a:sym typeface="+mn-lt"/>
              </a:endParaRPr>
            </a:p>
          </p:txBody>
        </p:sp>
        <p:sp>
          <p:nvSpPr>
            <p:cNvPr id="12" name="弧形 11"/>
            <p:cNvSpPr/>
            <p:nvPr/>
          </p:nvSpPr>
          <p:spPr>
            <a:xfrm>
              <a:off x="857250" y="1893093"/>
              <a:ext cx="864394" cy="864394"/>
            </a:xfrm>
            <a:prstGeom prst="arc">
              <a:avLst>
                <a:gd name="adj1" fmla="val 7448849"/>
                <a:gd name="adj2" fmla="val 17571339"/>
              </a:avLst>
            </a:prstGeom>
            <a:ln w="762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3035">
                <a:cs typeface="+mn-ea"/>
                <a:sym typeface="+mn-lt"/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2249193" y="1917388"/>
            <a:ext cx="2075652" cy="8798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135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  <a:endParaRPr lang="zh-CN" altLang="en-US" sz="1135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14" name="直接连接符 13"/>
          <p:cNvCxnSpPr/>
          <p:nvPr/>
        </p:nvCxnSpPr>
        <p:spPr>
          <a:xfrm flipH="1">
            <a:off x="2309913" y="3750622"/>
            <a:ext cx="428601" cy="842916"/>
          </a:xfrm>
          <a:prstGeom prst="line">
            <a:avLst/>
          </a:prstGeom>
          <a:ln>
            <a:solidFill>
              <a:srgbClr val="3F3F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椭圆 14"/>
          <p:cNvSpPr/>
          <p:nvPr/>
        </p:nvSpPr>
        <p:spPr>
          <a:xfrm flipV="1">
            <a:off x="2231335" y="4535231"/>
            <a:ext cx="157155" cy="15715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35" tIns="45717" rIns="91435" bIns="45717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2655">
              <a:cs typeface="+mn-ea"/>
              <a:sym typeface="+mn-lt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1642001" y="4875702"/>
            <a:ext cx="642903" cy="64290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35" tIns="45717" rIns="91435" bIns="45717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2655">
                <a:cs typeface="+mn-ea"/>
                <a:sym typeface="+mn-lt"/>
              </a:rPr>
              <a:t>02</a:t>
            </a:r>
            <a:endParaRPr lang="zh-CN" altLang="en-US" sz="2655">
              <a:cs typeface="+mn-ea"/>
              <a:sym typeface="+mn-lt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1531277" y="4764979"/>
            <a:ext cx="864347" cy="864347"/>
            <a:chOff x="857250" y="1893093"/>
            <a:chExt cx="864394" cy="864394"/>
          </a:xfrm>
        </p:grpSpPr>
        <p:sp>
          <p:nvSpPr>
            <p:cNvPr id="18" name="弧形 17"/>
            <p:cNvSpPr/>
            <p:nvPr/>
          </p:nvSpPr>
          <p:spPr>
            <a:xfrm>
              <a:off x="857250" y="1893093"/>
              <a:ext cx="864394" cy="864394"/>
            </a:xfrm>
            <a:prstGeom prst="arc">
              <a:avLst>
                <a:gd name="adj1" fmla="val 3406397"/>
                <a:gd name="adj2" fmla="val 20528884"/>
              </a:avLst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3035">
                <a:cs typeface="+mn-ea"/>
                <a:sym typeface="+mn-lt"/>
              </a:endParaRPr>
            </a:p>
          </p:txBody>
        </p:sp>
        <p:sp>
          <p:nvSpPr>
            <p:cNvPr id="19" name="弧形 18"/>
            <p:cNvSpPr/>
            <p:nvPr/>
          </p:nvSpPr>
          <p:spPr>
            <a:xfrm>
              <a:off x="857250" y="1893093"/>
              <a:ext cx="864394" cy="864394"/>
            </a:xfrm>
            <a:prstGeom prst="arc">
              <a:avLst>
                <a:gd name="adj1" fmla="val 7448849"/>
                <a:gd name="adj2" fmla="val 17571339"/>
              </a:avLst>
            </a:prstGeom>
            <a:ln w="762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3035">
                <a:cs typeface="+mn-ea"/>
                <a:sym typeface="+mn-lt"/>
              </a:endParaRPr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2506346" y="4827148"/>
            <a:ext cx="2075652" cy="8798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135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  <a:endParaRPr lang="zh-CN" altLang="en-US" sz="1135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21" name="直接连接符 20"/>
          <p:cNvCxnSpPr/>
          <p:nvPr/>
        </p:nvCxnSpPr>
        <p:spPr>
          <a:xfrm flipV="1">
            <a:off x="6025237" y="2891007"/>
            <a:ext cx="428601" cy="842916"/>
          </a:xfrm>
          <a:prstGeom prst="line">
            <a:avLst/>
          </a:prstGeom>
          <a:ln>
            <a:solidFill>
              <a:srgbClr val="3F3F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椭圆 21"/>
          <p:cNvSpPr/>
          <p:nvPr/>
        </p:nvSpPr>
        <p:spPr>
          <a:xfrm>
            <a:off x="6410976" y="2776712"/>
            <a:ext cx="157155" cy="15715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35" tIns="45717" rIns="91435" bIns="45717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2655">
              <a:cs typeface="+mn-ea"/>
              <a:sym typeface="+mn-lt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6521698" y="1965941"/>
            <a:ext cx="642903" cy="64290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35" tIns="45717" rIns="91435" bIns="45717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2655">
                <a:cs typeface="+mn-ea"/>
                <a:sym typeface="+mn-lt"/>
              </a:rPr>
              <a:t>03</a:t>
            </a:r>
            <a:endParaRPr lang="zh-CN" altLang="en-US" sz="2655">
              <a:cs typeface="+mn-ea"/>
              <a:sym typeface="+mn-lt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6410976" y="1855219"/>
            <a:ext cx="864347" cy="864347"/>
            <a:chOff x="857250" y="1893093"/>
            <a:chExt cx="864394" cy="864394"/>
          </a:xfrm>
        </p:grpSpPr>
        <p:sp>
          <p:nvSpPr>
            <p:cNvPr id="25" name="弧形 24"/>
            <p:cNvSpPr/>
            <p:nvPr/>
          </p:nvSpPr>
          <p:spPr>
            <a:xfrm>
              <a:off x="857250" y="1893093"/>
              <a:ext cx="864394" cy="864394"/>
            </a:xfrm>
            <a:prstGeom prst="arc">
              <a:avLst>
                <a:gd name="adj1" fmla="val 3406397"/>
                <a:gd name="adj2" fmla="val 20528884"/>
              </a:avLst>
            </a:prstGeom>
            <a:ln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3035">
                <a:cs typeface="+mn-ea"/>
                <a:sym typeface="+mn-lt"/>
              </a:endParaRPr>
            </a:p>
          </p:txBody>
        </p:sp>
        <p:sp>
          <p:nvSpPr>
            <p:cNvPr id="26" name="弧形 25"/>
            <p:cNvSpPr/>
            <p:nvPr/>
          </p:nvSpPr>
          <p:spPr>
            <a:xfrm>
              <a:off x="857250" y="1893093"/>
              <a:ext cx="864394" cy="864394"/>
            </a:xfrm>
            <a:prstGeom prst="arc">
              <a:avLst>
                <a:gd name="adj1" fmla="val 7448849"/>
                <a:gd name="adj2" fmla="val 17571339"/>
              </a:avLst>
            </a:prstGeom>
            <a:ln w="762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3035">
                <a:cs typeface="+mn-ea"/>
                <a:sym typeface="+mn-lt"/>
              </a:endParaRPr>
            </a:p>
          </p:txBody>
        </p:sp>
      </p:grpSp>
      <p:sp>
        <p:nvSpPr>
          <p:cNvPr id="27" name="文本框 26"/>
          <p:cNvSpPr txBox="1"/>
          <p:nvPr/>
        </p:nvSpPr>
        <p:spPr>
          <a:xfrm>
            <a:off x="7386045" y="1917388"/>
            <a:ext cx="2059369" cy="11423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135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  <a:endParaRPr lang="zh-CN" altLang="en-US" sz="1135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28" name="直接连接符 27"/>
          <p:cNvCxnSpPr/>
          <p:nvPr/>
        </p:nvCxnSpPr>
        <p:spPr>
          <a:xfrm flipH="1">
            <a:off x="7446765" y="3750622"/>
            <a:ext cx="428601" cy="842916"/>
          </a:xfrm>
          <a:prstGeom prst="line">
            <a:avLst/>
          </a:prstGeom>
          <a:ln>
            <a:solidFill>
              <a:srgbClr val="3F3F3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椭圆 28"/>
          <p:cNvSpPr/>
          <p:nvPr/>
        </p:nvSpPr>
        <p:spPr>
          <a:xfrm flipV="1">
            <a:off x="7368187" y="4535231"/>
            <a:ext cx="157155" cy="15715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35" tIns="45717" rIns="91435" bIns="45717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2655">
              <a:cs typeface="+mn-ea"/>
              <a:sym typeface="+mn-lt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6778851" y="4875702"/>
            <a:ext cx="642903" cy="64290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35" tIns="45717" rIns="91435" bIns="45717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2655">
                <a:cs typeface="+mn-ea"/>
                <a:sym typeface="+mn-lt"/>
              </a:rPr>
              <a:t>04</a:t>
            </a:r>
            <a:endParaRPr lang="zh-CN" altLang="en-US" sz="2655">
              <a:cs typeface="+mn-ea"/>
              <a:sym typeface="+mn-lt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6668128" y="4764979"/>
            <a:ext cx="864347" cy="864347"/>
            <a:chOff x="857250" y="1893093"/>
            <a:chExt cx="864394" cy="864394"/>
          </a:xfrm>
        </p:grpSpPr>
        <p:sp>
          <p:nvSpPr>
            <p:cNvPr id="32" name="弧形 31"/>
            <p:cNvSpPr/>
            <p:nvPr/>
          </p:nvSpPr>
          <p:spPr>
            <a:xfrm>
              <a:off x="857250" y="1893093"/>
              <a:ext cx="864394" cy="864394"/>
            </a:xfrm>
            <a:prstGeom prst="arc">
              <a:avLst>
                <a:gd name="adj1" fmla="val 3406397"/>
                <a:gd name="adj2" fmla="val 20528884"/>
              </a:avLst>
            </a:prstGeom>
            <a:ln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3035">
                <a:cs typeface="+mn-ea"/>
                <a:sym typeface="+mn-lt"/>
              </a:endParaRPr>
            </a:p>
          </p:txBody>
        </p:sp>
        <p:sp>
          <p:nvSpPr>
            <p:cNvPr id="33" name="弧形 32"/>
            <p:cNvSpPr/>
            <p:nvPr/>
          </p:nvSpPr>
          <p:spPr>
            <a:xfrm>
              <a:off x="857250" y="1893093"/>
              <a:ext cx="864394" cy="864394"/>
            </a:xfrm>
            <a:prstGeom prst="arc">
              <a:avLst>
                <a:gd name="adj1" fmla="val 7448849"/>
                <a:gd name="adj2" fmla="val 17571339"/>
              </a:avLst>
            </a:prstGeom>
            <a:ln w="762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3035">
                <a:cs typeface="+mn-ea"/>
                <a:sym typeface="+mn-lt"/>
              </a:endParaRPr>
            </a:p>
          </p:txBody>
        </p:sp>
      </p:grpSp>
      <p:sp>
        <p:nvSpPr>
          <p:cNvPr id="34" name="文本框 33"/>
          <p:cNvSpPr txBox="1"/>
          <p:nvPr/>
        </p:nvSpPr>
        <p:spPr>
          <a:xfrm>
            <a:off x="7643198" y="4827148"/>
            <a:ext cx="2059369" cy="11423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135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  <a:endParaRPr lang="zh-CN" altLang="en-US" sz="1135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 userDrawn="1"/>
        </p:nvSpPr>
        <p:spPr>
          <a:xfrm>
            <a:off x="958850" y="64770"/>
            <a:ext cx="42049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215065"/>
                </a:solidFill>
                <a:latin typeface="微软雅黑" panose="020b0503020204020204" charset="-122"/>
                <a:ea typeface="微软雅黑"/>
                <a:cs typeface="+mn-ea"/>
                <a:sym typeface="+mn-lt"/>
              </a:rPr>
              <a:t>请修改您的标题</a:t>
            </a:r>
            <a:endParaRPr lang="zh-CN" altLang="en-US" sz="2400">
              <a:solidFill>
                <a:srgbClr val="215065"/>
              </a:solidFill>
              <a:latin typeface="微软雅黑" panose="020b0503020204020204" charset="-122"/>
              <a:ea typeface="微软雅黑"/>
              <a:cs typeface="+mn-ea"/>
              <a:sym typeface="+mn-lt"/>
            </a:endParaRPr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slow" advClick="0" advTm="3000" p14:dur="15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7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37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475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2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575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4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1025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112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12250"/>
                            </p:stCondLst>
                            <p:childTnLst>
                              <p:par>
                                <p:cTn id="6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1275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1325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3" grpId="0"/>
      <p:bldP spid="15" grpId="0" animBg="1"/>
      <p:bldP spid="16" grpId="0" animBg="1"/>
      <p:bldP spid="20" grpId="0"/>
      <p:bldP spid="22" grpId="0" animBg="1"/>
      <p:bldP spid="23" grpId="0" animBg="1"/>
      <p:bldP spid="27" grpId="0"/>
      <p:bldP spid="29" grpId="0" animBg="1"/>
      <p:bldP spid="30" grpId="0" animBg="1"/>
      <p:bldP spid="3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4" name="图片 3" descr="资源 211333"/>
          <p:cNvPicPr>
            <a:picLocks noChangeAspect="1"/>
          </p:cNvPicPr>
          <p:nvPr/>
        </p:nvPicPr>
        <p:blipFill>
          <a:blip r:embed="rId2"/>
          <a:srcRect l="2160" t="2135" r="62044" b="21220"/>
          <a:stretch>
            <a:fillRect/>
          </a:stretch>
        </p:blipFill>
        <p:spPr>
          <a:xfrm rot="16200000">
            <a:off x="2622550" y="-2698750"/>
            <a:ext cx="6946265" cy="12235180"/>
          </a:xfrm>
          <a:prstGeom prst="rect">
            <a:avLst/>
          </a:prstGeom>
        </p:spPr>
      </p:pic>
      <p:pic>
        <p:nvPicPr>
          <p:cNvPr id="5" name="图片 4" descr="资源 12113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89515" y="-53975"/>
            <a:ext cx="2124075" cy="2527300"/>
          </a:xfrm>
          <a:prstGeom prst="rect">
            <a:avLst/>
          </a:prstGeom>
        </p:spPr>
      </p:pic>
      <p:pic>
        <p:nvPicPr>
          <p:cNvPr id="10" name="图片 9" descr="资源 5113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9620000">
            <a:off x="9571355" y="3987165"/>
            <a:ext cx="2124075" cy="2530475"/>
          </a:xfrm>
          <a:prstGeom prst="rect">
            <a:avLst/>
          </a:prstGeom>
        </p:spPr>
      </p:pic>
      <p:sp>
        <p:nvSpPr>
          <p:cNvPr id="31" name="Title 1"/>
          <p:cNvSpPr txBox="1"/>
          <p:nvPr/>
        </p:nvSpPr>
        <p:spPr>
          <a:xfrm>
            <a:off x="550614" y="2001017"/>
            <a:ext cx="5206868" cy="970335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5275" kern="1200" spc="1793" baseline="0">
                <a:gradFill flip="none" rotWithShape="1">
                  <a:gsLst>
                    <a:gs pos="0">
                      <a:srgbClr val="B98763"/>
                    </a:gs>
                    <a:gs pos="50000">
                      <a:srgbClr val="FBC4AA"/>
                    </a:gs>
                    <a:gs pos="35000">
                      <a:srgbClr val="FBC4AA"/>
                    </a:gs>
                    <a:gs pos="100000">
                      <a:srgbClr val="784D31"/>
                    </a:gs>
                    <a:gs pos="65000">
                      <a:srgbClr val="BF896E"/>
                    </a:gs>
                  </a:gsLst>
                  <a:lin ang="10800000" scaled="1"/>
                </a:gra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ct val="0"/>
              </a:spcAft>
            </a:pPr>
            <a:r>
              <a:rPr lang="en-US" altLang="zh-CN" sz="8800" spc="0" smtClean="0">
                <a:solidFill>
                  <a:srgbClr val="215065"/>
                </a:solidFill>
                <a:latin typeface="+mn-lt"/>
                <a:ea typeface="+mn-ea"/>
                <a:cs typeface="+mn-ea"/>
                <a:sym typeface="+mn-lt"/>
              </a:rPr>
              <a:t>02</a:t>
            </a:r>
            <a:endParaRPr lang="en-US" altLang="zh-CN" sz="8800" spc="0">
              <a:solidFill>
                <a:srgbClr val="215065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2" name="Subtitle 2"/>
          <p:cNvSpPr txBox="1"/>
          <p:nvPr/>
        </p:nvSpPr>
        <p:spPr>
          <a:xfrm>
            <a:off x="864046" y="4101194"/>
            <a:ext cx="4199005" cy="104530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ctr" defTabSz="914400" rtl="0" eaLnBrk="1" latinLnBrk="0" hangingPunct="1">
              <a:lnSpc>
                <a:spcPts val="1580"/>
              </a:lnSpc>
              <a:spcBef>
                <a:spcPct val="0"/>
              </a:spcBef>
              <a:buFont typeface="Arial" panose="020b0604020202020204" pitchFamily="34" charset="0"/>
              <a:buNone/>
              <a:defRPr sz="1055" kern="1200">
                <a:solidFill>
                  <a:srgbClr val="605F73"/>
                </a:solidFill>
                <a:latin typeface="+mn-lt"/>
                <a:ea typeface="+mn-ea"/>
                <a:cs typeface="+mn-cs"/>
              </a:defRPr>
            </a:lvl1pPr>
            <a:lvl2pPr marL="481965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11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64565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44653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8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928495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8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411095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8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9306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8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375025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8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5699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8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ct val="0"/>
              </a:spcAft>
            </a:pPr>
            <a:r>
              <a:rPr lang="en-US">
                <a:solidFill>
                  <a:srgbClr val="215065"/>
                </a:solidFill>
                <a:cs typeface="+mn-ea"/>
                <a:sym typeface="+mn-lt"/>
              </a:rPr>
              <a:t>The Big Oxmox advised her not to do so, because there were </a:t>
            </a:r>
            <a:endParaRPr lang="en-US">
              <a:solidFill>
                <a:srgbClr val="215065"/>
              </a:solidFill>
              <a:cs typeface="+mn-ea"/>
              <a:sym typeface="+mn-lt"/>
            </a:endParaRPr>
          </a:p>
          <a:p>
            <a:pPr fontAlgn="auto">
              <a:spcAft>
                <a:spcPct val="0"/>
              </a:spcAft>
            </a:pPr>
            <a:r>
              <a:rPr lang="en-US">
                <a:solidFill>
                  <a:srgbClr val="215065"/>
                </a:solidFill>
                <a:cs typeface="+mn-ea"/>
                <a:sym typeface="+mn-lt"/>
              </a:rPr>
              <a:t>thousands of bad Commas, wild Question Marks and devious </a:t>
            </a:r>
            <a:endParaRPr lang="en-US">
              <a:solidFill>
                <a:srgbClr val="215065"/>
              </a:solidFill>
              <a:cs typeface="+mn-ea"/>
              <a:sym typeface="+mn-lt"/>
            </a:endParaRPr>
          </a:p>
          <a:p>
            <a:pPr fontAlgn="auto">
              <a:spcAft>
                <a:spcPct val="0"/>
              </a:spcAft>
            </a:pPr>
            <a:r>
              <a:rPr lang="en-US" err="1">
                <a:solidFill>
                  <a:srgbClr val="215065"/>
                </a:solidFill>
                <a:cs typeface="+mn-ea"/>
                <a:sym typeface="+mn-lt"/>
              </a:rPr>
              <a:t>Semikoli, but the Little Blind Text didn’t listen.</a:t>
            </a:r>
            <a:endParaRPr lang="en-US">
              <a:solidFill>
                <a:srgbClr val="215065"/>
              </a:solidFill>
              <a:cs typeface="+mn-ea"/>
              <a:sym typeface="+mn-lt"/>
            </a:endParaRPr>
          </a:p>
        </p:txBody>
      </p:sp>
      <p:sp>
        <p:nvSpPr>
          <p:cNvPr id="33" name="Rectangle 21"/>
          <p:cNvSpPr/>
          <p:nvPr/>
        </p:nvSpPr>
        <p:spPr>
          <a:xfrm>
            <a:off x="230442" y="3133231"/>
            <a:ext cx="5847213" cy="845934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25400">
                <a:noFill/>
              </a:ln>
              <a:solidFill>
                <a:srgbClr val="215065"/>
              </a:solidFill>
              <a:cs typeface="+mn-ea"/>
              <a:sym typeface="+mn-lt"/>
            </a:endParaRPr>
          </a:p>
        </p:txBody>
      </p:sp>
      <p:sp>
        <p:nvSpPr>
          <p:cNvPr id="34" name="Text Placeholder 28"/>
          <p:cNvSpPr txBox="1"/>
          <p:nvPr/>
        </p:nvSpPr>
        <p:spPr>
          <a:xfrm>
            <a:off x="448174" y="3295110"/>
            <a:ext cx="5411748" cy="522176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228600" indent="-22860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lang="en-US" sz="3165" b="0" kern="1200" spc="200" baseline="0">
                <a:gradFill flip="none" rotWithShape="1">
                  <a:gsLst>
                    <a:gs pos="0">
                      <a:srgbClr val="58403A"/>
                    </a:gs>
                    <a:gs pos="20000">
                      <a:srgbClr val="B98763"/>
                    </a:gs>
                    <a:gs pos="50000">
                      <a:srgbClr val="FBC4AA"/>
                    </a:gs>
                    <a:gs pos="35000">
                      <a:srgbClr val="FBC4AA"/>
                    </a:gs>
                    <a:gs pos="80000">
                      <a:srgbClr val="784D31"/>
                    </a:gs>
                    <a:gs pos="65000">
                      <a:srgbClr val="BF896E"/>
                    </a:gs>
                    <a:gs pos="100000">
                      <a:srgbClr val="573827"/>
                    </a:gs>
                  </a:gsLst>
                  <a:lin ang="10800000" scaled="1"/>
                </a:gradFill>
                <a:latin typeface="+mj-lt"/>
                <a:ea typeface="+mj-ea"/>
                <a:cs typeface="+mj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2400">
                <a:solidFill>
                  <a:srgbClr val="215065"/>
                </a:solidFill>
                <a:latin typeface="+mn-lt"/>
                <a:ea typeface="+mn-ea"/>
                <a:cs typeface="+mn-ea"/>
                <a:sym typeface="+mn-lt"/>
              </a:rPr>
              <a:t>请输入您的标题</a:t>
            </a:r>
            <a:endParaRPr lang="zh-CN" altLang="en-US" sz="2400">
              <a:solidFill>
                <a:srgbClr val="215065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slow" advClick="0" advTm="3000" p14:dur="15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2" grpId="0"/>
      <p:bldP spid="33" grpId="0" animBg="1"/>
      <p:bldP spid="3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47" name="椭圆 46"/>
          <p:cNvSpPr/>
          <p:nvPr/>
        </p:nvSpPr>
        <p:spPr>
          <a:xfrm>
            <a:off x="1354692" y="2067883"/>
            <a:ext cx="2048000" cy="2048000"/>
          </a:xfrm>
          <a:prstGeom prst="ellipse">
            <a:avLst/>
          </a:prstGeom>
          <a:noFill/>
          <a:ln w="28575">
            <a:solidFill>
              <a:schemeClr val="accent1"/>
            </a:solidFill>
            <a:prstDash val="dash"/>
          </a:ln>
        </p:spPr>
        <p:txBody>
          <a:bodyPr wrap="square" rtlCol="0" anchor="ctr">
            <a:noAutofit/>
          </a:bodyPr>
          <a:lstStyle/>
          <a:p>
            <a:pPr algn="ctr">
              <a:spcBef>
                <a:spcPct val="0"/>
              </a:spcBef>
            </a:pPr>
            <a:endParaRPr lang="zh-CN" altLang="en-US" sz="2000">
              <a:solidFill>
                <a:srgbClr val="222B33"/>
              </a:solidFill>
              <a:cs typeface="+mn-ea"/>
              <a:sym typeface="+mn-lt"/>
            </a:endParaRPr>
          </a:p>
        </p:txBody>
      </p:sp>
      <p:sp>
        <p:nvSpPr>
          <p:cNvPr id="48" name="椭圆 47"/>
          <p:cNvSpPr/>
          <p:nvPr/>
        </p:nvSpPr>
        <p:spPr>
          <a:xfrm>
            <a:off x="1440026" y="2153216"/>
            <a:ext cx="1877333" cy="1877333"/>
          </a:xfrm>
          <a:prstGeom prst="ellipse">
            <a:avLst/>
          </a:prstGeom>
          <a:solidFill>
            <a:schemeClr val="accent1"/>
          </a:solidFill>
        </p:spPr>
        <p:txBody>
          <a:bodyPr wrap="square" rtlCol="0" anchor="ctr">
            <a:noAutofit/>
          </a:bodyPr>
          <a:lstStyle/>
          <a:p>
            <a:pPr algn="ctr">
              <a:spcBef>
                <a:spcPct val="0"/>
              </a:spcBef>
            </a:pPr>
            <a:endParaRPr lang="zh-CN" altLang="en-US" sz="2000">
              <a:solidFill>
                <a:srgbClr val="222B33"/>
              </a:solidFill>
              <a:cs typeface="+mn-ea"/>
              <a:sym typeface="+mn-lt"/>
            </a:endParaRPr>
          </a:p>
        </p:txBody>
      </p:sp>
      <p:sp>
        <p:nvSpPr>
          <p:cNvPr id="51" name="椭圆 50"/>
          <p:cNvSpPr/>
          <p:nvPr/>
        </p:nvSpPr>
        <p:spPr>
          <a:xfrm>
            <a:off x="5039053" y="2067883"/>
            <a:ext cx="2048000" cy="2048000"/>
          </a:xfrm>
          <a:prstGeom prst="ellipse">
            <a:avLst/>
          </a:prstGeom>
          <a:noFill/>
          <a:ln w="28575">
            <a:solidFill>
              <a:schemeClr val="accent2"/>
            </a:solidFill>
            <a:prstDash val="dash"/>
          </a:ln>
        </p:spPr>
        <p:txBody>
          <a:bodyPr wrap="square" rtlCol="0" anchor="ctr">
            <a:noAutofit/>
          </a:bodyPr>
          <a:lstStyle/>
          <a:p>
            <a:pPr algn="ctr">
              <a:spcBef>
                <a:spcPct val="0"/>
              </a:spcBef>
            </a:pPr>
            <a:endParaRPr lang="zh-CN" altLang="en-US" sz="2000">
              <a:solidFill>
                <a:srgbClr val="222B33"/>
              </a:solidFill>
              <a:cs typeface="+mn-ea"/>
              <a:sym typeface="+mn-lt"/>
            </a:endParaRPr>
          </a:p>
        </p:txBody>
      </p:sp>
      <p:sp>
        <p:nvSpPr>
          <p:cNvPr id="52" name="椭圆 51"/>
          <p:cNvSpPr/>
          <p:nvPr/>
        </p:nvSpPr>
        <p:spPr>
          <a:xfrm>
            <a:off x="5124387" y="2153216"/>
            <a:ext cx="1877333" cy="1877333"/>
          </a:xfrm>
          <a:prstGeom prst="ellipse">
            <a:avLst/>
          </a:prstGeom>
          <a:solidFill>
            <a:schemeClr val="accent2"/>
          </a:solidFill>
        </p:spPr>
        <p:txBody>
          <a:bodyPr wrap="square" rtlCol="0" anchor="ctr">
            <a:noAutofit/>
          </a:bodyPr>
          <a:lstStyle/>
          <a:p>
            <a:pPr algn="ctr">
              <a:spcBef>
                <a:spcPct val="0"/>
              </a:spcBef>
            </a:pPr>
            <a:endParaRPr lang="zh-CN" altLang="en-US" sz="2000">
              <a:solidFill>
                <a:srgbClr val="222B33"/>
              </a:solidFill>
              <a:cs typeface="+mn-ea"/>
              <a:sym typeface="+mn-lt"/>
            </a:endParaRPr>
          </a:p>
        </p:txBody>
      </p:sp>
      <p:sp>
        <p:nvSpPr>
          <p:cNvPr id="54" name="椭圆 53"/>
          <p:cNvSpPr/>
          <p:nvPr/>
        </p:nvSpPr>
        <p:spPr>
          <a:xfrm>
            <a:off x="8661240" y="2067883"/>
            <a:ext cx="2048000" cy="2048000"/>
          </a:xfrm>
          <a:prstGeom prst="ellipse">
            <a:avLst/>
          </a:prstGeom>
          <a:noFill/>
          <a:ln w="28575">
            <a:solidFill>
              <a:schemeClr val="accent3"/>
            </a:solidFill>
            <a:prstDash val="dash"/>
          </a:ln>
        </p:spPr>
        <p:txBody>
          <a:bodyPr wrap="square" rtlCol="0" anchor="ctr">
            <a:noAutofit/>
          </a:bodyPr>
          <a:lstStyle/>
          <a:p>
            <a:pPr algn="ctr">
              <a:spcBef>
                <a:spcPct val="0"/>
              </a:spcBef>
            </a:pPr>
            <a:endParaRPr lang="zh-CN" altLang="en-US" sz="2000">
              <a:solidFill>
                <a:srgbClr val="222B33"/>
              </a:solidFill>
              <a:cs typeface="+mn-ea"/>
              <a:sym typeface="+mn-lt"/>
            </a:endParaRPr>
          </a:p>
        </p:txBody>
      </p:sp>
      <p:sp>
        <p:nvSpPr>
          <p:cNvPr id="55" name="椭圆 54"/>
          <p:cNvSpPr/>
          <p:nvPr/>
        </p:nvSpPr>
        <p:spPr>
          <a:xfrm>
            <a:off x="8746574" y="2153216"/>
            <a:ext cx="1877333" cy="1877333"/>
          </a:xfrm>
          <a:prstGeom prst="ellipse">
            <a:avLst/>
          </a:prstGeom>
          <a:solidFill>
            <a:schemeClr val="accent3"/>
          </a:solidFill>
        </p:spPr>
        <p:txBody>
          <a:bodyPr wrap="square" rtlCol="0" anchor="ctr">
            <a:noAutofit/>
          </a:bodyPr>
          <a:lstStyle/>
          <a:p>
            <a:pPr algn="ctr">
              <a:spcBef>
                <a:spcPct val="0"/>
              </a:spcBef>
            </a:pPr>
            <a:endParaRPr lang="zh-CN" altLang="en-US" sz="2000">
              <a:solidFill>
                <a:srgbClr val="222B33"/>
              </a:solidFill>
              <a:cs typeface="+mn-ea"/>
              <a:sym typeface="+mn-lt"/>
            </a:endParaRPr>
          </a:p>
        </p:txBody>
      </p:sp>
      <p:sp>
        <p:nvSpPr>
          <p:cNvPr id="34" name="TextBox 29"/>
          <p:cNvSpPr txBox="1">
            <a:spLocks noChangeArrowheads="1"/>
          </p:cNvSpPr>
          <p:nvPr/>
        </p:nvSpPr>
        <p:spPr bwMode="auto">
          <a:xfrm>
            <a:off x="1271851" y="4288784"/>
            <a:ext cx="2213683" cy="879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bg2"/>
                </a:solidFill>
                <a:latin typeface="Arial" panose="020b0604020202020204" pitchFamily="34" charset="0"/>
                <a:ea typeface="微软雅黑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bg2"/>
                </a:solidFill>
                <a:latin typeface="Arial" panose="020b0604020202020204" pitchFamily="34" charset="0"/>
                <a:ea typeface="仿宋_GB2312" pitchFamily="1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zh-CN" altLang="en-US" sz="1135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  <a:endParaRPr lang="en-US" altLang="zh-CN" sz="1135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4" name="TextBox 30"/>
          <p:cNvSpPr txBox="1">
            <a:spLocks noChangeArrowheads="1"/>
          </p:cNvSpPr>
          <p:nvPr/>
        </p:nvSpPr>
        <p:spPr bwMode="auto">
          <a:xfrm>
            <a:off x="4956212" y="4288784"/>
            <a:ext cx="2213683" cy="879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bg2"/>
                </a:solidFill>
                <a:latin typeface="Arial" panose="020b0604020202020204" pitchFamily="34" charset="0"/>
                <a:ea typeface="微软雅黑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bg2"/>
                </a:solidFill>
                <a:latin typeface="Arial" panose="020b0604020202020204" pitchFamily="34" charset="0"/>
                <a:ea typeface="仿宋_GB2312" pitchFamily="1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zh-CN" altLang="en-US" sz="1135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  <a:endParaRPr lang="en-US" altLang="zh-CN" sz="1135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5" name="TextBox 31"/>
          <p:cNvSpPr txBox="1">
            <a:spLocks noChangeArrowheads="1"/>
          </p:cNvSpPr>
          <p:nvPr/>
        </p:nvSpPr>
        <p:spPr bwMode="auto">
          <a:xfrm>
            <a:off x="8553788" y="4288785"/>
            <a:ext cx="2262904" cy="879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bg2"/>
                </a:solidFill>
                <a:latin typeface="Arial" panose="020b0604020202020204" pitchFamily="34" charset="0"/>
                <a:ea typeface="微软雅黑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bg2"/>
                </a:solidFill>
                <a:latin typeface="Arial" panose="020b0604020202020204" pitchFamily="34" charset="0"/>
                <a:ea typeface="仿宋_GB2312" pitchFamily="1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zh-CN" altLang="en-US" sz="1135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  <a:endParaRPr lang="en-US" altLang="zh-CN" sz="1135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56" name="Freeform 86"/>
          <p:cNvSpPr>
            <a:spLocks noEditPoints="1"/>
          </p:cNvSpPr>
          <p:nvPr/>
        </p:nvSpPr>
        <p:spPr bwMode="auto">
          <a:xfrm>
            <a:off x="9430436" y="2663168"/>
            <a:ext cx="509608" cy="857429"/>
          </a:xfrm>
          <a:custGeom>
            <a:cxnLst>
              <a:cxn ang="0">
                <a:pos x="29" y="44"/>
              </a:cxn>
              <a:cxn ang="0">
                <a:pos x="24" y="49"/>
              </a:cxn>
              <a:cxn ang="0">
                <a:pos x="5" y="49"/>
              </a:cxn>
              <a:cxn ang="0">
                <a:pos x="0" y="44"/>
              </a:cxn>
              <a:cxn ang="0">
                <a:pos x="0" y="5"/>
              </a:cxn>
              <a:cxn ang="0">
                <a:pos x="5" y="0"/>
              </a:cxn>
              <a:cxn ang="0">
                <a:pos x="24" y="0"/>
              </a:cxn>
              <a:cxn ang="0">
                <a:pos x="29" y="5"/>
              </a:cxn>
              <a:cxn ang="0">
                <a:pos x="29" y="44"/>
              </a:cxn>
              <a:cxn ang="0">
                <a:pos x="25" y="11"/>
              </a:cxn>
              <a:cxn ang="0">
                <a:pos x="24" y="10"/>
              </a:cxn>
              <a:cxn ang="0">
                <a:pos x="5" y="10"/>
              </a:cxn>
              <a:cxn ang="0">
                <a:pos x="3" y="11"/>
              </a:cxn>
              <a:cxn ang="0">
                <a:pos x="3" y="38"/>
              </a:cxn>
              <a:cxn ang="0">
                <a:pos x="5" y="39"/>
              </a:cxn>
              <a:cxn ang="0">
                <a:pos x="24" y="39"/>
              </a:cxn>
              <a:cxn ang="0">
                <a:pos x="25" y="38"/>
              </a:cxn>
              <a:cxn ang="0">
                <a:pos x="25" y="11"/>
              </a:cxn>
              <a:cxn ang="0">
                <a:pos x="17" y="5"/>
              </a:cxn>
              <a:cxn ang="0">
                <a:pos x="11" y="5"/>
              </a:cxn>
              <a:cxn ang="0">
                <a:pos x="11" y="6"/>
              </a:cxn>
              <a:cxn ang="0">
                <a:pos x="11" y="6"/>
              </a:cxn>
              <a:cxn ang="0">
                <a:pos x="17" y="6"/>
              </a:cxn>
              <a:cxn ang="0">
                <a:pos x="18" y="6"/>
              </a:cxn>
              <a:cxn ang="0">
                <a:pos x="17" y="5"/>
              </a:cxn>
              <a:cxn ang="0">
                <a:pos x="14" y="41"/>
              </a:cxn>
              <a:cxn ang="0">
                <a:pos x="11" y="44"/>
              </a:cxn>
              <a:cxn ang="0">
                <a:pos x="14" y="47"/>
              </a:cxn>
              <a:cxn ang="0">
                <a:pos x="17" y="44"/>
              </a:cxn>
              <a:cxn ang="0">
                <a:pos x="14" y="41"/>
              </a:cxn>
            </a:cxnLst>
            <a:rect l="0" t="0" r="r" b="b"/>
            <a:pathLst>
              <a:path w="28" h="49">
                <a:moveTo>
                  <a:pt x="29" y="44"/>
                </a:moveTo>
                <a:cubicBezTo>
                  <a:pt x="29" y="47"/>
                  <a:pt x="27" y="49"/>
                  <a:pt x="24" y="49"/>
                </a:cubicBezTo>
                <a:cubicBezTo>
                  <a:pt x="5" y="49"/>
                  <a:pt x="5" y="49"/>
                  <a:pt x="5" y="49"/>
                </a:cubicBezTo>
                <a:cubicBezTo>
                  <a:pt x="2" y="49"/>
                  <a:pt x="0" y="47"/>
                  <a:pt x="0" y="44"/>
                </a:cubicBezTo>
                <a:cubicBezTo>
                  <a:pt x="0" y="5"/>
                  <a:pt x="0" y="5"/>
                  <a:pt x="0" y="5"/>
                </a:cubicBezTo>
                <a:cubicBezTo>
                  <a:pt x="0" y="3"/>
                  <a:pt x="2" y="0"/>
                  <a:pt x="5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7" y="0"/>
                  <a:pt x="29" y="3"/>
                  <a:pt x="29" y="5"/>
                </a:cubicBezTo>
                <a:lnTo>
                  <a:pt x="29" y="44"/>
                </a:lnTo>
                <a:close/>
                <a:moveTo>
                  <a:pt x="25" y="11"/>
                </a:moveTo>
                <a:cubicBezTo>
                  <a:pt x="25" y="11"/>
                  <a:pt x="25" y="10"/>
                  <a:pt x="24" y="10"/>
                </a:cubicBezTo>
                <a:cubicBezTo>
                  <a:pt x="5" y="10"/>
                  <a:pt x="5" y="10"/>
                  <a:pt x="5" y="10"/>
                </a:cubicBezTo>
                <a:cubicBezTo>
                  <a:pt x="4" y="10"/>
                  <a:pt x="3" y="11"/>
                  <a:pt x="3" y="11"/>
                </a:cubicBezTo>
                <a:cubicBezTo>
                  <a:pt x="3" y="38"/>
                  <a:pt x="3" y="38"/>
                  <a:pt x="3" y="38"/>
                </a:cubicBezTo>
                <a:cubicBezTo>
                  <a:pt x="3" y="39"/>
                  <a:pt x="4" y="39"/>
                  <a:pt x="5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5" y="39"/>
                  <a:pt x="25" y="39"/>
                  <a:pt x="25" y="38"/>
                </a:cubicBezTo>
                <a:lnTo>
                  <a:pt x="25" y="11"/>
                </a:lnTo>
                <a:close/>
                <a:moveTo>
                  <a:pt x="17" y="5"/>
                </a:moveTo>
                <a:cubicBezTo>
                  <a:pt x="11" y="5"/>
                  <a:pt x="11" y="5"/>
                  <a:pt x="11" y="5"/>
                </a:cubicBezTo>
                <a:cubicBezTo>
                  <a:pt x="11" y="5"/>
                  <a:pt x="11" y="6"/>
                  <a:pt x="11" y="6"/>
                </a:cubicBezTo>
                <a:cubicBezTo>
                  <a:pt x="11" y="6"/>
                  <a:pt x="11" y="6"/>
                  <a:pt x="11" y="6"/>
                </a:cubicBezTo>
                <a:cubicBezTo>
                  <a:pt x="17" y="6"/>
                  <a:pt x="17" y="6"/>
                  <a:pt x="17" y="6"/>
                </a:cubicBezTo>
                <a:cubicBezTo>
                  <a:pt x="18" y="6"/>
                  <a:pt x="18" y="6"/>
                  <a:pt x="18" y="6"/>
                </a:cubicBezTo>
                <a:cubicBezTo>
                  <a:pt x="18" y="6"/>
                  <a:pt x="18" y="5"/>
                  <a:pt x="17" y="5"/>
                </a:cubicBezTo>
                <a:close/>
                <a:moveTo>
                  <a:pt x="14" y="41"/>
                </a:moveTo>
                <a:cubicBezTo>
                  <a:pt x="13" y="41"/>
                  <a:pt x="11" y="42"/>
                  <a:pt x="11" y="44"/>
                </a:cubicBezTo>
                <a:cubicBezTo>
                  <a:pt x="11" y="46"/>
                  <a:pt x="13" y="47"/>
                  <a:pt x="14" y="47"/>
                </a:cubicBezTo>
                <a:cubicBezTo>
                  <a:pt x="16" y="47"/>
                  <a:pt x="17" y="46"/>
                  <a:pt x="17" y="44"/>
                </a:cubicBezTo>
                <a:cubicBezTo>
                  <a:pt x="17" y="42"/>
                  <a:pt x="16" y="41"/>
                  <a:pt x="14" y="4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35" tIns="45717" rIns="91435" bIns="45717" numCol="1" anchor="t" anchorCtr="0" compatLnSpc="1"/>
          <a:lstStyle/>
          <a:p>
            <a:endParaRPr lang="en-US" sz="1900">
              <a:cs typeface="+mn-ea"/>
              <a:sym typeface="+mn-lt"/>
            </a:endParaRPr>
          </a:p>
        </p:txBody>
      </p:sp>
      <p:sp>
        <p:nvSpPr>
          <p:cNvPr id="57" name="Freeform 86"/>
          <p:cNvSpPr>
            <a:spLocks noEditPoints="1"/>
          </p:cNvSpPr>
          <p:nvPr/>
        </p:nvSpPr>
        <p:spPr bwMode="auto">
          <a:xfrm>
            <a:off x="5657671" y="2727042"/>
            <a:ext cx="810765" cy="729684"/>
          </a:xfrm>
          <a:custGeom>
            <a:gdLst>
              <a:gd name="T0" fmla="*/ 327 w 327"/>
              <a:gd name="T1" fmla="*/ 130 h 294"/>
              <a:gd name="T2" fmla="*/ 163 w 327"/>
              <a:gd name="T3" fmla="*/ 0 h 294"/>
              <a:gd name="T4" fmla="*/ 0 w 327"/>
              <a:gd name="T5" fmla="*/ 130 h 294"/>
              <a:gd name="T6" fmla="*/ 163 w 327"/>
              <a:gd name="T7" fmla="*/ 260 h 294"/>
              <a:gd name="T8" fmla="*/ 219 w 327"/>
              <a:gd name="T9" fmla="*/ 253 h 294"/>
              <a:gd name="T10" fmla="*/ 267 w 327"/>
              <a:gd name="T11" fmla="*/ 292 h 294"/>
              <a:gd name="T12" fmla="*/ 271 w 327"/>
              <a:gd name="T13" fmla="*/ 294 h 294"/>
              <a:gd name="T14" fmla="*/ 273 w 327"/>
              <a:gd name="T15" fmla="*/ 292 h 294"/>
              <a:gd name="T16" fmla="*/ 270 w 327"/>
              <a:gd name="T17" fmla="*/ 229 h 294"/>
              <a:gd name="T18" fmla="*/ 327 w 327"/>
              <a:gd name="T19" fmla="*/ 130 h 294"/>
              <a:gd name="T20" fmla="*/ 228 w 327"/>
              <a:gd name="T21" fmla="*/ 186 h 294"/>
              <a:gd name="T22" fmla="*/ 101 w 327"/>
              <a:gd name="T23" fmla="*/ 186 h 294"/>
              <a:gd name="T24" fmla="*/ 89 w 327"/>
              <a:gd name="T25" fmla="*/ 174 h 294"/>
              <a:gd name="T26" fmla="*/ 101 w 327"/>
              <a:gd name="T27" fmla="*/ 163 h 294"/>
              <a:gd name="T28" fmla="*/ 228 w 327"/>
              <a:gd name="T29" fmla="*/ 163 h 294"/>
              <a:gd name="T30" fmla="*/ 240 w 327"/>
              <a:gd name="T31" fmla="*/ 174 h 294"/>
              <a:gd name="T32" fmla="*/ 228 w 327"/>
              <a:gd name="T33" fmla="*/ 186 h 294"/>
              <a:gd name="T34" fmla="*/ 228 w 327"/>
              <a:gd name="T35" fmla="*/ 137 h 294"/>
              <a:gd name="T36" fmla="*/ 101 w 327"/>
              <a:gd name="T37" fmla="*/ 137 h 294"/>
              <a:gd name="T38" fmla="*/ 89 w 327"/>
              <a:gd name="T39" fmla="*/ 125 h 294"/>
              <a:gd name="T40" fmla="*/ 101 w 327"/>
              <a:gd name="T41" fmla="*/ 114 h 294"/>
              <a:gd name="T42" fmla="*/ 228 w 327"/>
              <a:gd name="T43" fmla="*/ 114 h 294"/>
              <a:gd name="T44" fmla="*/ 240 w 327"/>
              <a:gd name="T45" fmla="*/ 125 h 294"/>
              <a:gd name="T46" fmla="*/ 228 w 327"/>
              <a:gd name="T47" fmla="*/ 137 h 294"/>
              <a:gd name="T48" fmla="*/ 228 w 327"/>
              <a:gd name="T49" fmla="*/ 88 h 294"/>
              <a:gd name="T50" fmla="*/ 101 w 327"/>
              <a:gd name="T51" fmla="*/ 88 h 294"/>
              <a:gd name="T52" fmla="*/ 89 w 327"/>
              <a:gd name="T53" fmla="*/ 76 h 294"/>
              <a:gd name="T54" fmla="*/ 101 w 327"/>
              <a:gd name="T55" fmla="*/ 65 h 294"/>
              <a:gd name="T56" fmla="*/ 228 w 327"/>
              <a:gd name="T57" fmla="*/ 65 h 294"/>
              <a:gd name="T58" fmla="*/ 240 w 327"/>
              <a:gd name="T59" fmla="*/ 76 h 294"/>
              <a:gd name="T60" fmla="*/ 228 w 327"/>
              <a:gd name="T61" fmla="*/ 88 h 294"/>
            </a:gdLst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327" h="294">
                <a:moveTo>
                  <a:pt x="327" y="130"/>
                </a:moveTo>
                <a:cubicBezTo>
                  <a:pt x="327" y="58"/>
                  <a:pt x="254" y="0"/>
                  <a:pt x="163" y="0"/>
                </a:cubicBezTo>
                <a:cubicBezTo>
                  <a:pt x="73" y="0"/>
                  <a:pt x="0" y="58"/>
                  <a:pt x="0" y="130"/>
                </a:cubicBezTo>
                <a:cubicBezTo>
                  <a:pt x="0" y="202"/>
                  <a:pt x="73" y="260"/>
                  <a:pt x="163" y="260"/>
                </a:cubicBezTo>
                <a:cubicBezTo>
                  <a:pt x="183" y="260"/>
                  <a:pt x="202" y="258"/>
                  <a:pt x="219" y="253"/>
                </a:cubicBezTo>
                <a:cubicBezTo>
                  <a:pt x="267" y="292"/>
                  <a:pt x="267" y="292"/>
                  <a:pt x="267" y="292"/>
                </a:cubicBezTo>
                <a:cubicBezTo>
                  <a:pt x="268" y="293"/>
                  <a:pt x="270" y="294"/>
                  <a:pt x="271" y="294"/>
                </a:cubicBezTo>
                <a:cubicBezTo>
                  <a:pt x="272" y="294"/>
                  <a:pt x="273" y="293"/>
                  <a:pt x="273" y="292"/>
                </a:cubicBezTo>
                <a:cubicBezTo>
                  <a:pt x="270" y="229"/>
                  <a:pt x="270" y="229"/>
                  <a:pt x="270" y="229"/>
                </a:cubicBezTo>
                <a:cubicBezTo>
                  <a:pt x="305" y="205"/>
                  <a:pt x="327" y="170"/>
                  <a:pt x="327" y="130"/>
                </a:cubicBezTo>
                <a:close/>
                <a:moveTo>
                  <a:pt x="228" y="186"/>
                </a:moveTo>
                <a:cubicBezTo>
                  <a:pt x="101" y="186"/>
                  <a:pt x="101" y="186"/>
                  <a:pt x="101" y="186"/>
                </a:cubicBezTo>
                <a:cubicBezTo>
                  <a:pt x="94" y="186"/>
                  <a:pt x="89" y="181"/>
                  <a:pt x="89" y="174"/>
                </a:cubicBezTo>
                <a:cubicBezTo>
                  <a:pt x="89" y="168"/>
                  <a:pt x="94" y="163"/>
                  <a:pt x="101" y="163"/>
                </a:cubicBezTo>
                <a:cubicBezTo>
                  <a:pt x="228" y="163"/>
                  <a:pt x="228" y="163"/>
                  <a:pt x="228" y="163"/>
                </a:cubicBezTo>
                <a:cubicBezTo>
                  <a:pt x="234" y="163"/>
                  <a:pt x="240" y="168"/>
                  <a:pt x="240" y="174"/>
                </a:cubicBezTo>
                <a:cubicBezTo>
                  <a:pt x="240" y="181"/>
                  <a:pt x="234" y="186"/>
                  <a:pt x="228" y="186"/>
                </a:cubicBezTo>
                <a:close/>
                <a:moveTo>
                  <a:pt x="228" y="137"/>
                </a:moveTo>
                <a:cubicBezTo>
                  <a:pt x="101" y="137"/>
                  <a:pt x="101" y="137"/>
                  <a:pt x="101" y="137"/>
                </a:cubicBezTo>
                <a:cubicBezTo>
                  <a:pt x="94" y="137"/>
                  <a:pt x="89" y="132"/>
                  <a:pt x="89" y="125"/>
                </a:cubicBezTo>
                <a:cubicBezTo>
                  <a:pt x="89" y="119"/>
                  <a:pt x="94" y="114"/>
                  <a:pt x="101" y="114"/>
                </a:cubicBezTo>
                <a:cubicBezTo>
                  <a:pt x="228" y="114"/>
                  <a:pt x="228" y="114"/>
                  <a:pt x="228" y="114"/>
                </a:cubicBezTo>
                <a:cubicBezTo>
                  <a:pt x="234" y="114"/>
                  <a:pt x="240" y="119"/>
                  <a:pt x="240" y="125"/>
                </a:cubicBezTo>
                <a:cubicBezTo>
                  <a:pt x="240" y="132"/>
                  <a:pt x="234" y="137"/>
                  <a:pt x="228" y="137"/>
                </a:cubicBezTo>
                <a:close/>
                <a:moveTo>
                  <a:pt x="228" y="88"/>
                </a:moveTo>
                <a:cubicBezTo>
                  <a:pt x="101" y="88"/>
                  <a:pt x="101" y="88"/>
                  <a:pt x="101" y="88"/>
                </a:cubicBezTo>
                <a:cubicBezTo>
                  <a:pt x="94" y="88"/>
                  <a:pt x="89" y="83"/>
                  <a:pt x="89" y="76"/>
                </a:cubicBezTo>
                <a:cubicBezTo>
                  <a:pt x="89" y="70"/>
                  <a:pt x="94" y="65"/>
                  <a:pt x="101" y="65"/>
                </a:cubicBezTo>
                <a:cubicBezTo>
                  <a:pt x="228" y="65"/>
                  <a:pt x="228" y="65"/>
                  <a:pt x="228" y="65"/>
                </a:cubicBezTo>
                <a:cubicBezTo>
                  <a:pt x="234" y="65"/>
                  <a:pt x="240" y="70"/>
                  <a:pt x="240" y="76"/>
                </a:cubicBezTo>
                <a:cubicBezTo>
                  <a:pt x="240" y="83"/>
                  <a:pt x="234" y="88"/>
                  <a:pt x="228" y="8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35" tIns="45717" rIns="91435" bIns="45717" numCol="1" anchor="t" anchorCtr="0" compatLnSpc="1"/>
          <a:lstStyle/>
          <a:p>
            <a:endParaRPr lang="zh-CN" altLang="en-US" sz="1900">
              <a:cs typeface="+mn-ea"/>
              <a:sym typeface="+mn-lt"/>
            </a:endParaRPr>
          </a:p>
        </p:txBody>
      </p:sp>
      <p:sp>
        <p:nvSpPr>
          <p:cNvPr id="58" name="Freeform 82"/>
          <p:cNvSpPr>
            <a:spLocks noEditPoints="1"/>
          </p:cNvSpPr>
          <p:nvPr/>
        </p:nvSpPr>
        <p:spPr bwMode="auto">
          <a:xfrm>
            <a:off x="2075795" y="2733914"/>
            <a:ext cx="605795" cy="715937"/>
          </a:xfrm>
          <a:custGeom>
            <a:cxnLst>
              <a:cxn ang="0">
                <a:pos x="61" y="26"/>
              </a:cxn>
              <a:cxn ang="0">
                <a:pos x="61" y="68"/>
              </a:cxn>
              <a:cxn ang="0">
                <a:pos x="58" y="72"/>
              </a:cxn>
              <a:cxn ang="0">
                <a:pos x="4" y="72"/>
              </a:cxn>
              <a:cxn ang="0">
                <a:pos x="0" y="68"/>
              </a:cxn>
              <a:cxn ang="0">
                <a:pos x="0" y="4"/>
              </a:cxn>
              <a:cxn ang="0">
                <a:pos x="4" y="0"/>
              </a:cxn>
              <a:cxn ang="0">
                <a:pos x="36" y="0"/>
              </a:cxn>
              <a:cxn ang="0">
                <a:pos x="36" y="22"/>
              </a:cxn>
              <a:cxn ang="0">
                <a:pos x="40" y="26"/>
              </a:cxn>
              <a:cxn ang="0">
                <a:pos x="61" y="26"/>
              </a:cxn>
              <a:cxn ang="0">
                <a:pos x="46" y="32"/>
              </a:cxn>
              <a:cxn ang="0">
                <a:pos x="45" y="31"/>
              </a:cxn>
              <a:cxn ang="0">
                <a:pos x="16" y="31"/>
              </a:cxn>
              <a:cxn ang="0">
                <a:pos x="15" y="32"/>
              </a:cxn>
              <a:cxn ang="0">
                <a:pos x="15" y="35"/>
              </a:cxn>
              <a:cxn ang="0">
                <a:pos x="16" y="36"/>
              </a:cxn>
              <a:cxn ang="0">
                <a:pos x="45" y="36"/>
              </a:cxn>
              <a:cxn ang="0">
                <a:pos x="46" y="35"/>
              </a:cxn>
              <a:cxn ang="0">
                <a:pos x="46" y="32"/>
              </a:cxn>
              <a:cxn ang="0">
                <a:pos x="46" y="43"/>
              </a:cxn>
              <a:cxn ang="0">
                <a:pos x="45" y="41"/>
              </a:cxn>
              <a:cxn ang="0">
                <a:pos x="16" y="41"/>
              </a:cxn>
              <a:cxn ang="0">
                <a:pos x="15" y="43"/>
              </a:cxn>
              <a:cxn ang="0">
                <a:pos x="15" y="45"/>
              </a:cxn>
              <a:cxn ang="0">
                <a:pos x="16" y="47"/>
              </a:cxn>
              <a:cxn ang="0">
                <a:pos x="45" y="47"/>
              </a:cxn>
              <a:cxn ang="0">
                <a:pos x="46" y="45"/>
              </a:cxn>
              <a:cxn ang="0">
                <a:pos x="46" y="43"/>
              </a:cxn>
              <a:cxn ang="0">
                <a:pos x="46" y="53"/>
              </a:cxn>
              <a:cxn ang="0">
                <a:pos x="45" y="52"/>
              </a:cxn>
              <a:cxn ang="0">
                <a:pos x="16" y="52"/>
              </a:cxn>
              <a:cxn ang="0">
                <a:pos x="15" y="53"/>
              </a:cxn>
              <a:cxn ang="0">
                <a:pos x="15" y="56"/>
              </a:cxn>
              <a:cxn ang="0">
                <a:pos x="16" y="57"/>
              </a:cxn>
              <a:cxn ang="0">
                <a:pos x="45" y="57"/>
              </a:cxn>
              <a:cxn ang="0">
                <a:pos x="46" y="56"/>
              </a:cxn>
              <a:cxn ang="0">
                <a:pos x="46" y="53"/>
              </a:cxn>
              <a:cxn ang="0">
                <a:pos x="60" y="21"/>
              </a:cxn>
              <a:cxn ang="0">
                <a:pos x="41" y="21"/>
              </a:cxn>
              <a:cxn ang="0">
                <a:pos x="41" y="2"/>
              </a:cxn>
              <a:cxn ang="0">
                <a:pos x="42" y="3"/>
              </a:cxn>
              <a:cxn ang="0">
                <a:pos x="59" y="19"/>
              </a:cxn>
              <a:cxn ang="0">
                <a:pos x="60" y="21"/>
              </a:cxn>
            </a:cxnLst>
            <a:rect l="0" t="0" r="r" b="b"/>
            <a:pathLst>
              <a:path w="61" h="72">
                <a:moveTo>
                  <a:pt x="61" y="26"/>
                </a:moveTo>
                <a:cubicBezTo>
                  <a:pt x="61" y="68"/>
                  <a:pt x="61" y="68"/>
                  <a:pt x="61" y="68"/>
                </a:cubicBezTo>
                <a:cubicBezTo>
                  <a:pt x="61" y="71"/>
                  <a:pt x="60" y="72"/>
                  <a:pt x="58" y="72"/>
                </a:cubicBezTo>
                <a:cubicBezTo>
                  <a:pt x="4" y="72"/>
                  <a:pt x="4" y="72"/>
                  <a:pt x="4" y="72"/>
                </a:cubicBezTo>
                <a:cubicBezTo>
                  <a:pt x="1" y="72"/>
                  <a:pt x="0" y="71"/>
                  <a:pt x="0" y="68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1" y="0"/>
                  <a:pt x="4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6" y="22"/>
                  <a:pt x="36" y="22"/>
                  <a:pt x="36" y="22"/>
                </a:cubicBezTo>
                <a:cubicBezTo>
                  <a:pt x="36" y="24"/>
                  <a:pt x="37" y="26"/>
                  <a:pt x="40" y="26"/>
                </a:cubicBezTo>
                <a:lnTo>
                  <a:pt x="61" y="26"/>
                </a:lnTo>
                <a:close/>
                <a:moveTo>
                  <a:pt x="46" y="32"/>
                </a:moveTo>
                <a:cubicBezTo>
                  <a:pt x="46" y="32"/>
                  <a:pt x="45" y="31"/>
                  <a:pt x="45" y="31"/>
                </a:cubicBezTo>
                <a:cubicBezTo>
                  <a:pt x="16" y="31"/>
                  <a:pt x="16" y="31"/>
                  <a:pt x="16" y="31"/>
                </a:cubicBezTo>
                <a:cubicBezTo>
                  <a:pt x="16" y="31"/>
                  <a:pt x="15" y="32"/>
                  <a:pt x="15" y="32"/>
                </a:cubicBezTo>
                <a:cubicBezTo>
                  <a:pt x="15" y="35"/>
                  <a:pt x="15" y="35"/>
                  <a:pt x="15" y="35"/>
                </a:cubicBezTo>
                <a:cubicBezTo>
                  <a:pt x="15" y="36"/>
                  <a:pt x="16" y="36"/>
                  <a:pt x="16" y="36"/>
                </a:cubicBezTo>
                <a:cubicBezTo>
                  <a:pt x="45" y="36"/>
                  <a:pt x="45" y="36"/>
                  <a:pt x="45" y="36"/>
                </a:cubicBezTo>
                <a:cubicBezTo>
                  <a:pt x="45" y="36"/>
                  <a:pt x="46" y="36"/>
                  <a:pt x="46" y="35"/>
                </a:cubicBezTo>
                <a:lnTo>
                  <a:pt x="46" y="32"/>
                </a:lnTo>
                <a:close/>
                <a:moveTo>
                  <a:pt x="46" y="43"/>
                </a:moveTo>
                <a:cubicBezTo>
                  <a:pt x="46" y="42"/>
                  <a:pt x="45" y="41"/>
                  <a:pt x="45" y="41"/>
                </a:cubicBezTo>
                <a:cubicBezTo>
                  <a:pt x="16" y="41"/>
                  <a:pt x="16" y="41"/>
                  <a:pt x="16" y="41"/>
                </a:cubicBezTo>
                <a:cubicBezTo>
                  <a:pt x="16" y="41"/>
                  <a:pt x="15" y="42"/>
                  <a:pt x="15" y="43"/>
                </a:cubicBezTo>
                <a:cubicBezTo>
                  <a:pt x="15" y="45"/>
                  <a:pt x="15" y="45"/>
                  <a:pt x="15" y="45"/>
                </a:cubicBezTo>
                <a:cubicBezTo>
                  <a:pt x="15" y="46"/>
                  <a:pt x="16" y="47"/>
                  <a:pt x="16" y="47"/>
                </a:cubicBezTo>
                <a:cubicBezTo>
                  <a:pt x="45" y="47"/>
                  <a:pt x="45" y="47"/>
                  <a:pt x="45" y="47"/>
                </a:cubicBezTo>
                <a:cubicBezTo>
                  <a:pt x="45" y="47"/>
                  <a:pt x="46" y="46"/>
                  <a:pt x="46" y="45"/>
                </a:cubicBezTo>
                <a:lnTo>
                  <a:pt x="46" y="43"/>
                </a:lnTo>
                <a:close/>
                <a:moveTo>
                  <a:pt x="46" y="53"/>
                </a:moveTo>
                <a:cubicBezTo>
                  <a:pt x="46" y="52"/>
                  <a:pt x="45" y="52"/>
                  <a:pt x="45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5" y="52"/>
                  <a:pt x="15" y="53"/>
                </a:cubicBezTo>
                <a:cubicBezTo>
                  <a:pt x="15" y="56"/>
                  <a:pt x="15" y="56"/>
                  <a:pt x="15" y="56"/>
                </a:cubicBezTo>
                <a:cubicBezTo>
                  <a:pt x="15" y="56"/>
                  <a:pt x="16" y="57"/>
                  <a:pt x="16" y="57"/>
                </a:cubicBezTo>
                <a:cubicBezTo>
                  <a:pt x="45" y="57"/>
                  <a:pt x="45" y="57"/>
                  <a:pt x="45" y="57"/>
                </a:cubicBezTo>
                <a:cubicBezTo>
                  <a:pt x="45" y="57"/>
                  <a:pt x="46" y="56"/>
                  <a:pt x="46" y="56"/>
                </a:cubicBezTo>
                <a:lnTo>
                  <a:pt x="46" y="53"/>
                </a:lnTo>
                <a:close/>
                <a:moveTo>
                  <a:pt x="60" y="21"/>
                </a:moveTo>
                <a:cubicBezTo>
                  <a:pt x="41" y="21"/>
                  <a:pt x="41" y="21"/>
                  <a:pt x="41" y="21"/>
                </a:cubicBezTo>
                <a:cubicBezTo>
                  <a:pt x="41" y="2"/>
                  <a:pt x="41" y="2"/>
                  <a:pt x="41" y="2"/>
                </a:cubicBezTo>
                <a:cubicBezTo>
                  <a:pt x="41" y="2"/>
                  <a:pt x="42" y="3"/>
                  <a:pt x="42" y="3"/>
                </a:cubicBezTo>
                <a:cubicBezTo>
                  <a:pt x="59" y="19"/>
                  <a:pt x="59" y="19"/>
                  <a:pt x="59" y="19"/>
                </a:cubicBezTo>
                <a:cubicBezTo>
                  <a:pt x="59" y="20"/>
                  <a:pt x="59" y="20"/>
                  <a:pt x="60" y="2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35" tIns="45717" rIns="91435" bIns="45717" numCol="1" anchor="t" anchorCtr="0" compatLnSpc="1"/>
          <a:lstStyle/>
          <a:p>
            <a:endParaRPr lang="en-US" sz="1900"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 userDrawn="1"/>
        </p:nvSpPr>
        <p:spPr>
          <a:xfrm>
            <a:off x="958850" y="64770"/>
            <a:ext cx="42049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215065"/>
                </a:solidFill>
                <a:latin typeface="微软雅黑" panose="020b0503020204020204" charset="-122"/>
                <a:ea typeface="微软雅黑"/>
                <a:cs typeface="+mn-ea"/>
                <a:sym typeface="+mn-lt"/>
              </a:rPr>
              <a:t>请修改您的标题</a:t>
            </a:r>
            <a:endParaRPr lang="zh-CN" altLang="en-US" sz="2400">
              <a:solidFill>
                <a:srgbClr val="215065"/>
              </a:solidFill>
              <a:latin typeface="微软雅黑" panose="020b0503020204020204" charset="-122"/>
              <a:ea typeface="微软雅黑"/>
              <a:cs typeface="+mn-ea"/>
              <a:sym typeface="+mn-lt"/>
            </a:endParaRPr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slow" advClick="0" advTm="3000" p14:dur="15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48" grpId="0" animBg="1"/>
      <p:bldP spid="51" grpId="0" animBg="1"/>
      <p:bldP spid="52" grpId="0" animBg="1"/>
      <p:bldP spid="54" grpId="0" animBg="1"/>
      <p:bldP spid="55" grpId="0" animBg="1"/>
      <p:bldP spid="34" grpId="0"/>
      <p:bldP spid="44" grpId="0"/>
      <p:bldP spid="45" grpId="0"/>
      <p:bldP spid="56" grpId="0" animBg="1"/>
      <p:bldP spid="57" grpId="0" animBg="1"/>
      <p:bldP spid="5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58" name="弧形 57"/>
          <p:cNvSpPr/>
          <p:nvPr/>
        </p:nvSpPr>
        <p:spPr>
          <a:xfrm rot="13095499">
            <a:off x="2411622" y="1623928"/>
            <a:ext cx="3483823" cy="3703403"/>
          </a:xfrm>
          <a:prstGeom prst="arc">
            <a:avLst>
              <a:gd name="adj1" fmla="val 13430170"/>
              <a:gd name="adj2" fmla="val 3396500"/>
            </a:avLst>
          </a:prstGeom>
          <a:ln w="952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705">
              <a:cs typeface="+mn-ea"/>
              <a:sym typeface="+mn-lt"/>
            </a:endParaRPr>
          </a:p>
        </p:txBody>
      </p:sp>
      <p:sp>
        <p:nvSpPr>
          <p:cNvPr id="94" name="弧形 93"/>
          <p:cNvSpPr/>
          <p:nvPr/>
        </p:nvSpPr>
        <p:spPr>
          <a:xfrm rot="13095499">
            <a:off x="3401694" y="2329263"/>
            <a:ext cx="2156791" cy="2292732"/>
          </a:xfrm>
          <a:prstGeom prst="arc">
            <a:avLst>
              <a:gd name="adj1" fmla="val 13430170"/>
              <a:gd name="adj2" fmla="val 3396500"/>
            </a:avLst>
          </a:prstGeom>
          <a:ln w="952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705">
              <a:cs typeface="+mn-ea"/>
              <a:sym typeface="+mn-lt"/>
            </a:endParaRPr>
          </a:p>
        </p:txBody>
      </p:sp>
      <p:sp>
        <p:nvSpPr>
          <p:cNvPr id="95" name="弧形 94"/>
          <p:cNvSpPr/>
          <p:nvPr/>
        </p:nvSpPr>
        <p:spPr>
          <a:xfrm rot="13095499">
            <a:off x="3919741" y="2905818"/>
            <a:ext cx="960768" cy="1021324"/>
          </a:xfrm>
          <a:prstGeom prst="arc">
            <a:avLst>
              <a:gd name="adj1" fmla="val 13430170"/>
              <a:gd name="adj2" fmla="val 3396500"/>
            </a:avLst>
          </a:prstGeom>
          <a:ln w="9525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705">
              <a:cs typeface="+mn-ea"/>
              <a:sym typeface="+mn-lt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6155081" y="4544896"/>
            <a:ext cx="1495833" cy="666640"/>
            <a:chOff x="6040947" y="4822272"/>
            <a:chExt cx="1577637" cy="703097"/>
          </a:xfrm>
        </p:grpSpPr>
        <p:sp>
          <p:nvSpPr>
            <p:cNvPr id="31" name="弧形 30"/>
            <p:cNvSpPr/>
            <p:nvPr/>
          </p:nvSpPr>
          <p:spPr>
            <a:xfrm rot="13095499">
              <a:off x="6957175" y="4822272"/>
              <a:ext cx="661409" cy="703097"/>
            </a:xfrm>
            <a:prstGeom prst="arc">
              <a:avLst>
                <a:gd name="adj1" fmla="val 13430170"/>
                <a:gd name="adj2" fmla="val 3396500"/>
              </a:avLst>
            </a:prstGeom>
            <a:ln w="19050">
              <a:solidFill>
                <a:schemeClr val="bg2">
                  <a:lumMod val="50000"/>
                </a:schemeClr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endParaRPr lang="zh-CN" altLang="en-US" sz="1705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35" name="直接连接符 34"/>
            <p:cNvCxnSpPr/>
            <p:nvPr/>
          </p:nvCxnSpPr>
          <p:spPr>
            <a:xfrm>
              <a:off x="6040947" y="5191152"/>
              <a:ext cx="893975" cy="0"/>
            </a:xfrm>
            <a:prstGeom prst="line">
              <a:avLst/>
            </a:prstGeom>
            <a:ln w="19050">
              <a:solidFill>
                <a:schemeClr val="bg2">
                  <a:lumMod val="50000"/>
                </a:schemeClr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组合 3"/>
          <p:cNvGrpSpPr/>
          <p:nvPr/>
        </p:nvGrpSpPr>
        <p:grpSpPr>
          <a:xfrm>
            <a:off x="6136034" y="3125849"/>
            <a:ext cx="1505356" cy="666640"/>
            <a:chOff x="6020861" y="3325621"/>
            <a:chExt cx="1587680" cy="703097"/>
          </a:xfrm>
        </p:grpSpPr>
        <p:sp>
          <p:nvSpPr>
            <p:cNvPr id="22" name="弧形 21"/>
            <p:cNvSpPr/>
            <p:nvPr/>
          </p:nvSpPr>
          <p:spPr>
            <a:xfrm rot="13095499">
              <a:off x="6947132" y="3325621"/>
              <a:ext cx="661409" cy="703097"/>
            </a:xfrm>
            <a:prstGeom prst="arc">
              <a:avLst>
                <a:gd name="adj1" fmla="val 13430170"/>
                <a:gd name="adj2" fmla="val 3396500"/>
              </a:avLst>
            </a:prstGeom>
            <a:ln w="19050">
              <a:solidFill>
                <a:schemeClr val="bg2">
                  <a:lumMod val="50000"/>
                </a:schemeClr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endParaRPr lang="zh-CN" altLang="en-US" sz="1705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38" name="直接连接符 37"/>
            <p:cNvCxnSpPr/>
            <p:nvPr/>
          </p:nvCxnSpPr>
          <p:spPr>
            <a:xfrm>
              <a:off x="6020861" y="3692237"/>
              <a:ext cx="893975" cy="0"/>
            </a:xfrm>
            <a:prstGeom prst="line">
              <a:avLst/>
            </a:prstGeom>
            <a:ln w="19050">
              <a:solidFill>
                <a:schemeClr val="bg2">
                  <a:lumMod val="50000"/>
                </a:schemeClr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组合 2"/>
          <p:cNvGrpSpPr/>
          <p:nvPr/>
        </p:nvGrpSpPr>
        <p:grpSpPr>
          <a:xfrm>
            <a:off x="6140796" y="1691389"/>
            <a:ext cx="1500592" cy="666640"/>
            <a:chOff x="6025884" y="1812714"/>
            <a:chExt cx="1582656" cy="703097"/>
          </a:xfrm>
        </p:grpSpPr>
        <p:sp>
          <p:nvSpPr>
            <p:cNvPr id="27" name="弧形 26"/>
            <p:cNvSpPr/>
            <p:nvPr/>
          </p:nvSpPr>
          <p:spPr>
            <a:xfrm rot="13095499">
              <a:off x="6947131" y="1812714"/>
              <a:ext cx="661409" cy="703097"/>
            </a:xfrm>
            <a:prstGeom prst="arc">
              <a:avLst>
                <a:gd name="adj1" fmla="val 13430170"/>
                <a:gd name="adj2" fmla="val 3396500"/>
              </a:avLst>
            </a:prstGeom>
            <a:ln w="19050">
              <a:solidFill>
                <a:schemeClr val="bg2">
                  <a:lumMod val="50000"/>
                </a:schemeClr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endParaRPr lang="zh-CN" altLang="en-US" sz="1705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endParaRPr>
            </a:p>
          </p:txBody>
        </p:sp>
        <p:cxnSp>
          <p:nvCxnSpPr>
            <p:cNvPr id="39" name="直接连接符 38"/>
            <p:cNvCxnSpPr/>
            <p:nvPr/>
          </p:nvCxnSpPr>
          <p:spPr>
            <a:xfrm>
              <a:off x="6025884" y="2171554"/>
              <a:ext cx="893975" cy="0"/>
            </a:xfrm>
            <a:prstGeom prst="line">
              <a:avLst/>
            </a:prstGeom>
            <a:ln w="19050">
              <a:solidFill>
                <a:schemeClr val="bg2">
                  <a:lumMod val="50000"/>
                </a:schemeClr>
              </a:solidFill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组合 1"/>
          <p:cNvGrpSpPr/>
          <p:nvPr/>
        </p:nvGrpSpPr>
        <p:grpSpPr>
          <a:xfrm>
            <a:off x="4332354" y="1455955"/>
            <a:ext cx="1808521" cy="4000823"/>
            <a:chOff x="4118540" y="1941776"/>
            <a:chExt cx="1907425" cy="4219617"/>
          </a:xfrm>
          <a:solidFill>
            <a:srgbClr val="0170C1"/>
          </a:solidFill>
        </p:grpSpPr>
        <p:sp>
          <p:nvSpPr>
            <p:cNvPr id="81" name="矩形 80"/>
            <p:cNvSpPr/>
            <p:nvPr/>
          </p:nvSpPr>
          <p:spPr>
            <a:xfrm>
              <a:off x="4119300" y="5725074"/>
              <a:ext cx="1901640" cy="436319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705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2" name="矩形 81"/>
            <p:cNvSpPr/>
            <p:nvPr/>
          </p:nvSpPr>
          <p:spPr>
            <a:xfrm>
              <a:off x="4118540" y="4182002"/>
              <a:ext cx="1901640" cy="43631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705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3" name="矩形 82"/>
            <p:cNvSpPr/>
            <p:nvPr/>
          </p:nvSpPr>
          <p:spPr>
            <a:xfrm>
              <a:off x="4120162" y="3459009"/>
              <a:ext cx="1901640" cy="43631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 sz="1705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84" name="矩形 83"/>
            <p:cNvSpPr/>
            <p:nvPr/>
          </p:nvSpPr>
          <p:spPr>
            <a:xfrm>
              <a:off x="4120162" y="4955660"/>
              <a:ext cx="1901640" cy="436319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 sz="1705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85" name="矩形 84"/>
            <p:cNvSpPr/>
            <p:nvPr/>
          </p:nvSpPr>
          <p:spPr>
            <a:xfrm>
              <a:off x="4124325" y="2680221"/>
              <a:ext cx="1901640" cy="43631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1705">
                <a:solidFill>
                  <a:schemeClr val="bg1">
                    <a:lumMod val="9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6" name="矩形 85"/>
            <p:cNvSpPr/>
            <p:nvPr/>
          </p:nvSpPr>
          <p:spPr>
            <a:xfrm>
              <a:off x="4120162" y="1941776"/>
              <a:ext cx="1901640" cy="43631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 sz="1705" b="1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90" name="矩形 89"/>
          <p:cNvSpPr/>
          <p:nvPr/>
        </p:nvSpPr>
        <p:spPr>
          <a:xfrm>
            <a:off x="1466423" y="3186711"/>
            <a:ext cx="2175308" cy="554333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zh-CN" altLang="en-US" sz="2655" b="1">
                <a:solidFill>
                  <a:schemeClr val="bg1"/>
                </a:solidFill>
                <a:cs typeface="+mn-ea"/>
                <a:sym typeface="+mn-lt"/>
              </a:rPr>
              <a:t>工作报告</a:t>
            </a:r>
            <a:endParaRPr lang="zh-CN" altLang="en-US" sz="2655" b="1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4" name="TextBox 41"/>
          <p:cNvSpPr txBox="1"/>
          <p:nvPr/>
        </p:nvSpPr>
        <p:spPr>
          <a:xfrm>
            <a:off x="7540774" y="1952919"/>
            <a:ext cx="3419657" cy="514830"/>
          </a:xfrm>
          <a:prstGeom prst="rect">
            <a:avLst/>
          </a:prstGeom>
          <a:noFill/>
        </p:spPr>
        <p:txBody>
          <a:bodyPr wrap="square" lIns="81225" tIns="40613" rIns="81225" bIns="4061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35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  <a:endParaRPr lang="en-GB" altLang="zh-CN" sz="1135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5" name="TextBox 170"/>
          <p:cNvSpPr txBox="1"/>
          <p:nvPr/>
        </p:nvSpPr>
        <p:spPr>
          <a:xfrm>
            <a:off x="7540775" y="1452052"/>
            <a:ext cx="2304215" cy="559374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>
              <a:defRPr/>
            </a:pPr>
            <a:r>
              <a:rPr lang="zh-CN" altLang="en-US" sz="3035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工作报告</a:t>
            </a:r>
            <a:endParaRPr lang="zh-CN" altLang="en-US" sz="3035" b="1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8" name="TextBox 41"/>
          <p:cNvSpPr txBox="1"/>
          <p:nvPr/>
        </p:nvSpPr>
        <p:spPr>
          <a:xfrm>
            <a:off x="7540774" y="3510787"/>
            <a:ext cx="3419657" cy="514830"/>
          </a:xfrm>
          <a:prstGeom prst="rect">
            <a:avLst/>
          </a:prstGeom>
          <a:noFill/>
        </p:spPr>
        <p:txBody>
          <a:bodyPr wrap="square" lIns="81225" tIns="40613" rIns="81225" bIns="4061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35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  <a:endParaRPr lang="en-GB" altLang="zh-CN" sz="1135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1" name="TextBox 170"/>
          <p:cNvSpPr txBox="1"/>
          <p:nvPr/>
        </p:nvSpPr>
        <p:spPr>
          <a:xfrm>
            <a:off x="7540775" y="3009918"/>
            <a:ext cx="2304215" cy="559374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>
              <a:defRPr/>
            </a:pPr>
            <a:r>
              <a:rPr lang="zh-CN" altLang="en-US" sz="3035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工作报告</a:t>
            </a:r>
            <a:endParaRPr lang="zh-CN" altLang="en-US" sz="3035" b="1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2" name="TextBox 41"/>
          <p:cNvSpPr txBox="1"/>
          <p:nvPr/>
        </p:nvSpPr>
        <p:spPr>
          <a:xfrm>
            <a:off x="7540774" y="5000921"/>
            <a:ext cx="3419657" cy="514830"/>
          </a:xfrm>
          <a:prstGeom prst="rect">
            <a:avLst/>
          </a:prstGeom>
          <a:noFill/>
        </p:spPr>
        <p:txBody>
          <a:bodyPr wrap="square" lIns="81225" tIns="40613" rIns="81225" bIns="40613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35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请替换文字内容，点击添加相关标题文字，修改文字内容，也可以直接复制你的内容到此。</a:t>
            </a:r>
            <a:endParaRPr lang="en-GB" altLang="zh-CN" sz="1135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93" name="TextBox 170"/>
          <p:cNvSpPr txBox="1"/>
          <p:nvPr/>
        </p:nvSpPr>
        <p:spPr>
          <a:xfrm>
            <a:off x="7540775" y="4500052"/>
            <a:ext cx="2304215" cy="559374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>
              <a:defRPr/>
            </a:pPr>
            <a:r>
              <a:rPr lang="zh-CN" altLang="en-US" sz="3035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工作报告</a:t>
            </a:r>
            <a:endParaRPr lang="zh-CN" altLang="en-US" sz="3035" b="1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 userDrawn="1"/>
        </p:nvSpPr>
        <p:spPr>
          <a:xfrm>
            <a:off x="958850" y="64770"/>
            <a:ext cx="42049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>
                <a:solidFill>
                  <a:srgbClr val="215065"/>
                </a:solidFill>
                <a:latin typeface="微软雅黑" panose="020b0503020204020204" charset="-122"/>
                <a:ea typeface="微软雅黑"/>
                <a:cs typeface="+mn-ea"/>
                <a:sym typeface="+mn-lt"/>
              </a:rPr>
              <a:t>请修改您的标题</a:t>
            </a:r>
            <a:endParaRPr lang="zh-CN" altLang="en-US" sz="2400">
              <a:solidFill>
                <a:srgbClr val="215065"/>
              </a:solidFill>
              <a:latin typeface="微软雅黑" panose="020b0503020204020204" charset="-122"/>
              <a:ea typeface="微软雅黑"/>
              <a:cs typeface="+mn-ea"/>
              <a:sym typeface="+mn-lt"/>
            </a:endParaRPr>
          </a:p>
        </p:txBody>
      </p:sp>
    </p:spTree>
  </p:cSld>
  <p:clrMapOvr>
    <a:masterClrMapping/>
  </p:clrMapOvr>
  <mc:AlternateContent>
    <mc:Choice xmlns:p14="http://schemas.microsoft.com/office/powerpoint/2010/main" Requires="p14">
      <p:transition spd="slow" advClick="0" advTm="3000" p14:dur="15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94" grpId="0" animBg="1"/>
      <p:bldP spid="95" grpId="0" animBg="1"/>
      <p:bldP spid="90" grpId="0" animBg="1"/>
      <p:bldP spid="74" grpId="0"/>
      <p:bldP spid="75" grpId="0"/>
      <p:bldP spid="88" grpId="0"/>
      <p:bldP spid="91" grpId="0"/>
      <p:bldP spid="92" grpId="0"/>
      <p:bldP spid="93" grpId="0"/>
    </p:bldLst>
  </p:timing>
</p:sld>
</file>

<file path=ppt/tags/tag1.xml><?xml version="1.0" encoding="utf-8"?>
<p:tagLst xmlns:p="http://schemas.openxmlformats.org/presentationml/2006/main">
  <p:tag name="MH" val="20171106222331"/>
  <p:tag name="MH_LIBRARY" val="GRAPHIC"/>
  <p:tag name="MH_ORDER" val="1"/>
  <p:tag name="MH_TYPE" val="Other"/>
</p:tagLst>
</file>

<file path=ppt/tags/tag10.xml><?xml version="1.0" encoding="utf-8"?>
<p:tagLst xmlns:p="http://schemas.openxmlformats.org/presentationml/2006/main">
  <p:tag name="MH" val="20171106222331"/>
  <p:tag name="MH_LIBRARY" val="GRAPHIC"/>
  <p:tag name="MH_ORDER" val="6"/>
  <p:tag name="MH_TYPE" val="Other"/>
</p:tagLst>
</file>

<file path=ppt/tags/tag11.xml><?xml version="1.0" encoding="utf-8"?>
<p:tagLst xmlns:p="http://schemas.openxmlformats.org/presentationml/2006/main">
  <p:tag name="MH" val="20171106222331"/>
  <p:tag name="MH_LIBRARY" val="GRAPHIC"/>
  <p:tag name="MH_ORDER" val="1"/>
  <p:tag name="MH_TYPE" val="SubTitle"/>
</p:tagLst>
</file>

<file path=ppt/tags/tag12.xml><?xml version="1.0" encoding="utf-8"?>
<p:tagLst xmlns:p="http://schemas.openxmlformats.org/presentationml/2006/main">
  <p:tag name="MH" val="20171106222331"/>
  <p:tag name="MH_LIBRARY" val="GRAPHIC"/>
  <p:tag name="MH_ORDER" val="1"/>
  <p:tag name="MH_TYPE" val="Title"/>
</p:tagLst>
</file>

<file path=ppt/tags/tag13.xml><?xml version="1.0" encoding="utf-8"?>
<p:tagLst xmlns:p="http://schemas.openxmlformats.org/presentationml/2006/main">
  <p:tag name="MH" val="20171106222331"/>
  <p:tag name="MH_CATEGORY" val="#YinZJG#"/>
  <p:tag name="MH_LAYOUT" val="TitleSubTitle"/>
  <p:tag name="MH_LIBRARY" val="GRAPHIC"/>
  <p:tag name="MH_NUMBER" val="5"/>
  <p:tag name="MH_TYPE" val="#NeiR#"/>
</p:tagLst>
</file>

<file path=ppt/tags/tag14.xml><?xml version="1.0" encoding="utf-8"?>
<p:tagLst xmlns:p="http://schemas.openxmlformats.org/presentationml/2006/main">
  <p:tag name="AS_NET" val="4.0.30319.42000"/>
  <p:tag name="AS_OS" val="Microsoft Windows NT 6.2.9200.0"/>
  <p:tag name="AS_RELEASE_DATE" val="2023.09.14"/>
  <p:tag name="AS_TITLE" val="Aspose.Slides for .NET 4.0 Client Profile"/>
  <p:tag name="AS_VERSION" val="23.9"/>
</p:tagLst>
</file>

<file path=ppt/tags/tag2.xml><?xml version="1.0" encoding="utf-8"?>
<p:tagLst xmlns:p="http://schemas.openxmlformats.org/presentationml/2006/main">
  <p:tag name="MH" val="20171106222331"/>
  <p:tag name="MH_LIBRARY" val="GRAPHIC"/>
  <p:tag name="MH_ORDER" val="4"/>
  <p:tag name="MH_TYPE" val="SubTitle"/>
</p:tagLst>
</file>

<file path=ppt/tags/tag3.xml><?xml version="1.0" encoding="utf-8"?>
<p:tagLst xmlns:p="http://schemas.openxmlformats.org/presentationml/2006/main">
  <p:tag name="MH" val="20171106222331"/>
  <p:tag name="MH_LIBRARY" val="GRAPHIC"/>
  <p:tag name="MH_ORDER" val="2"/>
  <p:tag name="MH_TYPE" val="Other"/>
</p:tagLst>
</file>

<file path=ppt/tags/tag4.xml><?xml version="1.0" encoding="utf-8"?>
<p:tagLst xmlns:p="http://schemas.openxmlformats.org/presentationml/2006/main">
  <p:tag name="MH" val="20171106222331"/>
  <p:tag name="MH_LIBRARY" val="GRAPHIC"/>
  <p:tag name="MH_ORDER" val="3"/>
  <p:tag name="MH_TYPE" val="Other"/>
</p:tagLst>
</file>

<file path=ppt/tags/tag5.xml><?xml version="1.0" encoding="utf-8"?>
<p:tagLst xmlns:p="http://schemas.openxmlformats.org/presentationml/2006/main">
  <p:tag name="MH" val="20171106222331"/>
  <p:tag name="MH_LIBRARY" val="GRAPHIC"/>
  <p:tag name="MH_ORDER" val="3"/>
  <p:tag name="MH_TYPE" val="SubTitle"/>
</p:tagLst>
</file>

<file path=ppt/tags/tag6.xml><?xml version="1.0" encoding="utf-8"?>
<p:tagLst xmlns:p="http://schemas.openxmlformats.org/presentationml/2006/main">
  <p:tag name="MH" val="20171106222331"/>
  <p:tag name="MH_LIBRARY" val="GRAPHIC"/>
  <p:tag name="MH_ORDER" val="4"/>
  <p:tag name="MH_TYPE" val="Other"/>
</p:tagLst>
</file>

<file path=ppt/tags/tag7.xml><?xml version="1.0" encoding="utf-8"?>
<p:tagLst xmlns:p="http://schemas.openxmlformats.org/presentationml/2006/main">
  <p:tag name="MH" val="20171106222331"/>
  <p:tag name="MH_LIBRARY" val="GRAPHIC"/>
  <p:tag name="MH_ORDER" val="2"/>
  <p:tag name="MH_TYPE" val="SubTitle"/>
</p:tagLst>
</file>

<file path=ppt/tags/tag8.xml><?xml version="1.0" encoding="utf-8"?>
<p:tagLst xmlns:p="http://schemas.openxmlformats.org/presentationml/2006/main">
  <p:tag name="MH" val="20171106222331"/>
  <p:tag name="MH_LIBRARY" val="GRAPHIC"/>
  <p:tag name="MH_ORDER" val="5"/>
  <p:tag name="MH_TYPE" val="Other"/>
</p:tagLst>
</file>

<file path=ppt/tags/tag9.xml><?xml version="1.0" encoding="utf-8"?>
<p:tagLst xmlns:p="http://schemas.openxmlformats.org/presentationml/2006/main">
  <p:tag name="MH" val="20171106222331"/>
  <p:tag name="MH_LIBRARY" val="GRAPHIC"/>
  <p:tag name="MH_ORDER" val="5"/>
  <p:tag name="MH_TYPE" val="SubTitle"/>
</p:tagLst>
</file>

<file path=ppt/theme/theme1.xml><?xml version="1.0" encoding="utf-8"?>
<a:theme xmlns:r="http://schemas.openxmlformats.org/officeDocument/2006/relationships" xmlns:a="http://schemas.openxmlformats.org/drawingml/2006/main" name="Office 主题">
  <a:themeElements>
    <a:clrScheme name="Office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4276AA"/>
      </a:accent1>
      <a:accent2>
        <a:srgbClr val="178AA1"/>
      </a:accent2>
      <a:accent3>
        <a:srgbClr val="40A693"/>
      </a:accent3>
      <a:accent4>
        <a:srgbClr val="5268A5"/>
      </a:accent4>
      <a:accent5>
        <a:srgbClr val="5E5CA2"/>
      </a:accent5>
      <a:accent6>
        <a:srgbClr val="778495"/>
      </a:accent6>
      <a:hlink>
        <a:srgbClr val="4276AA"/>
      </a:hlink>
      <a:folHlink>
        <a:srgbClr val="BFBFBF"/>
      </a:folHlink>
    </a:clrScheme>
    <a:fontScheme name="ngkavmk2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r="http://schemas.openxmlformats.org/officeDocument/2006/relationships" xmlns:a="http://schemas.openxmlformats.org/drawingml/2006/main" name="自定义设计方案">
  <a:themeElements>
    <a:clrScheme name="Office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4276AA"/>
      </a:accent1>
      <a:accent2>
        <a:srgbClr val="178AA1"/>
      </a:accent2>
      <a:accent3>
        <a:srgbClr val="40A693"/>
      </a:accent3>
      <a:accent4>
        <a:srgbClr val="5268A5"/>
      </a:accent4>
      <a:accent5>
        <a:srgbClr val="5E5CA2"/>
      </a:accent5>
      <a:accent6>
        <a:srgbClr val="778495"/>
      </a:accent6>
      <a:hlink>
        <a:srgbClr val="4276AA"/>
      </a:hlink>
      <a:folHlink>
        <a:srgbClr val="BFBFBF"/>
      </a:folHlink>
    </a:clrScheme>
    <a:fontScheme name="ngkavmk2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r="http://schemas.openxmlformats.org/officeDocument/2006/relationships"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等线 Light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等线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r="http://schemas.openxmlformats.org/officeDocument/2006/relationships"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4276AA"/>
    </a:accent1>
    <a:accent2>
      <a:srgbClr val="178AA1"/>
    </a:accent2>
    <a:accent3>
      <a:srgbClr val="40A693"/>
    </a:accent3>
    <a:accent4>
      <a:srgbClr val="5268A5"/>
    </a:accent4>
    <a:accent5>
      <a:srgbClr val="5E5CA2"/>
    </a:accent5>
    <a:accent6>
      <a:srgbClr val="778495"/>
    </a:accent6>
    <a:hlink>
      <a:srgbClr val="4276AA"/>
    </a:hlink>
    <a:folHlink>
      <a:srgbClr val="BFBFBF"/>
    </a:folHlink>
  </a:clrScheme>
</a:themeOverride>
</file>

<file path=ppt/theme/themeOverride10.xml><?xml version="1.0" encoding="utf-8"?>
<a:themeOverride xmlns:r="http://schemas.openxmlformats.org/officeDocument/2006/relationships"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4276AA"/>
    </a:accent1>
    <a:accent2>
      <a:srgbClr val="178AA1"/>
    </a:accent2>
    <a:accent3>
      <a:srgbClr val="40A693"/>
    </a:accent3>
    <a:accent4>
      <a:srgbClr val="5268A5"/>
    </a:accent4>
    <a:accent5>
      <a:srgbClr val="5E5CA2"/>
    </a:accent5>
    <a:accent6>
      <a:srgbClr val="778495"/>
    </a:accent6>
    <a:hlink>
      <a:srgbClr val="4276AA"/>
    </a:hlink>
    <a:folHlink>
      <a:srgbClr val="BFBFBF"/>
    </a:folHlink>
  </a:clrScheme>
</a:themeOverride>
</file>

<file path=ppt/theme/themeOverride11.xml><?xml version="1.0" encoding="utf-8"?>
<a:themeOverride xmlns:r="http://schemas.openxmlformats.org/officeDocument/2006/relationships"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4276AA"/>
    </a:accent1>
    <a:accent2>
      <a:srgbClr val="178AA1"/>
    </a:accent2>
    <a:accent3>
      <a:srgbClr val="40A693"/>
    </a:accent3>
    <a:accent4>
      <a:srgbClr val="5268A5"/>
    </a:accent4>
    <a:accent5>
      <a:srgbClr val="5E5CA2"/>
    </a:accent5>
    <a:accent6>
      <a:srgbClr val="778495"/>
    </a:accent6>
    <a:hlink>
      <a:srgbClr val="4276AA"/>
    </a:hlink>
    <a:folHlink>
      <a:srgbClr val="BFBFBF"/>
    </a:folHlink>
  </a:clrScheme>
</a:themeOverride>
</file>

<file path=ppt/theme/themeOverride12.xml><?xml version="1.0" encoding="utf-8"?>
<a:themeOverride xmlns:r="http://schemas.openxmlformats.org/officeDocument/2006/relationships"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4276AA"/>
    </a:accent1>
    <a:accent2>
      <a:srgbClr val="178AA1"/>
    </a:accent2>
    <a:accent3>
      <a:srgbClr val="40A693"/>
    </a:accent3>
    <a:accent4>
      <a:srgbClr val="5268A5"/>
    </a:accent4>
    <a:accent5>
      <a:srgbClr val="5E5CA2"/>
    </a:accent5>
    <a:accent6>
      <a:srgbClr val="778495"/>
    </a:accent6>
    <a:hlink>
      <a:srgbClr val="4276AA"/>
    </a:hlink>
    <a:folHlink>
      <a:srgbClr val="BFBFBF"/>
    </a:folHlink>
  </a:clrScheme>
</a:themeOverride>
</file>

<file path=ppt/theme/themeOverride13.xml><?xml version="1.0" encoding="utf-8"?>
<a:themeOverride xmlns:r="http://schemas.openxmlformats.org/officeDocument/2006/relationships"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4276AA"/>
    </a:accent1>
    <a:accent2>
      <a:srgbClr val="178AA1"/>
    </a:accent2>
    <a:accent3>
      <a:srgbClr val="40A693"/>
    </a:accent3>
    <a:accent4>
      <a:srgbClr val="5268A5"/>
    </a:accent4>
    <a:accent5>
      <a:srgbClr val="5E5CA2"/>
    </a:accent5>
    <a:accent6>
      <a:srgbClr val="778495"/>
    </a:accent6>
    <a:hlink>
      <a:srgbClr val="4276AA"/>
    </a:hlink>
    <a:folHlink>
      <a:srgbClr val="BFBFBF"/>
    </a:folHlink>
  </a:clrScheme>
</a:themeOverride>
</file>

<file path=ppt/theme/themeOverride14.xml><?xml version="1.0" encoding="utf-8"?>
<a:themeOverride xmlns:r="http://schemas.openxmlformats.org/officeDocument/2006/relationships"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4276AA"/>
    </a:accent1>
    <a:accent2>
      <a:srgbClr val="178AA1"/>
    </a:accent2>
    <a:accent3>
      <a:srgbClr val="40A693"/>
    </a:accent3>
    <a:accent4>
      <a:srgbClr val="5268A5"/>
    </a:accent4>
    <a:accent5>
      <a:srgbClr val="5E5CA2"/>
    </a:accent5>
    <a:accent6>
      <a:srgbClr val="778495"/>
    </a:accent6>
    <a:hlink>
      <a:srgbClr val="4276AA"/>
    </a:hlink>
    <a:folHlink>
      <a:srgbClr val="BFBFBF"/>
    </a:folHlink>
  </a:clrScheme>
</a:themeOverride>
</file>

<file path=ppt/theme/themeOverride15.xml><?xml version="1.0" encoding="utf-8"?>
<a:themeOverride xmlns:r="http://schemas.openxmlformats.org/officeDocument/2006/relationships"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4276AA"/>
    </a:accent1>
    <a:accent2>
      <a:srgbClr val="178AA1"/>
    </a:accent2>
    <a:accent3>
      <a:srgbClr val="40A693"/>
    </a:accent3>
    <a:accent4>
      <a:srgbClr val="5268A5"/>
    </a:accent4>
    <a:accent5>
      <a:srgbClr val="5E5CA2"/>
    </a:accent5>
    <a:accent6>
      <a:srgbClr val="778495"/>
    </a:accent6>
    <a:hlink>
      <a:srgbClr val="4276AA"/>
    </a:hlink>
    <a:folHlink>
      <a:srgbClr val="BFBFBF"/>
    </a:folHlink>
  </a:clrScheme>
</a:themeOverride>
</file>

<file path=ppt/theme/themeOverride16.xml><?xml version="1.0" encoding="utf-8"?>
<a:themeOverride xmlns:r="http://schemas.openxmlformats.org/officeDocument/2006/relationships"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4276AA"/>
    </a:accent1>
    <a:accent2>
      <a:srgbClr val="178AA1"/>
    </a:accent2>
    <a:accent3>
      <a:srgbClr val="40A693"/>
    </a:accent3>
    <a:accent4>
      <a:srgbClr val="5268A5"/>
    </a:accent4>
    <a:accent5>
      <a:srgbClr val="5E5CA2"/>
    </a:accent5>
    <a:accent6>
      <a:srgbClr val="778495"/>
    </a:accent6>
    <a:hlink>
      <a:srgbClr val="4276AA"/>
    </a:hlink>
    <a:folHlink>
      <a:srgbClr val="BFBFBF"/>
    </a:folHlink>
  </a:clrScheme>
</a:themeOverride>
</file>

<file path=ppt/theme/themeOverride17.xml><?xml version="1.0" encoding="utf-8"?>
<a:themeOverride xmlns:r="http://schemas.openxmlformats.org/officeDocument/2006/relationships"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4276AA"/>
    </a:accent1>
    <a:accent2>
      <a:srgbClr val="178AA1"/>
    </a:accent2>
    <a:accent3>
      <a:srgbClr val="40A693"/>
    </a:accent3>
    <a:accent4>
      <a:srgbClr val="5268A5"/>
    </a:accent4>
    <a:accent5>
      <a:srgbClr val="5E5CA2"/>
    </a:accent5>
    <a:accent6>
      <a:srgbClr val="778495"/>
    </a:accent6>
    <a:hlink>
      <a:srgbClr val="4276AA"/>
    </a:hlink>
    <a:folHlink>
      <a:srgbClr val="BFBFBF"/>
    </a:folHlink>
  </a:clrScheme>
</a:themeOverride>
</file>

<file path=ppt/theme/themeOverride18.xml><?xml version="1.0" encoding="utf-8"?>
<a:themeOverride xmlns:r="http://schemas.openxmlformats.org/officeDocument/2006/relationships"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4276AA"/>
    </a:accent1>
    <a:accent2>
      <a:srgbClr val="178AA1"/>
    </a:accent2>
    <a:accent3>
      <a:srgbClr val="40A693"/>
    </a:accent3>
    <a:accent4>
      <a:srgbClr val="5268A5"/>
    </a:accent4>
    <a:accent5>
      <a:srgbClr val="5E5CA2"/>
    </a:accent5>
    <a:accent6>
      <a:srgbClr val="778495"/>
    </a:accent6>
    <a:hlink>
      <a:srgbClr val="4276AA"/>
    </a:hlink>
    <a:folHlink>
      <a:srgbClr val="BFBFBF"/>
    </a:folHlink>
  </a:clrScheme>
</a:themeOverride>
</file>

<file path=ppt/theme/themeOverride19.xml><?xml version="1.0" encoding="utf-8"?>
<a:themeOverride xmlns:r="http://schemas.openxmlformats.org/officeDocument/2006/relationships"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4276AA"/>
    </a:accent1>
    <a:accent2>
      <a:srgbClr val="178AA1"/>
    </a:accent2>
    <a:accent3>
      <a:srgbClr val="40A693"/>
    </a:accent3>
    <a:accent4>
      <a:srgbClr val="5268A5"/>
    </a:accent4>
    <a:accent5>
      <a:srgbClr val="5E5CA2"/>
    </a:accent5>
    <a:accent6>
      <a:srgbClr val="778495"/>
    </a:accent6>
    <a:hlink>
      <a:srgbClr val="4276AA"/>
    </a:hlink>
    <a:folHlink>
      <a:srgbClr val="BFBFBF"/>
    </a:folHlink>
  </a:clrScheme>
</a:themeOverride>
</file>

<file path=ppt/theme/themeOverride2.xml><?xml version="1.0" encoding="utf-8"?>
<a:themeOverride xmlns:r="http://schemas.openxmlformats.org/officeDocument/2006/relationships"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4276AA"/>
    </a:accent1>
    <a:accent2>
      <a:srgbClr val="178AA1"/>
    </a:accent2>
    <a:accent3>
      <a:srgbClr val="40A693"/>
    </a:accent3>
    <a:accent4>
      <a:srgbClr val="5268A5"/>
    </a:accent4>
    <a:accent5>
      <a:srgbClr val="5E5CA2"/>
    </a:accent5>
    <a:accent6>
      <a:srgbClr val="778495"/>
    </a:accent6>
    <a:hlink>
      <a:srgbClr val="4276AA"/>
    </a:hlink>
    <a:folHlink>
      <a:srgbClr val="BFBFBF"/>
    </a:folHlink>
  </a:clrScheme>
</a:themeOverride>
</file>

<file path=ppt/theme/themeOverride20.xml><?xml version="1.0" encoding="utf-8"?>
<a:themeOverride xmlns:r="http://schemas.openxmlformats.org/officeDocument/2006/relationships"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4276AA"/>
    </a:accent1>
    <a:accent2>
      <a:srgbClr val="178AA1"/>
    </a:accent2>
    <a:accent3>
      <a:srgbClr val="40A693"/>
    </a:accent3>
    <a:accent4>
      <a:srgbClr val="5268A5"/>
    </a:accent4>
    <a:accent5>
      <a:srgbClr val="5E5CA2"/>
    </a:accent5>
    <a:accent6>
      <a:srgbClr val="778495"/>
    </a:accent6>
    <a:hlink>
      <a:srgbClr val="4276AA"/>
    </a:hlink>
    <a:folHlink>
      <a:srgbClr val="BFBFBF"/>
    </a:folHlink>
  </a:clrScheme>
</a:themeOverride>
</file>

<file path=ppt/theme/themeOverride21.xml><?xml version="1.0" encoding="utf-8"?>
<a:themeOverride xmlns:r="http://schemas.openxmlformats.org/officeDocument/2006/relationships"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4276AA"/>
    </a:accent1>
    <a:accent2>
      <a:srgbClr val="178AA1"/>
    </a:accent2>
    <a:accent3>
      <a:srgbClr val="40A693"/>
    </a:accent3>
    <a:accent4>
      <a:srgbClr val="5268A5"/>
    </a:accent4>
    <a:accent5>
      <a:srgbClr val="5E5CA2"/>
    </a:accent5>
    <a:accent6>
      <a:srgbClr val="778495"/>
    </a:accent6>
    <a:hlink>
      <a:srgbClr val="4276AA"/>
    </a:hlink>
    <a:folHlink>
      <a:srgbClr val="BFBFBF"/>
    </a:folHlink>
  </a:clrScheme>
</a:themeOverride>
</file>

<file path=ppt/theme/themeOverride3.xml><?xml version="1.0" encoding="utf-8"?>
<a:themeOverride xmlns:r="http://schemas.openxmlformats.org/officeDocument/2006/relationships"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4276AA"/>
    </a:accent1>
    <a:accent2>
      <a:srgbClr val="178AA1"/>
    </a:accent2>
    <a:accent3>
      <a:srgbClr val="40A693"/>
    </a:accent3>
    <a:accent4>
      <a:srgbClr val="5268A5"/>
    </a:accent4>
    <a:accent5>
      <a:srgbClr val="5E5CA2"/>
    </a:accent5>
    <a:accent6>
      <a:srgbClr val="778495"/>
    </a:accent6>
    <a:hlink>
      <a:srgbClr val="4276AA"/>
    </a:hlink>
    <a:folHlink>
      <a:srgbClr val="BFBFBF"/>
    </a:folHlink>
  </a:clrScheme>
</a:themeOverride>
</file>

<file path=ppt/theme/themeOverride4.xml><?xml version="1.0" encoding="utf-8"?>
<a:themeOverride xmlns:r="http://schemas.openxmlformats.org/officeDocument/2006/relationships"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4276AA"/>
    </a:accent1>
    <a:accent2>
      <a:srgbClr val="178AA1"/>
    </a:accent2>
    <a:accent3>
      <a:srgbClr val="40A693"/>
    </a:accent3>
    <a:accent4>
      <a:srgbClr val="5268A5"/>
    </a:accent4>
    <a:accent5>
      <a:srgbClr val="5E5CA2"/>
    </a:accent5>
    <a:accent6>
      <a:srgbClr val="778495"/>
    </a:accent6>
    <a:hlink>
      <a:srgbClr val="4276AA"/>
    </a:hlink>
    <a:folHlink>
      <a:srgbClr val="BFBFBF"/>
    </a:folHlink>
  </a:clrScheme>
</a:themeOverride>
</file>

<file path=ppt/theme/themeOverride5.xml><?xml version="1.0" encoding="utf-8"?>
<a:themeOverride xmlns:r="http://schemas.openxmlformats.org/officeDocument/2006/relationships"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4276AA"/>
    </a:accent1>
    <a:accent2>
      <a:srgbClr val="178AA1"/>
    </a:accent2>
    <a:accent3>
      <a:srgbClr val="40A693"/>
    </a:accent3>
    <a:accent4>
      <a:srgbClr val="5268A5"/>
    </a:accent4>
    <a:accent5>
      <a:srgbClr val="5E5CA2"/>
    </a:accent5>
    <a:accent6>
      <a:srgbClr val="778495"/>
    </a:accent6>
    <a:hlink>
      <a:srgbClr val="4276AA"/>
    </a:hlink>
    <a:folHlink>
      <a:srgbClr val="BFBFBF"/>
    </a:folHlink>
  </a:clrScheme>
</a:themeOverride>
</file>

<file path=ppt/theme/themeOverride6.xml><?xml version="1.0" encoding="utf-8"?>
<a:themeOverride xmlns:r="http://schemas.openxmlformats.org/officeDocument/2006/relationships"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4276AA"/>
    </a:accent1>
    <a:accent2>
      <a:srgbClr val="178AA1"/>
    </a:accent2>
    <a:accent3>
      <a:srgbClr val="40A693"/>
    </a:accent3>
    <a:accent4>
      <a:srgbClr val="5268A5"/>
    </a:accent4>
    <a:accent5>
      <a:srgbClr val="5E5CA2"/>
    </a:accent5>
    <a:accent6>
      <a:srgbClr val="778495"/>
    </a:accent6>
    <a:hlink>
      <a:srgbClr val="4276AA"/>
    </a:hlink>
    <a:folHlink>
      <a:srgbClr val="BFBFBF"/>
    </a:folHlink>
  </a:clrScheme>
</a:themeOverride>
</file>

<file path=ppt/theme/themeOverride7.xml><?xml version="1.0" encoding="utf-8"?>
<a:themeOverride xmlns:r="http://schemas.openxmlformats.org/officeDocument/2006/relationships"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4276AA"/>
    </a:accent1>
    <a:accent2>
      <a:srgbClr val="178AA1"/>
    </a:accent2>
    <a:accent3>
      <a:srgbClr val="40A693"/>
    </a:accent3>
    <a:accent4>
      <a:srgbClr val="5268A5"/>
    </a:accent4>
    <a:accent5>
      <a:srgbClr val="5E5CA2"/>
    </a:accent5>
    <a:accent6>
      <a:srgbClr val="778495"/>
    </a:accent6>
    <a:hlink>
      <a:srgbClr val="4276AA"/>
    </a:hlink>
    <a:folHlink>
      <a:srgbClr val="BFBFBF"/>
    </a:folHlink>
  </a:clrScheme>
</a:themeOverride>
</file>

<file path=ppt/theme/themeOverride8.xml><?xml version="1.0" encoding="utf-8"?>
<a:themeOverride xmlns:r="http://schemas.openxmlformats.org/officeDocument/2006/relationships"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4276AA"/>
    </a:accent1>
    <a:accent2>
      <a:srgbClr val="178AA1"/>
    </a:accent2>
    <a:accent3>
      <a:srgbClr val="40A693"/>
    </a:accent3>
    <a:accent4>
      <a:srgbClr val="5268A5"/>
    </a:accent4>
    <a:accent5>
      <a:srgbClr val="5E5CA2"/>
    </a:accent5>
    <a:accent6>
      <a:srgbClr val="778495"/>
    </a:accent6>
    <a:hlink>
      <a:srgbClr val="4276AA"/>
    </a:hlink>
    <a:folHlink>
      <a:srgbClr val="BFBFBF"/>
    </a:folHlink>
  </a:clrScheme>
</a:themeOverride>
</file>

<file path=ppt/theme/themeOverride9.xml><?xml version="1.0" encoding="utf-8"?>
<a:themeOverride xmlns:r="http://schemas.openxmlformats.org/officeDocument/2006/relationships"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4276AA"/>
    </a:accent1>
    <a:accent2>
      <a:srgbClr val="178AA1"/>
    </a:accent2>
    <a:accent3>
      <a:srgbClr val="40A693"/>
    </a:accent3>
    <a:accent4>
      <a:srgbClr val="5268A5"/>
    </a:accent4>
    <a:accent5>
      <a:srgbClr val="5E5CA2"/>
    </a:accent5>
    <a:accent6>
      <a:srgbClr val="778495"/>
    </a:accent6>
    <a:hlink>
      <a:srgbClr val="4276AA"/>
    </a:hlink>
    <a:folHlink>
      <a:srgbClr val="BFBFBF"/>
    </a:folHlink>
  </a:clrScheme>
</a:themeOverrid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宽屏</PresentationFormat>
  <Paragraphs>225</Paragraphs>
  <Slides>25</Slides>
  <Notes>0</Notes>
  <TotalTime>0</TotalTime>
  <HiddenSlides>0</HiddenSlides>
  <MMClips>0</MMClips>
  <ScaleCrop>0</ScaleCrop>
  <HeadingPairs>
    <vt:vector baseType="variant" size="6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baseType="lpstr" size="34">
      <vt:lpstr>Arial</vt:lpstr>
      <vt:lpstr>微软雅黑</vt:lpstr>
      <vt:lpstr>等线 Light</vt:lpstr>
      <vt:lpstr>等线</vt:lpstr>
      <vt:lpstr>Calibri</vt:lpstr>
      <vt:lpstr>宋体</vt:lpstr>
      <vt:lpstr>仿宋_GB2312</vt:lpstr>
      <vt:lpstr>Arial Narrow</vt:lpstr>
      <vt:lpstr>Office 主题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0</LinksUpToDate>
  <SharedDoc>0</SharedDoc>
  <HyperlinksChanged>0</HyperlinksChanged>
  <Application>Aspose.Slides for .NET</Application>
  <AppVersion>23.0900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PowerPoint 演示文稿3</dc:title>
  <dc:creator>Administrator</dc:creator>
  <cp:lastModifiedBy>Administrator</cp:lastModifiedBy>
  <cp:revision>9</cp:revision>
  <dcterms:created xsi:type="dcterms:W3CDTF">2017-12-02T03:14:00Z</dcterms:created>
  <dcterms:modified xsi:type="dcterms:W3CDTF">2023-10-15T17:38:17Z</dcterms:modified>
</cp: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KSOProductBuildVer">
    <vt:lpwstr>2052-10.1.0.7520</vt:lpwstr>
  </property>
</Properties>
</file>