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4" r:id="rId10"/>
    <p:sldId id="265" r:id="rId11"/>
    <p:sldId id="266" r:id="rId12"/>
    <p:sldId id="276" r:id="rId13"/>
    <p:sldId id="268" r:id="rId14"/>
    <p:sldId id="269" r:id="rId15"/>
    <p:sldId id="270" r:id="rId16"/>
    <p:sldId id="277" r:id="rId17"/>
    <p:sldId id="272" r:id="rId18"/>
    <p:sldId id="273" r:id="rId19"/>
    <p:sldId id="278" r:id="rId20"/>
    <p:sldId id="279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6515B-BCA4-4BBE-8FC2-A86D7BC09812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8CF04-7C5B-42C9-A34D-A760EFF66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8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14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45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68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3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61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07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997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369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27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3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CD72A-E618-4433-80DD-8D59C1F9340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0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350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4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72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26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03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341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49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8CF04-7C5B-42C9-A34D-A760EFF6689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9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100000">
              <a:schemeClr val="bg1">
                <a:lumMod val="75000"/>
              </a:schemeClr>
            </a:gs>
            <a:gs pos="0">
              <a:schemeClr val="bg1">
                <a:lumMod val="95000"/>
              </a:schemeClr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91"/>
            <a:ext cx="6858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9587" y="2817495"/>
            <a:ext cx="4040505" cy="404050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99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9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5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61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51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09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55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4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5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6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3D0C2-43C6-41BA-B709-FC7A1AB59DB7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3C3CA-9FAB-4843-9BA2-A5AD002FBA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9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75000"/>
              </a:schemeClr>
            </a:gs>
            <a:gs pos="0">
              <a:schemeClr val="bg1">
                <a:lumMod val="95000"/>
              </a:schemeClr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91"/>
            <a:ext cx="6858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32561" y="2075001"/>
            <a:ext cx="428171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毕业</a:t>
            </a:r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答辩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88130" y="3274060"/>
            <a:ext cx="3538220" cy="0"/>
            <a:chOff x="1970" y="7377"/>
            <a:chExt cx="5572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102" y="7377"/>
              <a:ext cx="5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70" y="7377"/>
              <a:ext cx="2778" cy="0"/>
            </a:xfrm>
            <a:prstGeom prst="line">
              <a:avLst/>
            </a:prstGeom>
            <a:ln w="1016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932561" y="3273782"/>
            <a:ext cx="3775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Graduation Reply</a:t>
            </a:r>
          </a:p>
        </p:txBody>
      </p:sp>
      <p:sp>
        <p:nvSpPr>
          <p:cNvPr id="21" name="弧形 20"/>
          <p:cNvSpPr/>
          <p:nvPr/>
        </p:nvSpPr>
        <p:spPr>
          <a:xfrm>
            <a:off x="5852160" y="1303020"/>
            <a:ext cx="3143250" cy="3143250"/>
          </a:xfrm>
          <a:prstGeom prst="arc">
            <a:avLst>
              <a:gd name="adj1" fmla="val 12859358"/>
              <a:gd name="adj2" fmla="val 8207149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291840" y="4446270"/>
            <a:ext cx="570357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24"/>
          <p:cNvSpPr/>
          <p:nvPr/>
        </p:nvSpPr>
        <p:spPr>
          <a:xfrm>
            <a:off x="4858071" y="4983999"/>
            <a:ext cx="2571109" cy="66294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人：创妹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9587" y="2817495"/>
            <a:ext cx="4040505" cy="404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2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967865" y="1942465"/>
            <a:ext cx="8256270" cy="2752090"/>
            <a:chOff x="2216" y="2992"/>
            <a:chExt cx="13002" cy="4334"/>
          </a:xfrm>
        </p:grpSpPr>
        <p:sp>
          <p:nvSpPr>
            <p:cNvPr id="11" name="流程图: 数据 10"/>
            <p:cNvSpPr/>
            <p:nvPr/>
          </p:nvSpPr>
          <p:spPr>
            <a:xfrm>
              <a:off x="6217" y="4659"/>
              <a:ext cx="5001" cy="1000"/>
            </a:xfrm>
            <a:prstGeom prst="flowChartInputOutp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2" name="流程图: 数据 11"/>
            <p:cNvSpPr/>
            <p:nvPr/>
          </p:nvSpPr>
          <p:spPr>
            <a:xfrm>
              <a:off x="10218" y="2992"/>
              <a:ext cx="5001" cy="1000"/>
            </a:xfrm>
            <a:prstGeom prst="flowChartInputOutp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6" name="流程图: 数据 15"/>
            <p:cNvSpPr/>
            <p:nvPr/>
          </p:nvSpPr>
          <p:spPr>
            <a:xfrm>
              <a:off x="2216" y="6326"/>
              <a:ext cx="5001" cy="1000"/>
            </a:xfrm>
            <a:prstGeom prst="flowChartInputOutpu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9" name="矩形 12"/>
            <p:cNvSpPr/>
            <p:nvPr/>
          </p:nvSpPr>
          <p:spPr>
            <a:xfrm flipH="1" flipV="1">
              <a:off x="6217" y="5659"/>
              <a:ext cx="1000" cy="1667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20" name="矩形 12"/>
            <p:cNvSpPr/>
            <p:nvPr/>
          </p:nvSpPr>
          <p:spPr>
            <a:xfrm rot="16200000" flipH="1" flipV="1">
              <a:off x="6217" y="5659"/>
              <a:ext cx="750" cy="750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23" name="矩形 12"/>
            <p:cNvSpPr/>
            <p:nvPr/>
          </p:nvSpPr>
          <p:spPr>
            <a:xfrm flipH="1" flipV="1">
              <a:off x="10218" y="3991"/>
              <a:ext cx="1000" cy="1667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24" name="矩形 12"/>
            <p:cNvSpPr/>
            <p:nvPr/>
          </p:nvSpPr>
          <p:spPr>
            <a:xfrm rot="16200000" flipH="1" flipV="1">
              <a:off x="10218" y="3969"/>
              <a:ext cx="750" cy="750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</p:grpSp>
      <p:sp>
        <p:nvSpPr>
          <p:cNvPr id="28" name="TextBox 60"/>
          <p:cNvSpPr txBox="1"/>
          <p:nvPr/>
        </p:nvSpPr>
        <p:spPr bwMode="auto">
          <a:xfrm>
            <a:off x="2543175" y="4253865"/>
            <a:ext cx="169227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9" name="TextBox 60"/>
          <p:cNvSpPr txBox="1"/>
          <p:nvPr/>
        </p:nvSpPr>
        <p:spPr bwMode="auto">
          <a:xfrm>
            <a:off x="5249545" y="3195320"/>
            <a:ext cx="169227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0" name="TextBox 60"/>
          <p:cNvSpPr txBox="1"/>
          <p:nvPr/>
        </p:nvSpPr>
        <p:spPr bwMode="auto">
          <a:xfrm>
            <a:off x="7740015" y="2136775"/>
            <a:ext cx="169227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4" name="Rectangle 6"/>
          <p:cNvSpPr/>
          <p:nvPr/>
        </p:nvSpPr>
        <p:spPr>
          <a:xfrm>
            <a:off x="7740015" y="2668905"/>
            <a:ext cx="2484120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35" name="Rectangle 6"/>
          <p:cNvSpPr/>
          <p:nvPr/>
        </p:nvSpPr>
        <p:spPr>
          <a:xfrm>
            <a:off x="5200015" y="3727450"/>
            <a:ext cx="2484120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36" name="Rectangle 6"/>
          <p:cNvSpPr/>
          <p:nvPr/>
        </p:nvSpPr>
        <p:spPr>
          <a:xfrm>
            <a:off x="2024380" y="4838700"/>
            <a:ext cx="2484120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785" y="3106102"/>
            <a:ext cx="2966085" cy="296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8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69385" y="1612900"/>
            <a:ext cx="4253230" cy="3631565"/>
            <a:chOff x="6251" y="2541"/>
            <a:chExt cx="6698" cy="5719"/>
          </a:xfrm>
        </p:grpSpPr>
        <p:sp>
          <p:nvSpPr>
            <p:cNvPr id="4" name="Isosceles Triangle 3"/>
            <p:cNvSpPr/>
            <p:nvPr/>
          </p:nvSpPr>
          <p:spPr bwMode="gray">
            <a:xfrm>
              <a:off x="7713" y="3739"/>
              <a:ext cx="3798" cy="3286"/>
            </a:xfrm>
            <a:prstGeom prst="triangle">
              <a:avLst>
                <a:gd name="adj" fmla="val 50000"/>
              </a:avLst>
            </a:prstGeom>
            <a:noFill/>
            <a:ln w="25400" algn="ctr">
              <a:solidFill>
                <a:schemeClr val="bg1">
                  <a:lumMod val="65000"/>
                </a:schemeClr>
              </a:solidFill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33" name="Hexagon 30"/>
            <p:cNvSpPr/>
            <p:nvPr/>
          </p:nvSpPr>
          <p:spPr bwMode="gray">
            <a:xfrm>
              <a:off x="8175" y="2541"/>
              <a:ext cx="2859" cy="2472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rgbClr val="C0C0C0"/>
              </a:solidFill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34" name="Hexagon 31"/>
            <p:cNvSpPr/>
            <p:nvPr/>
          </p:nvSpPr>
          <p:spPr bwMode="gray">
            <a:xfrm>
              <a:off x="8343" y="2690"/>
              <a:ext cx="2513" cy="2174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chemeClr val="bg1">
                <a:lumMod val="50000"/>
              </a:schemeClr>
            </a:solidFill>
            <a:ln w="9525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grpSp>
          <p:nvGrpSpPr>
            <p:cNvPr id="35" name="Group 40"/>
            <p:cNvGrpSpPr/>
            <p:nvPr/>
          </p:nvGrpSpPr>
          <p:grpSpPr>
            <a:xfrm>
              <a:off x="9083" y="3260"/>
              <a:ext cx="1091" cy="1033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36" name="Freeform: Shape 41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37" name="Freeform: Shape 42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38" name="Freeform: Shape 43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39" name="Freeform: Shape 44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40" name="Freeform: Shape 45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41" name="Freeform: Shape 46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42" name="Freeform: Shape 47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43" name="Freeform: Shape 48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6" name="Group 4"/>
            <p:cNvGrpSpPr/>
            <p:nvPr/>
          </p:nvGrpSpPr>
          <p:grpSpPr>
            <a:xfrm>
              <a:off x="10091" y="5788"/>
              <a:ext cx="2859" cy="2472"/>
              <a:chOff x="6719427" y="4451846"/>
              <a:chExt cx="1815215" cy="1569442"/>
            </a:xfrm>
          </p:grpSpPr>
          <p:sp>
            <p:nvSpPr>
              <p:cNvPr id="23" name="Hexagon 24"/>
              <p:cNvSpPr/>
              <p:nvPr/>
            </p:nvSpPr>
            <p:spPr bwMode="gray">
              <a:xfrm>
                <a:off x="6719427" y="4451846"/>
                <a:ext cx="1815215" cy="1569442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rgbClr val="C0C0C0"/>
                </a:solidFill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24" name="Hexagon 25"/>
              <p:cNvSpPr/>
              <p:nvPr/>
            </p:nvSpPr>
            <p:spPr bwMode="gray">
              <a:xfrm>
                <a:off x="6825786" y="4546392"/>
                <a:ext cx="1595405" cy="1380352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/>
              </a:soli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grpSp>
            <p:nvGrpSpPr>
              <p:cNvPr id="25" name="Group 49"/>
              <p:cNvGrpSpPr/>
              <p:nvPr/>
            </p:nvGrpSpPr>
            <p:grpSpPr>
              <a:xfrm>
                <a:off x="7276561" y="4934983"/>
                <a:ext cx="700945" cy="603143"/>
                <a:chOff x="1941513" y="2401886"/>
                <a:chExt cx="273050" cy="234951"/>
              </a:xfrm>
              <a:solidFill>
                <a:schemeClr val="bg1"/>
              </a:solidFill>
            </p:grpSpPr>
            <p:sp>
              <p:nvSpPr>
                <p:cNvPr id="26" name="Oval 50"/>
                <p:cNvSpPr/>
                <p:nvPr/>
              </p:nvSpPr>
              <p:spPr bwMode="auto">
                <a:xfrm>
                  <a:off x="1941513" y="2401886"/>
                  <a:ext cx="180975" cy="6826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27" name="Freeform: Shape 51"/>
                <p:cNvSpPr/>
                <p:nvPr/>
              </p:nvSpPr>
              <p:spPr bwMode="auto">
                <a:xfrm>
                  <a:off x="1941513" y="2459036"/>
                  <a:ext cx="1809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79" y="5"/>
                    </a:cxn>
                    <a:cxn ang="0">
                      <a:pos x="78" y="1"/>
                    </a:cxn>
                    <a:cxn ang="0">
                      <a:pos x="77" y="1"/>
                    </a:cxn>
                    <a:cxn ang="0">
                      <a:pos x="69" y="5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79" h="20">
                      <a:moveTo>
                        <a:pt x="40" y="20"/>
                      </a:moveTo>
                      <a:cubicBezTo>
                        <a:pt x="61" y="20"/>
                        <a:pt x="79" y="13"/>
                        <a:pt x="79" y="5"/>
                      </a:cubicBezTo>
                      <a:cubicBezTo>
                        <a:pt x="79" y="3"/>
                        <a:pt x="79" y="2"/>
                        <a:pt x="78" y="1"/>
                      </a:cubicBezTo>
                      <a:cubicBezTo>
                        <a:pt x="78" y="1"/>
                        <a:pt x="77" y="0"/>
                        <a:pt x="77" y="1"/>
                      </a:cubicBezTo>
                      <a:cubicBezTo>
                        <a:pt x="74" y="2"/>
                        <a:pt x="72" y="3"/>
                        <a:pt x="69" y="5"/>
                      </a:cubicBezTo>
                      <a:cubicBezTo>
                        <a:pt x="61" y="8"/>
                        <a:pt x="51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2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28" name="Freeform: Shape 52"/>
                <p:cNvSpPr/>
                <p:nvPr/>
              </p:nvSpPr>
              <p:spPr bwMode="auto">
                <a:xfrm>
                  <a:off x="1941513" y="2562224"/>
                  <a:ext cx="127000" cy="46038"/>
                </a:xfrm>
                <a:custGeom>
                  <a:avLst/>
                  <a:gdLst/>
                  <a:ahLst/>
                  <a:cxnLst>
                    <a:cxn ang="0">
                      <a:pos x="51" y="9"/>
                    </a:cxn>
                    <a:cxn ang="0">
                      <a:pos x="50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4" y="19"/>
                    </a:cxn>
                    <a:cxn ang="0">
                      <a:pos x="55" y="18"/>
                    </a:cxn>
                    <a:cxn ang="0">
                      <a:pos x="51" y="9"/>
                    </a:cxn>
                  </a:cxnLst>
                  <a:rect l="0" t="0" r="r" b="b"/>
                  <a:pathLst>
                    <a:path w="55" h="20">
                      <a:moveTo>
                        <a:pt x="51" y="9"/>
                      </a:moveTo>
                      <a:cubicBezTo>
                        <a:pt x="51" y="9"/>
                        <a:pt x="51" y="9"/>
                        <a:pt x="50" y="9"/>
                      </a:cubicBezTo>
                      <a:cubicBezTo>
                        <a:pt x="47" y="9"/>
                        <a:pt x="43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50" y="20"/>
                        <a:pt x="54" y="19"/>
                      </a:cubicBezTo>
                      <a:cubicBezTo>
                        <a:pt x="55" y="19"/>
                        <a:pt x="55" y="19"/>
                        <a:pt x="55" y="18"/>
                      </a:cubicBezTo>
                      <a:cubicBezTo>
                        <a:pt x="53" y="16"/>
                        <a:pt x="51" y="12"/>
                        <a:pt x="51" y="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29" name="Freeform: Shape 53"/>
                <p:cNvSpPr/>
                <p:nvPr/>
              </p:nvSpPr>
              <p:spPr bwMode="auto">
                <a:xfrm>
                  <a:off x="1941513" y="2527299"/>
                  <a:ext cx="1174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49" y="19"/>
                    </a:cxn>
                    <a:cxn ang="0">
                      <a:pos x="50" y="19"/>
                    </a:cxn>
                    <a:cxn ang="0">
                      <a:pos x="51" y="10"/>
                    </a:cxn>
                    <a:cxn ang="0">
                      <a:pos x="51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51" h="20">
                      <a:moveTo>
                        <a:pt x="40" y="20"/>
                      </a:moveTo>
                      <a:cubicBezTo>
                        <a:pt x="44" y="20"/>
                        <a:pt x="47" y="20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0" y="16"/>
                        <a:pt x="50" y="13"/>
                        <a:pt x="51" y="10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47" y="9"/>
                        <a:pt x="44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30" name="Freeform: Shape 54"/>
                <p:cNvSpPr/>
                <p:nvPr/>
              </p:nvSpPr>
              <p:spPr bwMode="auto">
                <a:xfrm>
                  <a:off x="1941513" y="2492374"/>
                  <a:ext cx="142875" cy="46038"/>
                </a:xfrm>
                <a:custGeom>
                  <a:avLst/>
                  <a:gdLst/>
                  <a:ahLst/>
                  <a:cxnLst>
                    <a:cxn ang="0">
                      <a:pos x="61" y="8"/>
                    </a:cxn>
                    <a:cxn ang="0">
                      <a:pos x="61" y="7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2" y="19"/>
                    </a:cxn>
                    <a:cxn ang="0">
                      <a:pos x="53" y="18"/>
                    </a:cxn>
                    <a:cxn ang="0">
                      <a:pos x="61" y="8"/>
                    </a:cxn>
                  </a:cxnLst>
                  <a:rect l="0" t="0" r="r" b="b"/>
                  <a:pathLst>
                    <a:path w="62" h="20">
                      <a:moveTo>
                        <a:pt x="61" y="8"/>
                      </a:moveTo>
                      <a:cubicBezTo>
                        <a:pt x="61" y="8"/>
                        <a:pt x="62" y="7"/>
                        <a:pt x="61" y="7"/>
                      </a:cubicBezTo>
                      <a:cubicBezTo>
                        <a:pt x="54" y="9"/>
                        <a:pt x="48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3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48" y="20"/>
                        <a:pt x="52" y="19"/>
                      </a:cubicBezTo>
                      <a:cubicBezTo>
                        <a:pt x="53" y="19"/>
                        <a:pt x="53" y="18"/>
                        <a:pt x="53" y="18"/>
                      </a:cubicBezTo>
                      <a:cubicBezTo>
                        <a:pt x="55" y="14"/>
                        <a:pt x="58" y="11"/>
                        <a:pt x="61" y="8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31" name="Freeform: Shape 55"/>
                <p:cNvSpPr/>
                <p:nvPr/>
              </p:nvSpPr>
              <p:spPr bwMode="auto">
                <a:xfrm>
                  <a:off x="2125663" y="2528887"/>
                  <a:ext cx="36512" cy="76200"/>
                </a:xfrm>
                <a:custGeom>
                  <a:avLst/>
                  <a:gdLst/>
                  <a:ahLst/>
                  <a:cxnLst>
                    <a:cxn ang="0">
                      <a:pos x="10" y="14"/>
                    </a:cxn>
                    <a:cxn ang="0">
                      <a:pos x="5" y="10"/>
                    </a:cxn>
                    <a:cxn ang="0">
                      <a:pos x="9" y="8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5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1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1" y="11"/>
                    </a:cxn>
                    <a:cxn ang="0">
                      <a:pos x="7" y="18"/>
                    </a:cxn>
                    <a:cxn ang="0">
                      <a:pos x="11" y="22"/>
                    </a:cxn>
                    <a:cxn ang="0">
                      <a:pos x="7" y="25"/>
                    </a:cxn>
                    <a:cxn ang="0">
                      <a:pos x="3" y="24"/>
                    </a:cxn>
                    <a:cxn ang="0">
                      <a:pos x="2" y="23"/>
                    </a:cxn>
                    <a:cxn ang="0">
                      <a:pos x="1" y="24"/>
                    </a:cxn>
                    <a:cxn ang="0">
                      <a:pos x="0" y="26"/>
                    </a:cxn>
                    <a:cxn ang="0">
                      <a:pos x="1" y="27"/>
                    </a:cxn>
                    <a:cxn ang="0">
                      <a:pos x="6" y="29"/>
                    </a:cxn>
                    <a:cxn ang="0">
                      <a:pos x="6" y="29"/>
                    </a:cxn>
                    <a:cxn ang="0">
                      <a:pos x="6" y="31"/>
                    </a:cxn>
                    <a:cxn ang="0">
                      <a:pos x="8" y="33"/>
                    </a:cxn>
                    <a:cxn ang="0">
                      <a:pos x="9" y="33"/>
                    </a:cxn>
                    <a:cxn ang="0">
                      <a:pos x="10" y="31"/>
                    </a:cxn>
                    <a:cxn ang="0">
                      <a:pos x="10" y="29"/>
                    </a:cxn>
                    <a:cxn ang="0">
                      <a:pos x="10" y="28"/>
                    </a:cxn>
                    <a:cxn ang="0">
                      <a:pos x="16" y="21"/>
                    </a:cxn>
                    <a:cxn ang="0">
                      <a:pos x="10" y="14"/>
                    </a:cxn>
                  </a:cxnLst>
                  <a:rect l="0" t="0" r="r" b="b"/>
                  <a:pathLst>
                    <a:path w="16" h="33">
                      <a:moveTo>
                        <a:pt x="10" y="14"/>
                      </a:moveTo>
                      <a:cubicBezTo>
                        <a:pt x="6" y="13"/>
                        <a:pt x="5" y="12"/>
                        <a:pt x="5" y="10"/>
                      </a:cubicBezTo>
                      <a:cubicBezTo>
                        <a:pt x="5" y="9"/>
                        <a:pt x="6" y="8"/>
                        <a:pt x="9" y="8"/>
                      </a:cubicBezTo>
                      <a:cubicBezTo>
                        <a:pt x="11" y="8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8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3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1"/>
                        <a:pt x="7" y="1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3" y="5"/>
                        <a:pt x="1" y="7"/>
                        <a:pt x="1" y="11"/>
                      </a:cubicBezTo>
                      <a:cubicBezTo>
                        <a:pt x="1" y="15"/>
                        <a:pt x="4" y="16"/>
                        <a:pt x="7" y="18"/>
                      </a:cubicBezTo>
                      <a:cubicBezTo>
                        <a:pt x="10" y="19"/>
                        <a:pt x="11" y="20"/>
                        <a:pt x="11" y="22"/>
                      </a:cubicBezTo>
                      <a:cubicBezTo>
                        <a:pt x="11" y="24"/>
                        <a:pt x="10" y="25"/>
                        <a:pt x="7" y="25"/>
                      </a:cubicBezTo>
                      <a:cubicBezTo>
                        <a:pt x="5" y="25"/>
                        <a:pt x="3" y="24"/>
                        <a:pt x="3" y="24"/>
                      </a:cubicBezTo>
                      <a:cubicBezTo>
                        <a:pt x="3" y="23"/>
                        <a:pt x="2" y="23"/>
                        <a:pt x="2" y="23"/>
                      </a:cubicBezTo>
                      <a:cubicBezTo>
                        <a:pt x="2" y="23"/>
                        <a:pt x="1" y="24"/>
                        <a:pt x="1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1" y="27"/>
                        <a:pt x="1" y="27"/>
                      </a:cubicBezTo>
                      <a:cubicBezTo>
                        <a:pt x="3" y="28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7" y="33"/>
                        <a:pt x="8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10" y="32"/>
                        <a:pt x="10" y="31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4" y="28"/>
                        <a:pt x="16" y="25"/>
                        <a:pt x="16" y="21"/>
                      </a:cubicBezTo>
                      <a:cubicBezTo>
                        <a:pt x="16" y="18"/>
                        <a:pt x="14" y="16"/>
                        <a:pt x="10" y="1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  <p:sp>
              <p:nvSpPr>
                <p:cNvPr id="32" name="Freeform: Shape 56"/>
                <p:cNvSpPr/>
                <p:nvPr/>
              </p:nvSpPr>
              <p:spPr bwMode="auto">
                <a:xfrm>
                  <a:off x="2074863" y="2497137"/>
                  <a:ext cx="139700" cy="139700"/>
                </a:xfrm>
                <a:custGeom>
                  <a:avLst/>
                  <a:gdLst/>
                  <a:ahLst/>
                  <a:cxnLst>
                    <a:cxn ang="0">
                      <a:pos x="30" y="54"/>
                    </a:cxn>
                    <a:cxn ang="0">
                      <a:pos x="7" y="30"/>
                    </a:cxn>
                    <a:cxn ang="0">
                      <a:pos x="30" y="7"/>
                    </a:cxn>
                    <a:cxn ang="0">
                      <a:pos x="54" y="30"/>
                    </a:cxn>
                    <a:cxn ang="0">
                      <a:pos x="30" y="54"/>
                    </a:cxn>
                    <a:cxn ang="0">
                      <a:pos x="30" y="0"/>
                    </a:cxn>
                    <a:cxn ang="0">
                      <a:pos x="0" y="30"/>
                    </a:cxn>
                    <a:cxn ang="0">
                      <a:pos x="30" y="61"/>
                    </a:cxn>
                    <a:cxn ang="0">
                      <a:pos x="61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61" h="61">
                      <a:moveTo>
                        <a:pt x="30" y="54"/>
                      </a:moveTo>
                      <a:cubicBezTo>
                        <a:pt x="17" y="54"/>
                        <a:pt x="7" y="43"/>
                        <a:pt x="7" y="30"/>
                      </a:cubicBezTo>
                      <a:cubicBezTo>
                        <a:pt x="7" y="17"/>
                        <a:pt x="17" y="7"/>
                        <a:pt x="30" y="7"/>
                      </a:cubicBezTo>
                      <a:cubicBezTo>
                        <a:pt x="43" y="7"/>
                        <a:pt x="54" y="17"/>
                        <a:pt x="54" y="30"/>
                      </a:cubicBezTo>
                      <a:cubicBezTo>
                        <a:pt x="54" y="43"/>
                        <a:pt x="43" y="54"/>
                        <a:pt x="30" y="54"/>
                      </a:cubicBezTo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3"/>
                        <a:pt x="47" y="0"/>
                        <a:pt x="3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圆体-简" panose="02010600040101010101" charset="-122"/>
                  </a:endParaRPr>
                </a:p>
              </p:txBody>
            </p:sp>
          </p:grpSp>
        </p:grpSp>
        <p:sp>
          <p:nvSpPr>
            <p:cNvPr id="17" name="Hexagon 26"/>
            <p:cNvSpPr/>
            <p:nvPr/>
          </p:nvSpPr>
          <p:spPr bwMode="gray">
            <a:xfrm>
              <a:off x="6251" y="5788"/>
              <a:ext cx="2859" cy="2472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rgbClr val="C0C0C0"/>
              </a:solidFill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8" name="Hexagon 27"/>
            <p:cNvSpPr/>
            <p:nvPr/>
          </p:nvSpPr>
          <p:spPr bwMode="gray">
            <a:xfrm>
              <a:off x="6419" y="5937"/>
              <a:ext cx="2513" cy="2174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grpSp>
          <p:nvGrpSpPr>
            <p:cNvPr id="19" name="Group 57"/>
            <p:cNvGrpSpPr/>
            <p:nvPr/>
          </p:nvGrpSpPr>
          <p:grpSpPr>
            <a:xfrm>
              <a:off x="7126" y="6433"/>
              <a:ext cx="1098" cy="1181"/>
              <a:chOff x="1066800" y="2373312"/>
              <a:chExt cx="271462" cy="292100"/>
            </a:xfrm>
            <a:solidFill>
              <a:schemeClr val="bg1"/>
            </a:solidFill>
          </p:grpSpPr>
          <p:sp>
            <p:nvSpPr>
              <p:cNvPr id="20" name="Oval 58"/>
              <p:cNvSpPr/>
              <p:nvPr/>
            </p:nvSpPr>
            <p:spPr bwMode="auto">
              <a:xfrm>
                <a:off x="1152525" y="2373312"/>
                <a:ext cx="95250" cy="936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21" name="Freeform: Shape 59"/>
              <p:cNvSpPr/>
              <p:nvPr/>
            </p:nvSpPr>
            <p:spPr bwMode="auto">
              <a:xfrm>
                <a:off x="1116013" y="2481262"/>
                <a:ext cx="165100" cy="109538"/>
              </a:xfrm>
              <a:custGeom>
                <a:avLst/>
                <a:gdLst/>
                <a:ahLst/>
                <a:cxnLst>
                  <a:cxn ang="0">
                    <a:pos x="44" y="33"/>
                  </a:cxn>
                  <a:cxn ang="0">
                    <a:pos x="37" y="40"/>
                  </a:cxn>
                  <a:cxn ang="0">
                    <a:pos x="36" y="40"/>
                  </a:cxn>
                  <a:cxn ang="0">
                    <a:pos x="35" y="40"/>
                  </a:cxn>
                  <a:cxn ang="0">
                    <a:pos x="28" y="33"/>
                  </a:cxn>
                  <a:cxn ang="0">
                    <a:pos x="27" y="31"/>
                  </a:cxn>
                  <a:cxn ang="0">
                    <a:pos x="31" y="14"/>
                  </a:cxn>
                  <a:cxn ang="0">
                    <a:pos x="31" y="12"/>
                  </a:cxn>
                  <a:cxn ang="0">
                    <a:pos x="31" y="9"/>
                  </a:cxn>
                  <a:cxn ang="0">
                    <a:pos x="32" y="7"/>
                  </a:cxn>
                  <a:cxn ang="0">
                    <a:pos x="40" y="7"/>
                  </a:cxn>
                  <a:cxn ang="0">
                    <a:pos x="42" y="9"/>
                  </a:cxn>
                  <a:cxn ang="0">
                    <a:pos x="41" y="12"/>
                  </a:cxn>
                  <a:cxn ang="0">
                    <a:pos x="42" y="14"/>
                  </a:cxn>
                  <a:cxn ang="0">
                    <a:pos x="45" y="31"/>
                  </a:cxn>
                  <a:cxn ang="0">
                    <a:pos x="44" y="33"/>
                  </a:cxn>
                  <a:cxn ang="0">
                    <a:pos x="72" y="33"/>
                  </a:cxn>
                  <a:cxn ang="0">
                    <a:pos x="62" y="7"/>
                  </a:cxn>
                  <a:cxn ang="0">
                    <a:pos x="53" y="0"/>
                  </a:cxn>
                  <a:cxn ang="0">
                    <a:pos x="52" y="0"/>
                  </a:cxn>
                  <a:cxn ang="0">
                    <a:pos x="36" y="0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1" y="33"/>
                  </a:cxn>
                  <a:cxn ang="0">
                    <a:pos x="2" y="37"/>
                  </a:cxn>
                  <a:cxn ang="0">
                    <a:pos x="10" y="41"/>
                  </a:cxn>
                  <a:cxn ang="0">
                    <a:pos x="13" y="40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36" y="48"/>
                  </a:cxn>
                  <a:cxn ang="0">
                    <a:pos x="52" y="44"/>
                  </a:cxn>
                  <a:cxn ang="0">
                    <a:pos x="54" y="40"/>
                  </a:cxn>
                  <a:cxn ang="0">
                    <a:pos x="54" y="27"/>
                  </a:cxn>
                  <a:cxn ang="0">
                    <a:pos x="55" y="27"/>
                  </a:cxn>
                  <a:cxn ang="0">
                    <a:pos x="60" y="40"/>
                  </a:cxn>
                  <a:cxn ang="0">
                    <a:pos x="62" y="41"/>
                  </a:cxn>
                  <a:cxn ang="0">
                    <a:pos x="70" y="37"/>
                  </a:cxn>
                  <a:cxn ang="0">
                    <a:pos x="72" y="33"/>
                  </a:cxn>
                </a:cxnLst>
                <a:rect l="0" t="0" r="r" b="b"/>
                <a:pathLst>
                  <a:path w="72" h="48">
                    <a:moveTo>
                      <a:pt x="44" y="33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7" y="40"/>
                      <a:pt x="36" y="40"/>
                    </a:cubicBezTo>
                    <a:cubicBezTo>
                      <a:pt x="36" y="40"/>
                      <a:pt x="35" y="40"/>
                      <a:pt x="35" y="4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7" y="33"/>
                      <a:pt x="27" y="32"/>
                      <a:pt x="27" y="3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1" y="11"/>
                      <a:pt x="31" y="9"/>
                      <a:pt x="31" y="9"/>
                    </a:cubicBezTo>
                    <a:cubicBezTo>
                      <a:pt x="31" y="8"/>
                      <a:pt x="31" y="7"/>
                      <a:pt x="3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2" y="11"/>
                      <a:pt x="41" y="12"/>
                    </a:cubicBezTo>
                    <a:cubicBezTo>
                      <a:pt x="41" y="12"/>
                      <a:pt x="42" y="13"/>
                      <a:pt x="42" y="14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2"/>
                      <a:pt x="45" y="33"/>
                      <a:pt x="44" y="33"/>
                    </a:cubicBezTo>
                    <a:moveTo>
                      <a:pt x="72" y="33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0" y="0"/>
                      <a:pt x="5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44" y="0"/>
                      <a:pt x="36" y="0"/>
                    </a:cubicBezTo>
                    <a:cubicBezTo>
                      <a:pt x="28" y="0"/>
                      <a:pt x="21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1" y="7"/>
                      <a:pt x="10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2" y="37"/>
                    </a:cubicBezTo>
                    <a:cubicBezTo>
                      <a:pt x="4" y="39"/>
                      <a:pt x="7" y="41"/>
                      <a:pt x="10" y="41"/>
                    </a:cubicBezTo>
                    <a:cubicBezTo>
                      <a:pt x="12" y="41"/>
                      <a:pt x="13" y="40"/>
                      <a:pt x="13" y="4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4"/>
                      <a:pt x="18" y="27"/>
                    </a:cubicBezTo>
                    <a:cubicBezTo>
                      <a:pt x="18" y="30"/>
                      <a:pt x="18" y="36"/>
                      <a:pt x="18" y="40"/>
                    </a:cubicBezTo>
                    <a:cubicBezTo>
                      <a:pt x="18" y="42"/>
                      <a:pt x="19" y="43"/>
                      <a:pt x="20" y="44"/>
                    </a:cubicBezTo>
                    <a:cubicBezTo>
                      <a:pt x="26" y="48"/>
                      <a:pt x="30" y="48"/>
                      <a:pt x="36" y="48"/>
                    </a:cubicBezTo>
                    <a:cubicBezTo>
                      <a:pt x="42" y="48"/>
                      <a:pt x="47" y="48"/>
                      <a:pt x="52" y="44"/>
                    </a:cubicBezTo>
                    <a:cubicBezTo>
                      <a:pt x="54" y="43"/>
                      <a:pt x="54" y="42"/>
                      <a:pt x="54" y="40"/>
                    </a:cubicBezTo>
                    <a:cubicBezTo>
                      <a:pt x="54" y="36"/>
                      <a:pt x="54" y="30"/>
                      <a:pt x="54" y="27"/>
                    </a:cubicBezTo>
                    <a:cubicBezTo>
                      <a:pt x="54" y="24"/>
                      <a:pt x="55" y="27"/>
                      <a:pt x="55" y="27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1"/>
                      <a:pt x="62" y="41"/>
                    </a:cubicBezTo>
                    <a:cubicBezTo>
                      <a:pt x="65" y="41"/>
                      <a:pt x="68" y="39"/>
                      <a:pt x="70" y="37"/>
                    </a:cubicBezTo>
                    <a:cubicBezTo>
                      <a:pt x="72" y="36"/>
                      <a:pt x="72" y="34"/>
                      <a:pt x="72" y="3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22" name="Freeform: Shape 60"/>
              <p:cNvSpPr/>
              <p:nvPr/>
            </p:nvSpPr>
            <p:spPr bwMode="auto">
              <a:xfrm>
                <a:off x="1066800" y="2562224"/>
                <a:ext cx="271462" cy="103188"/>
              </a:xfrm>
              <a:custGeom>
                <a:avLst/>
                <a:gdLst/>
                <a:ahLst/>
                <a:cxnLst>
                  <a:cxn ang="0">
                    <a:pos x="113" y="9"/>
                  </a:cxn>
                  <a:cxn ang="0">
                    <a:pos x="112" y="9"/>
                  </a:cxn>
                  <a:cxn ang="0">
                    <a:pos x="111" y="9"/>
                  </a:cxn>
                  <a:cxn ang="0">
                    <a:pos x="105" y="2"/>
                  </a:cxn>
                  <a:cxn ang="0">
                    <a:pos x="100" y="0"/>
                  </a:cxn>
                  <a:cxn ang="0">
                    <a:pos x="98" y="3"/>
                  </a:cxn>
                  <a:cxn ang="0">
                    <a:pos x="58" y="20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7" y="9"/>
                  </a:cxn>
                  <a:cxn ang="0">
                    <a:pos x="6" y="9"/>
                  </a:cxn>
                  <a:cxn ang="0">
                    <a:pos x="5" y="9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11" y="15"/>
                  </a:cxn>
                  <a:cxn ang="0">
                    <a:pos x="11" y="15"/>
                  </a:cxn>
                  <a:cxn ang="0">
                    <a:pos x="11" y="13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54" y="26"/>
                  </a:cxn>
                  <a:cxn ang="0">
                    <a:pos x="56" y="27"/>
                  </a:cxn>
                  <a:cxn ang="0">
                    <a:pos x="56" y="34"/>
                  </a:cxn>
                  <a:cxn ang="0">
                    <a:pos x="55" y="35"/>
                  </a:cxn>
                  <a:cxn ang="0">
                    <a:pos x="53" y="39"/>
                  </a:cxn>
                  <a:cxn ang="0">
                    <a:pos x="59" y="45"/>
                  </a:cxn>
                  <a:cxn ang="0">
                    <a:pos x="64" y="39"/>
                  </a:cxn>
                  <a:cxn ang="0">
                    <a:pos x="62" y="35"/>
                  </a:cxn>
                  <a:cxn ang="0">
                    <a:pos x="62" y="34"/>
                  </a:cxn>
                  <a:cxn ang="0">
                    <a:pos x="62" y="27"/>
                  </a:cxn>
                  <a:cxn ang="0">
                    <a:pos x="63" y="26"/>
                  </a:cxn>
                  <a:cxn ang="0">
                    <a:pos x="101" y="9"/>
                  </a:cxn>
                  <a:cxn ang="0">
                    <a:pos x="103" y="9"/>
                  </a:cxn>
                  <a:cxn ang="0">
                    <a:pos x="107" y="13"/>
                  </a:cxn>
                  <a:cxn ang="0">
                    <a:pos x="108" y="15"/>
                  </a:cxn>
                  <a:cxn ang="0">
                    <a:pos x="108" y="15"/>
                  </a:cxn>
                  <a:cxn ang="0">
                    <a:pos x="113" y="20"/>
                  </a:cxn>
                  <a:cxn ang="0">
                    <a:pos x="119" y="15"/>
                  </a:cxn>
                  <a:cxn ang="0">
                    <a:pos x="113" y="9"/>
                  </a:cxn>
                </a:cxnLst>
                <a:rect l="0" t="0" r="r" b="b"/>
                <a:pathLst>
                  <a:path w="119" h="45">
                    <a:moveTo>
                      <a:pt x="113" y="9"/>
                    </a:moveTo>
                    <a:cubicBezTo>
                      <a:pt x="113" y="9"/>
                      <a:pt x="113" y="9"/>
                      <a:pt x="112" y="9"/>
                    </a:cubicBezTo>
                    <a:cubicBezTo>
                      <a:pt x="112" y="9"/>
                      <a:pt x="112" y="9"/>
                      <a:pt x="111" y="9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1"/>
                      <a:pt x="103" y="0"/>
                      <a:pt x="100" y="0"/>
                    </a:cubicBezTo>
                    <a:cubicBezTo>
                      <a:pt x="99" y="1"/>
                      <a:pt x="99" y="3"/>
                      <a:pt x="98" y="3"/>
                    </a:cubicBezTo>
                    <a:cubicBezTo>
                      <a:pt x="95" y="12"/>
                      <a:pt x="76" y="20"/>
                      <a:pt x="58" y="20"/>
                    </a:cubicBezTo>
                    <a:cubicBezTo>
                      <a:pt x="40" y="20"/>
                      <a:pt x="23" y="13"/>
                      <a:pt x="19" y="4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1"/>
                      <a:pt x="15" y="1"/>
                      <a:pt x="14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2" y="9"/>
                      <a:pt x="0" y="12"/>
                      <a:pt x="0" y="15"/>
                    </a:cubicBezTo>
                    <a:cubicBezTo>
                      <a:pt x="0" y="18"/>
                      <a:pt x="2" y="20"/>
                      <a:pt x="5" y="20"/>
                    </a:cubicBezTo>
                    <a:cubicBezTo>
                      <a:pt x="8" y="20"/>
                      <a:pt x="11" y="18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6" y="10"/>
                      <a:pt x="16" y="10"/>
                    </a:cubicBezTo>
                    <a:cubicBezTo>
                      <a:pt x="24" y="19"/>
                      <a:pt x="38" y="25"/>
                      <a:pt x="54" y="26"/>
                    </a:cubicBezTo>
                    <a:cubicBezTo>
                      <a:pt x="55" y="26"/>
                      <a:pt x="56" y="26"/>
                      <a:pt x="56" y="27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5"/>
                      <a:pt x="55" y="35"/>
                      <a:pt x="55" y="35"/>
                    </a:cubicBezTo>
                    <a:cubicBezTo>
                      <a:pt x="54" y="36"/>
                      <a:pt x="53" y="38"/>
                      <a:pt x="53" y="39"/>
                    </a:cubicBezTo>
                    <a:cubicBezTo>
                      <a:pt x="53" y="42"/>
                      <a:pt x="56" y="45"/>
                      <a:pt x="59" y="45"/>
                    </a:cubicBezTo>
                    <a:cubicBezTo>
                      <a:pt x="62" y="45"/>
                      <a:pt x="64" y="42"/>
                      <a:pt x="64" y="39"/>
                    </a:cubicBezTo>
                    <a:cubicBezTo>
                      <a:pt x="64" y="38"/>
                      <a:pt x="63" y="36"/>
                      <a:pt x="62" y="35"/>
                    </a:cubicBezTo>
                    <a:cubicBezTo>
                      <a:pt x="62" y="35"/>
                      <a:pt x="62" y="35"/>
                      <a:pt x="62" y="34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3" y="26"/>
                      <a:pt x="63" y="26"/>
                    </a:cubicBezTo>
                    <a:cubicBezTo>
                      <a:pt x="80" y="24"/>
                      <a:pt x="94" y="18"/>
                      <a:pt x="101" y="9"/>
                    </a:cubicBezTo>
                    <a:cubicBezTo>
                      <a:pt x="102" y="9"/>
                      <a:pt x="102" y="8"/>
                      <a:pt x="103" y="9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8"/>
                      <a:pt x="110" y="20"/>
                      <a:pt x="113" y="20"/>
                    </a:cubicBezTo>
                    <a:cubicBezTo>
                      <a:pt x="116" y="20"/>
                      <a:pt x="119" y="18"/>
                      <a:pt x="119" y="15"/>
                    </a:cubicBezTo>
                    <a:cubicBezTo>
                      <a:pt x="119" y="12"/>
                      <a:pt x="116" y="9"/>
                      <a:pt x="113" y="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</p:grpSp>
      <p:sp>
        <p:nvSpPr>
          <p:cNvPr id="44" name="TextBox 60"/>
          <p:cNvSpPr txBox="1"/>
          <p:nvPr/>
        </p:nvSpPr>
        <p:spPr bwMode="auto">
          <a:xfrm>
            <a:off x="7531735" y="1707515"/>
            <a:ext cx="18211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5" name="Rectangle 6"/>
          <p:cNvSpPr/>
          <p:nvPr/>
        </p:nvSpPr>
        <p:spPr>
          <a:xfrm>
            <a:off x="7163435" y="234188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6" name="TextBox 60"/>
          <p:cNvSpPr txBox="1"/>
          <p:nvPr/>
        </p:nvSpPr>
        <p:spPr bwMode="auto">
          <a:xfrm>
            <a:off x="1780540" y="3911600"/>
            <a:ext cx="18211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7" name="Rectangle 6"/>
          <p:cNvSpPr/>
          <p:nvPr/>
        </p:nvSpPr>
        <p:spPr>
          <a:xfrm>
            <a:off x="828040" y="454596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8" name="TextBox 60"/>
          <p:cNvSpPr txBox="1"/>
          <p:nvPr/>
        </p:nvSpPr>
        <p:spPr bwMode="auto">
          <a:xfrm>
            <a:off x="8615045" y="3911600"/>
            <a:ext cx="18211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9" name="Rectangle 6"/>
          <p:cNvSpPr/>
          <p:nvPr/>
        </p:nvSpPr>
        <p:spPr>
          <a:xfrm>
            <a:off x="8263890" y="454596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082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00301" y="3229076"/>
            <a:ext cx="1385869" cy="723820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829501" y="5514976"/>
            <a:ext cx="1385869" cy="723820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5409902" y="3879851"/>
            <a:ext cx="5585336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lt"/>
              </a:rPr>
              <a:t>此处填充所需要的文本内容，可以复制后仅粘贴文本，也可以直接输入所需要的内容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lt"/>
            </a:endParaRPr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516273" y="1057513"/>
            <a:ext cx="51101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rPr>
              <a:t>实验数据及结果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Arial" panose="020B060402020209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0080" y="825500"/>
            <a:ext cx="4572000" cy="123190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36951">
            <a:off x="6105972" y="728005"/>
            <a:ext cx="2867636" cy="28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9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6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右箭头 7"/>
          <p:cNvSpPr/>
          <p:nvPr/>
        </p:nvSpPr>
        <p:spPr>
          <a:xfrm>
            <a:off x="5617779" y="2046818"/>
            <a:ext cx="1807076" cy="3357033"/>
          </a:xfrm>
          <a:prstGeom prst="bentArrow">
            <a:avLst>
              <a:gd name="adj1" fmla="val 29688"/>
              <a:gd name="adj2" fmla="val 22656"/>
              <a:gd name="adj3" fmla="val 25000"/>
              <a:gd name="adj4" fmla="val 4375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9" name="圆角右箭头 8"/>
          <p:cNvSpPr/>
          <p:nvPr/>
        </p:nvSpPr>
        <p:spPr>
          <a:xfrm>
            <a:off x="6199681" y="3460753"/>
            <a:ext cx="1225171" cy="1943100"/>
          </a:xfrm>
          <a:prstGeom prst="bentArrow">
            <a:avLst>
              <a:gd name="adj1" fmla="val 40749"/>
              <a:gd name="adj2" fmla="val 34408"/>
              <a:gd name="adj3" fmla="val 33295"/>
              <a:gd name="adj4" fmla="val 2992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0" name="圆角右箭头 9"/>
          <p:cNvSpPr/>
          <p:nvPr/>
        </p:nvSpPr>
        <p:spPr>
          <a:xfrm flipH="1">
            <a:off x="4219095" y="3003553"/>
            <a:ext cx="1330972" cy="2400300"/>
          </a:xfrm>
          <a:prstGeom prst="bentArrow">
            <a:avLst>
              <a:gd name="adj1" fmla="val 36601"/>
              <a:gd name="adj2" fmla="val 37173"/>
              <a:gd name="adj3" fmla="val 33295"/>
              <a:gd name="adj4" fmla="val 299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44" name="TextBox 60"/>
          <p:cNvSpPr txBox="1"/>
          <p:nvPr/>
        </p:nvSpPr>
        <p:spPr bwMode="auto">
          <a:xfrm>
            <a:off x="8053070" y="204660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5" name="Rectangle 6"/>
          <p:cNvSpPr/>
          <p:nvPr/>
        </p:nvSpPr>
        <p:spPr>
          <a:xfrm>
            <a:off x="7671435" y="235458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2" name="TextBox 60"/>
          <p:cNvSpPr txBox="1"/>
          <p:nvPr/>
        </p:nvSpPr>
        <p:spPr bwMode="auto">
          <a:xfrm>
            <a:off x="8053070" y="346075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" name="Rectangle 6"/>
          <p:cNvSpPr/>
          <p:nvPr/>
        </p:nvSpPr>
        <p:spPr>
          <a:xfrm>
            <a:off x="7671435" y="376872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" name="TextBox 60"/>
          <p:cNvSpPr txBox="1"/>
          <p:nvPr/>
        </p:nvSpPr>
        <p:spPr bwMode="auto">
          <a:xfrm>
            <a:off x="1525270" y="321437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5" name="Rectangle 6"/>
          <p:cNvSpPr/>
          <p:nvPr/>
        </p:nvSpPr>
        <p:spPr>
          <a:xfrm>
            <a:off x="1143635" y="352234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946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1785" y="1887220"/>
            <a:ext cx="2136775" cy="606425"/>
            <a:chOff x="2491" y="2972"/>
            <a:chExt cx="3365" cy="955"/>
          </a:xfrm>
        </p:grpSpPr>
        <p:sp>
          <p:nvSpPr>
            <p:cNvPr id="6" name="Arrow: Pentagon 40"/>
            <p:cNvSpPr/>
            <p:nvPr/>
          </p:nvSpPr>
          <p:spPr>
            <a:xfrm flipH="1">
              <a:off x="2491" y="2972"/>
              <a:ext cx="3365" cy="955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50800">
              <a:solidFill>
                <a:schemeClr val="bg1">
                  <a:lumMod val="75000"/>
                </a:schemeClr>
              </a:solidFill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7" name="TextBox 41"/>
            <p:cNvSpPr txBox="1"/>
            <p:nvPr/>
          </p:nvSpPr>
          <p:spPr bwMode="auto">
            <a:xfrm>
              <a:off x="3977" y="3312"/>
              <a:ext cx="1696" cy="30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输入标题内容</a:t>
              </a:r>
            </a:p>
          </p:txBody>
        </p:sp>
        <p:sp>
          <p:nvSpPr>
            <p:cNvPr id="9" name="TextBox 43"/>
            <p:cNvSpPr txBox="1"/>
            <p:nvPr/>
          </p:nvSpPr>
          <p:spPr bwMode="auto">
            <a:xfrm>
              <a:off x="2817" y="3145"/>
              <a:ext cx="762" cy="74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45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43965" y="2987675"/>
            <a:ext cx="2499995" cy="606425"/>
            <a:chOff x="1959" y="4705"/>
            <a:chExt cx="3937" cy="955"/>
          </a:xfrm>
        </p:grpSpPr>
        <p:sp>
          <p:nvSpPr>
            <p:cNvPr id="10" name="Arrow: Pentagon 44"/>
            <p:cNvSpPr/>
            <p:nvPr/>
          </p:nvSpPr>
          <p:spPr>
            <a:xfrm flipH="1">
              <a:off x="1959" y="4705"/>
              <a:ext cx="3937" cy="955"/>
            </a:xfrm>
            <a:prstGeom prst="homePlate">
              <a:avLst/>
            </a:prstGeom>
            <a:solidFill>
              <a:schemeClr val="accent3"/>
            </a:solidFill>
            <a:ln w="5080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1" name="TextBox 45"/>
            <p:cNvSpPr txBox="1"/>
            <p:nvPr/>
          </p:nvSpPr>
          <p:spPr bwMode="auto">
            <a:xfrm>
              <a:off x="3686" y="5057"/>
              <a:ext cx="1696" cy="30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输入标题内容</a:t>
              </a:r>
            </a:p>
          </p:txBody>
        </p:sp>
        <p:sp>
          <p:nvSpPr>
            <p:cNvPr id="12" name="TextBox 47"/>
            <p:cNvSpPr txBox="1"/>
            <p:nvPr/>
          </p:nvSpPr>
          <p:spPr bwMode="auto">
            <a:xfrm>
              <a:off x="2413" y="4911"/>
              <a:ext cx="762" cy="74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45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02</a:t>
              </a:r>
            </a:p>
          </p:txBody>
        </p:sp>
      </p:grpSp>
      <p:sp>
        <p:nvSpPr>
          <p:cNvPr id="16" name="Freeform: Shape 57"/>
          <p:cNvSpPr/>
          <p:nvPr/>
        </p:nvSpPr>
        <p:spPr bwMode="auto">
          <a:xfrm>
            <a:off x="3692525" y="1697990"/>
            <a:ext cx="223520" cy="4109085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94455" y="2183130"/>
            <a:ext cx="2136775" cy="606425"/>
            <a:chOff x="6133" y="3438"/>
            <a:chExt cx="3365" cy="955"/>
          </a:xfrm>
        </p:grpSpPr>
        <p:sp>
          <p:nvSpPr>
            <p:cNvPr id="13" name="Arrow: Pentagon 48"/>
            <p:cNvSpPr/>
            <p:nvPr/>
          </p:nvSpPr>
          <p:spPr>
            <a:xfrm>
              <a:off x="6133" y="3438"/>
              <a:ext cx="3365" cy="955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14" name="TextBox 49"/>
            <p:cNvSpPr txBox="1"/>
            <p:nvPr/>
          </p:nvSpPr>
          <p:spPr bwMode="auto">
            <a:xfrm>
              <a:off x="8487" y="3610"/>
              <a:ext cx="762" cy="74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45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03</a:t>
              </a:r>
            </a:p>
          </p:txBody>
        </p:sp>
        <p:sp>
          <p:nvSpPr>
            <p:cNvPr id="18" name="TextBox 63"/>
            <p:cNvSpPr txBox="1"/>
            <p:nvPr/>
          </p:nvSpPr>
          <p:spPr bwMode="auto">
            <a:xfrm>
              <a:off x="6292" y="3771"/>
              <a:ext cx="1696" cy="30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输入标题内容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60"/>
          <p:cNvSpPr txBox="1"/>
          <p:nvPr/>
        </p:nvSpPr>
        <p:spPr bwMode="auto">
          <a:xfrm>
            <a:off x="7671435" y="20504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57" name="Rectangle 6"/>
          <p:cNvSpPr/>
          <p:nvPr/>
        </p:nvSpPr>
        <p:spPr>
          <a:xfrm>
            <a:off x="7671435" y="23945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0" name="TextBox 60"/>
          <p:cNvSpPr txBox="1"/>
          <p:nvPr/>
        </p:nvSpPr>
        <p:spPr bwMode="auto">
          <a:xfrm>
            <a:off x="7671435" y="32188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61" name="Rectangle 6"/>
          <p:cNvSpPr/>
          <p:nvPr/>
        </p:nvSpPr>
        <p:spPr>
          <a:xfrm>
            <a:off x="7671435" y="35629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2" name="TextBox 60"/>
          <p:cNvSpPr txBox="1"/>
          <p:nvPr/>
        </p:nvSpPr>
        <p:spPr bwMode="auto">
          <a:xfrm>
            <a:off x="7671435" y="438912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63" name="Rectangle 6"/>
          <p:cNvSpPr/>
          <p:nvPr/>
        </p:nvSpPr>
        <p:spPr>
          <a:xfrm>
            <a:off x="7671435" y="473329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4" name="TextBox 43"/>
          <p:cNvSpPr txBox="1"/>
          <p:nvPr/>
        </p:nvSpPr>
        <p:spPr bwMode="auto">
          <a:xfrm>
            <a:off x="6876415" y="218313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01</a:t>
            </a:r>
          </a:p>
        </p:txBody>
      </p:sp>
      <p:sp>
        <p:nvSpPr>
          <p:cNvPr id="65" name="TextBox 43"/>
          <p:cNvSpPr txBox="1"/>
          <p:nvPr/>
        </p:nvSpPr>
        <p:spPr bwMode="auto">
          <a:xfrm>
            <a:off x="6876415" y="34048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02</a:t>
            </a:r>
          </a:p>
        </p:txBody>
      </p:sp>
      <p:sp>
        <p:nvSpPr>
          <p:cNvPr id="66" name="TextBox 43"/>
          <p:cNvSpPr txBox="1"/>
          <p:nvPr/>
        </p:nvSpPr>
        <p:spPr bwMode="auto">
          <a:xfrm>
            <a:off x="6876415" y="45224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6642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4982175" y="2164092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60"/>
          <p:cNvSpPr txBox="1"/>
          <p:nvPr/>
        </p:nvSpPr>
        <p:spPr bwMode="auto">
          <a:xfrm>
            <a:off x="8077835" y="20123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57" name="Rectangle 6"/>
          <p:cNvSpPr/>
          <p:nvPr/>
        </p:nvSpPr>
        <p:spPr>
          <a:xfrm>
            <a:off x="8077835" y="23564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0" name="TextBox 60"/>
          <p:cNvSpPr txBox="1"/>
          <p:nvPr/>
        </p:nvSpPr>
        <p:spPr bwMode="auto">
          <a:xfrm>
            <a:off x="8077835" y="31807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61" name="Rectangle 6"/>
          <p:cNvSpPr/>
          <p:nvPr/>
        </p:nvSpPr>
        <p:spPr>
          <a:xfrm>
            <a:off x="8077835" y="35248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2" name="TextBox 60"/>
          <p:cNvSpPr txBox="1"/>
          <p:nvPr/>
        </p:nvSpPr>
        <p:spPr bwMode="auto">
          <a:xfrm>
            <a:off x="8077835" y="435102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63" name="Rectangle 6"/>
          <p:cNvSpPr/>
          <p:nvPr/>
        </p:nvSpPr>
        <p:spPr>
          <a:xfrm>
            <a:off x="8077835" y="469519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64" name="TextBox 43"/>
          <p:cNvSpPr txBox="1"/>
          <p:nvPr/>
        </p:nvSpPr>
        <p:spPr bwMode="auto">
          <a:xfrm>
            <a:off x="7282815" y="214503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04</a:t>
            </a:r>
          </a:p>
        </p:txBody>
      </p:sp>
      <p:sp>
        <p:nvSpPr>
          <p:cNvPr id="65" name="TextBox 43"/>
          <p:cNvSpPr txBox="1"/>
          <p:nvPr/>
        </p:nvSpPr>
        <p:spPr bwMode="auto">
          <a:xfrm>
            <a:off x="7282815" y="33667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05</a:t>
            </a:r>
          </a:p>
        </p:txBody>
      </p:sp>
      <p:sp>
        <p:nvSpPr>
          <p:cNvPr id="66" name="TextBox 43"/>
          <p:cNvSpPr txBox="1"/>
          <p:nvPr/>
        </p:nvSpPr>
        <p:spPr bwMode="auto">
          <a:xfrm>
            <a:off x="7282815" y="44843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06</a:t>
            </a:r>
          </a:p>
        </p:txBody>
      </p:sp>
      <p:sp>
        <p:nvSpPr>
          <p:cNvPr id="3" name="TextBox 60"/>
          <p:cNvSpPr txBox="1"/>
          <p:nvPr/>
        </p:nvSpPr>
        <p:spPr bwMode="auto">
          <a:xfrm>
            <a:off x="1903730" y="20123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1" name="Rectangle 6"/>
          <p:cNvSpPr/>
          <p:nvPr/>
        </p:nvSpPr>
        <p:spPr>
          <a:xfrm>
            <a:off x="1903730" y="23564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2" name="TextBox 60"/>
          <p:cNvSpPr txBox="1"/>
          <p:nvPr/>
        </p:nvSpPr>
        <p:spPr bwMode="auto">
          <a:xfrm>
            <a:off x="1903730" y="318071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3" name="Rectangle 6"/>
          <p:cNvSpPr/>
          <p:nvPr/>
        </p:nvSpPr>
        <p:spPr>
          <a:xfrm>
            <a:off x="1903730" y="352488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4" name="TextBox 60"/>
          <p:cNvSpPr txBox="1"/>
          <p:nvPr/>
        </p:nvSpPr>
        <p:spPr bwMode="auto">
          <a:xfrm>
            <a:off x="1903730" y="435102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5" name="Rectangle 6"/>
          <p:cNvSpPr/>
          <p:nvPr/>
        </p:nvSpPr>
        <p:spPr>
          <a:xfrm>
            <a:off x="1903730" y="469519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6" name="TextBox 43"/>
          <p:cNvSpPr txBox="1"/>
          <p:nvPr/>
        </p:nvSpPr>
        <p:spPr bwMode="auto">
          <a:xfrm>
            <a:off x="1108710" y="214503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01</a:t>
            </a:r>
          </a:p>
        </p:txBody>
      </p:sp>
      <p:sp>
        <p:nvSpPr>
          <p:cNvPr id="47" name="TextBox 43"/>
          <p:cNvSpPr txBox="1"/>
          <p:nvPr/>
        </p:nvSpPr>
        <p:spPr bwMode="auto">
          <a:xfrm>
            <a:off x="1108710" y="33667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02</a:t>
            </a:r>
          </a:p>
        </p:txBody>
      </p:sp>
      <p:sp>
        <p:nvSpPr>
          <p:cNvPr id="48" name="TextBox 43"/>
          <p:cNvSpPr txBox="1"/>
          <p:nvPr/>
        </p:nvSpPr>
        <p:spPr bwMode="auto">
          <a:xfrm>
            <a:off x="1108710" y="4484370"/>
            <a:ext cx="483870" cy="47117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4535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03</a:t>
            </a:r>
          </a:p>
        </p:txBody>
      </p:sp>
      <p:sp>
        <p:nvSpPr>
          <p:cNvPr id="49" name="TextBox 60"/>
          <p:cNvSpPr txBox="1"/>
          <p:nvPr/>
        </p:nvSpPr>
        <p:spPr bwMode="auto">
          <a:xfrm>
            <a:off x="5706745" y="2972435"/>
            <a:ext cx="9067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实验</a:t>
            </a:r>
          </a:p>
          <a:p>
            <a:pPr eaLnBrk="1" hangingPunct="1"/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结论</a:t>
            </a:r>
          </a:p>
        </p:txBody>
      </p:sp>
    </p:spTree>
    <p:extLst>
      <p:ext uri="{BB962C8B-B14F-4D97-AF65-F5344CB8AC3E}">
        <p14:creationId xmlns:p14="http://schemas.microsoft.com/office/powerpoint/2010/main" val="14163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00301" y="3229076"/>
            <a:ext cx="1385869" cy="723820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829501" y="5514976"/>
            <a:ext cx="1385869" cy="723820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5409902" y="3879851"/>
            <a:ext cx="5585336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lt"/>
              </a:rPr>
              <a:t>此处填充所需要的文本内容，可以复制后仅粘贴文本，也可以直接输入所需要的内容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lt"/>
            </a:endParaRPr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516273" y="1057513"/>
            <a:ext cx="51101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rPr>
              <a:t>解决方法及总结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Arial" panose="020B060402020209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0080" y="825500"/>
            <a:ext cx="4572000" cy="123190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36951">
            <a:off x="6105972" y="728005"/>
            <a:ext cx="2867636" cy="28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7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7910" y="2121535"/>
            <a:ext cx="2477770" cy="3066415"/>
            <a:chOff x="3826" y="3921"/>
            <a:chExt cx="3902" cy="4829"/>
          </a:xfrm>
        </p:grpSpPr>
        <p:grpSp>
          <p:nvGrpSpPr>
            <p:cNvPr id="10" name="组合 10"/>
            <p:cNvGrpSpPr/>
            <p:nvPr/>
          </p:nvGrpSpPr>
          <p:grpSpPr>
            <a:xfrm>
              <a:off x="3826" y="5152"/>
              <a:ext cx="2503" cy="1120"/>
              <a:chOff x="1821451" y="2514922"/>
              <a:chExt cx="1192213" cy="533400"/>
            </a:xfrm>
            <a:solidFill>
              <a:schemeClr val="bg1">
                <a:lumMod val="65000"/>
              </a:schemeClr>
            </a:solidFill>
          </p:grpSpPr>
          <p:sp>
            <p:nvSpPr>
              <p:cNvPr id="48" name="Rectangle 28"/>
              <p:cNvSpPr>
                <a:spLocks noChangeArrowheads="1"/>
              </p:cNvSpPr>
              <p:nvPr/>
            </p:nvSpPr>
            <p:spPr bwMode="auto">
              <a:xfrm>
                <a:off x="1821451" y="2514922"/>
                <a:ext cx="927100" cy="533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1" name="Oval 31"/>
              <p:cNvSpPr>
                <a:spLocks noChangeArrowheads="1"/>
              </p:cNvSpPr>
              <p:nvPr/>
            </p:nvSpPr>
            <p:spPr bwMode="auto">
              <a:xfrm>
                <a:off x="2480264" y="2514922"/>
                <a:ext cx="533400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1" name="组合 12"/>
            <p:cNvGrpSpPr/>
            <p:nvPr/>
          </p:nvGrpSpPr>
          <p:grpSpPr>
            <a:xfrm>
              <a:off x="3826" y="7630"/>
              <a:ext cx="2503" cy="1120"/>
              <a:chOff x="1821451" y="3691260"/>
              <a:chExt cx="1192213" cy="533400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29"/>
              <p:cNvSpPr>
                <a:spLocks noChangeArrowheads="1"/>
              </p:cNvSpPr>
              <p:nvPr/>
            </p:nvSpPr>
            <p:spPr bwMode="auto">
              <a:xfrm>
                <a:off x="1821451" y="3691260"/>
                <a:ext cx="927100" cy="533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2" name="Oval 32"/>
              <p:cNvSpPr>
                <a:spLocks noChangeArrowheads="1"/>
              </p:cNvSpPr>
              <p:nvPr/>
            </p:nvSpPr>
            <p:spPr bwMode="auto">
              <a:xfrm>
                <a:off x="2480264" y="3691260"/>
                <a:ext cx="533400" cy="533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26" y="6392"/>
              <a:ext cx="3902" cy="1120"/>
              <a:chOff x="1821451" y="3103885"/>
              <a:chExt cx="1858963" cy="533400"/>
            </a:xfrm>
            <a:solidFill>
              <a:schemeClr val="bg1">
                <a:lumMod val="75000"/>
              </a:schemeClr>
            </a:solidFill>
          </p:grpSpPr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1821451" y="3103885"/>
                <a:ext cx="1593850" cy="533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3" name="Oval 33"/>
              <p:cNvSpPr>
                <a:spLocks noChangeArrowheads="1"/>
              </p:cNvSpPr>
              <p:nvPr/>
            </p:nvSpPr>
            <p:spPr bwMode="auto">
              <a:xfrm>
                <a:off x="3147014" y="3103885"/>
                <a:ext cx="533400" cy="5334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3826" y="3921"/>
              <a:ext cx="3902" cy="1120"/>
              <a:chOff x="1821451" y="1927547"/>
              <a:chExt cx="1858963" cy="533400"/>
            </a:xfrm>
            <a:solidFill>
              <a:schemeClr val="bg1">
                <a:lumMod val="50000"/>
              </a:schemeClr>
            </a:solidFill>
          </p:grpSpPr>
          <p:sp>
            <p:nvSpPr>
              <p:cNvPr id="47" name="Rectangle 27"/>
              <p:cNvSpPr>
                <a:spLocks noChangeArrowheads="1"/>
              </p:cNvSpPr>
              <p:nvPr/>
            </p:nvSpPr>
            <p:spPr bwMode="auto">
              <a:xfrm>
                <a:off x="1821451" y="1927547"/>
                <a:ext cx="1593850" cy="533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4" name="Oval 34"/>
              <p:cNvSpPr>
                <a:spLocks noChangeArrowheads="1"/>
              </p:cNvSpPr>
              <p:nvPr/>
            </p:nvSpPr>
            <p:spPr bwMode="auto">
              <a:xfrm>
                <a:off x="3147014" y="1927547"/>
                <a:ext cx="533400" cy="5334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4" name="组合 67"/>
            <p:cNvGrpSpPr/>
            <p:nvPr/>
          </p:nvGrpSpPr>
          <p:grpSpPr>
            <a:xfrm>
              <a:off x="5509" y="5398"/>
              <a:ext cx="517" cy="637"/>
              <a:chOff x="2805113" y="2500313"/>
              <a:chExt cx="246063" cy="303212"/>
            </a:xfrm>
          </p:grpSpPr>
          <p:sp>
            <p:nvSpPr>
              <p:cNvPr id="55" name="Freeform 35"/>
              <p:cNvSpPr/>
              <p:nvPr/>
            </p:nvSpPr>
            <p:spPr bwMode="auto">
              <a:xfrm>
                <a:off x="2868613" y="2500313"/>
                <a:ext cx="182563" cy="192087"/>
              </a:xfrm>
              <a:custGeom>
                <a:avLst/>
                <a:gdLst>
                  <a:gd name="T0" fmla="*/ 29 w 57"/>
                  <a:gd name="T1" fmla="*/ 15 h 60"/>
                  <a:gd name="T2" fmla="*/ 23 w 57"/>
                  <a:gd name="T3" fmla="*/ 14 h 60"/>
                  <a:gd name="T4" fmla="*/ 23 w 57"/>
                  <a:gd name="T5" fmla="*/ 0 h 60"/>
                  <a:gd name="T6" fmla="*/ 0 w 57"/>
                  <a:gd name="T7" fmla="*/ 23 h 60"/>
                  <a:gd name="T8" fmla="*/ 23 w 57"/>
                  <a:gd name="T9" fmla="*/ 45 h 60"/>
                  <a:gd name="T10" fmla="*/ 23 w 57"/>
                  <a:gd name="T11" fmla="*/ 31 h 60"/>
                  <a:gd name="T12" fmla="*/ 44 w 57"/>
                  <a:gd name="T13" fmla="*/ 50 h 60"/>
                  <a:gd name="T14" fmla="*/ 36 w 57"/>
                  <a:gd name="T15" fmla="*/ 60 h 60"/>
                  <a:gd name="T16" fmla="*/ 54 w 57"/>
                  <a:gd name="T17" fmla="*/ 46 h 60"/>
                  <a:gd name="T18" fmla="*/ 29 w 57"/>
                  <a:gd name="T19" fmla="*/ 1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60">
                    <a:moveTo>
                      <a:pt x="29" y="15"/>
                    </a:moveTo>
                    <a:cubicBezTo>
                      <a:pt x="27" y="15"/>
                      <a:pt x="25" y="14"/>
                      <a:pt x="23" y="1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40" y="32"/>
                      <a:pt x="47" y="40"/>
                      <a:pt x="44" y="50"/>
                    </a:cubicBezTo>
                    <a:cubicBezTo>
                      <a:pt x="43" y="54"/>
                      <a:pt x="40" y="57"/>
                      <a:pt x="36" y="60"/>
                    </a:cubicBezTo>
                    <a:cubicBezTo>
                      <a:pt x="45" y="58"/>
                      <a:pt x="52" y="53"/>
                      <a:pt x="54" y="46"/>
                    </a:cubicBezTo>
                    <a:cubicBezTo>
                      <a:pt x="57" y="34"/>
                      <a:pt x="46" y="20"/>
                      <a:pt x="29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6" name="Freeform 36"/>
              <p:cNvSpPr/>
              <p:nvPr/>
            </p:nvSpPr>
            <p:spPr bwMode="auto">
              <a:xfrm>
                <a:off x="2805113" y="2611438"/>
                <a:ext cx="182563" cy="192087"/>
              </a:xfrm>
              <a:custGeom>
                <a:avLst/>
                <a:gdLst>
                  <a:gd name="T0" fmla="*/ 28 w 57"/>
                  <a:gd name="T1" fmla="*/ 44 h 60"/>
                  <a:gd name="T2" fmla="*/ 34 w 57"/>
                  <a:gd name="T3" fmla="*/ 46 h 60"/>
                  <a:gd name="T4" fmla="*/ 34 w 57"/>
                  <a:gd name="T5" fmla="*/ 60 h 60"/>
                  <a:gd name="T6" fmla="*/ 57 w 57"/>
                  <a:gd name="T7" fmla="*/ 37 h 60"/>
                  <a:gd name="T8" fmla="*/ 34 w 57"/>
                  <a:gd name="T9" fmla="*/ 15 h 60"/>
                  <a:gd name="T10" fmla="*/ 34 w 57"/>
                  <a:gd name="T11" fmla="*/ 29 h 60"/>
                  <a:gd name="T12" fmla="*/ 13 w 57"/>
                  <a:gd name="T13" fmla="*/ 10 h 60"/>
                  <a:gd name="T14" fmla="*/ 21 w 57"/>
                  <a:gd name="T15" fmla="*/ 0 h 60"/>
                  <a:gd name="T16" fmla="*/ 3 w 57"/>
                  <a:gd name="T17" fmla="*/ 14 h 60"/>
                  <a:gd name="T18" fmla="*/ 28 w 57"/>
                  <a:gd name="T19" fmla="*/ 4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60">
                    <a:moveTo>
                      <a:pt x="28" y="44"/>
                    </a:moveTo>
                    <a:cubicBezTo>
                      <a:pt x="30" y="45"/>
                      <a:pt x="32" y="45"/>
                      <a:pt x="34" y="46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17" y="28"/>
                      <a:pt x="10" y="19"/>
                      <a:pt x="13" y="10"/>
                    </a:cubicBezTo>
                    <a:cubicBezTo>
                      <a:pt x="14" y="5"/>
                      <a:pt x="17" y="2"/>
                      <a:pt x="21" y="0"/>
                    </a:cubicBezTo>
                    <a:cubicBezTo>
                      <a:pt x="12" y="2"/>
                      <a:pt x="5" y="7"/>
                      <a:pt x="3" y="14"/>
                    </a:cubicBezTo>
                    <a:cubicBezTo>
                      <a:pt x="0" y="26"/>
                      <a:pt x="11" y="40"/>
                      <a:pt x="2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5" name="组合 69"/>
            <p:cNvGrpSpPr/>
            <p:nvPr/>
          </p:nvGrpSpPr>
          <p:grpSpPr>
            <a:xfrm>
              <a:off x="5536" y="7945"/>
              <a:ext cx="463" cy="410"/>
              <a:chOff x="2817813" y="3713163"/>
              <a:chExt cx="220662" cy="195262"/>
            </a:xfrm>
          </p:grpSpPr>
          <p:sp>
            <p:nvSpPr>
              <p:cNvPr id="57" name="Freeform 37"/>
              <p:cNvSpPr>
                <a:spLocks noEditPoints="1"/>
              </p:cNvSpPr>
              <p:nvPr/>
            </p:nvSpPr>
            <p:spPr bwMode="auto">
              <a:xfrm>
                <a:off x="2817813" y="3713163"/>
                <a:ext cx="153988" cy="195262"/>
              </a:xfrm>
              <a:custGeom>
                <a:avLst/>
                <a:gdLst>
                  <a:gd name="T0" fmla="*/ 24 w 48"/>
                  <a:gd name="T1" fmla="*/ 27 h 61"/>
                  <a:gd name="T2" fmla="*/ 0 w 48"/>
                  <a:gd name="T3" fmla="*/ 59 h 61"/>
                  <a:gd name="T4" fmla="*/ 0 w 48"/>
                  <a:gd name="T5" fmla="*/ 61 h 61"/>
                  <a:gd name="T6" fmla="*/ 48 w 48"/>
                  <a:gd name="T7" fmla="*/ 61 h 61"/>
                  <a:gd name="T8" fmla="*/ 48 w 48"/>
                  <a:gd name="T9" fmla="*/ 59 h 61"/>
                  <a:gd name="T10" fmla="*/ 24 w 48"/>
                  <a:gd name="T11" fmla="*/ 27 h 61"/>
                  <a:gd name="T12" fmla="*/ 24 w 48"/>
                  <a:gd name="T13" fmla="*/ 23 h 61"/>
                  <a:gd name="T14" fmla="*/ 36 w 48"/>
                  <a:gd name="T15" fmla="*/ 11 h 61"/>
                  <a:gd name="T16" fmla="*/ 24 w 48"/>
                  <a:gd name="T17" fmla="*/ 0 h 61"/>
                  <a:gd name="T18" fmla="*/ 12 w 48"/>
                  <a:gd name="T19" fmla="*/ 11 h 61"/>
                  <a:gd name="T20" fmla="*/ 24 w 48"/>
                  <a:gd name="T21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1">
                    <a:moveTo>
                      <a:pt x="24" y="27"/>
                    </a:moveTo>
                    <a:cubicBezTo>
                      <a:pt x="11" y="27"/>
                      <a:pt x="0" y="41"/>
                      <a:pt x="0" y="59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0"/>
                      <a:pt x="48" y="60"/>
                      <a:pt x="48" y="59"/>
                    </a:cubicBezTo>
                    <a:cubicBezTo>
                      <a:pt x="48" y="41"/>
                      <a:pt x="37" y="27"/>
                      <a:pt x="24" y="27"/>
                    </a:cubicBezTo>
                    <a:close/>
                    <a:moveTo>
                      <a:pt x="24" y="23"/>
                    </a:moveTo>
                    <a:cubicBezTo>
                      <a:pt x="31" y="23"/>
                      <a:pt x="36" y="18"/>
                      <a:pt x="36" y="11"/>
                    </a:cubicBezTo>
                    <a:cubicBezTo>
                      <a:pt x="36" y="5"/>
                      <a:pt x="31" y="0"/>
                      <a:pt x="24" y="0"/>
                    </a:cubicBezTo>
                    <a:cubicBezTo>
                      <a:pt x="17" y="0"/>
                      <a:pt x="12" y="5"/>
                      <a:pt x="12" y="11"/>
                    </a:cubicBezTo>
                    <a:cubicBezTo>
                      <a:pt x="12" y="18"/>
                      <a:pt x="17" y="23"/>
                      <a:pt x="24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58" name="Freeform 38"/>
              <p:cNvSpPr>
                <a:spLocks noEditPoints="1"/>
              </p:cNvSpPr>
              <p:nvPr/>
            </p:nvSpPr>
            <p:spPr bwMode="auto">
              <a:xfrm>
                <a:off x="2962275" y="3778250"/>
                <a:ext cx="76200" cy="130175"/>
              </a:xfrm>
              <a:custGeom>
                <a:avLst/>
                <a:gdLst>
                  <a:gd name="T0" fmla="*/ 8 w 24"/>
                  <a:gd name="T1" fmla="*/ 18 h 41"/>
                  <a:gd name="T2" fmla="*/ 5 w 24"/>
                  <a:gd name="T3" fmla="*/ 19 h 41"/>
                  <a:gd name="T4" fmla="*/ 10 w 24"/>
                  <a:gd name="T5" fmla="*/ 39 h 41"/>
                  <a:gd name="T6" fmla="*/ 10 w 24"/>
                  <a:gd name="T7" fmla="*/ 41 h 41"/>
                  <a:gd name="T8" fmla="*/ 24 w 24"/>
                  <a:gd name="T9" fmla="*/ 41 h 41"/>
                  <a:gd name="T10" fmla="*/ 24 w 24"/>
                  <a:gd name="T11" fmla="*/ 40 h 41"/>
                  <a:gd name="T12" fmla="*/ 8 w 24"/>
                  <a:gd name="T13" fmla="*/ 18 h 41"/>
                  <a:gd name="T14" fmla="*/ 16 w 24"/>
                  <a:gd name="T15" fmla="*/ 8 h 41"/>
                  <a:gd name="T16" fmla="*/ 8 w 24"/>
                  <a:gd name="T17" fmla="*/ 0 h 41"/>
                  <a:gd name="T18" fmla="*/ 0 w 24"/>
                  <a:gd name="T19" fmla="*/ 8 h 41"/>
                  <a:gd name="T20" fmla="*/ 8 w 24"/>
                  <a:gd name="T21" fmla="*/ 16 h 41"/>
                  <a:gd name="T22" fmla="*/ 16 w 24"/>
                  <a:gd name="T23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41">
                    <a:moveTo>
                      <a:pt x="8" y="18"/>
                    </a:moveTo>
                    <a:cubicBezTo>
                      <a:pt x="7" y="18"/>
                      <a:pt x="6" y="18"/>
                      <a:pt x="5" y="19"/>
                    </a:cubicBezTo>
                    <a:cubicBezTo>
                      <a:pt x="8" y="24"/>
                      <a:pt x="10" y="32"/>
                      <a:pt x="10" y="39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0"/>
                      <a:pt x="24" y="40"/>
                    </a:cubicBezTo>
                    <a:cubicBezTo>
                      <a:pt x="24" y="28"/>
                      <a:pt x="17" y="18"/>
                      <a:pt x="8" y="18"/>
                    </a:cubicBezTo>
                    <a:close/>
                    <a:moveTo>
                      <a:pt x="16" y="8"/>
                    </a:moveTo>
                    <a:cubicBezTo>
                      <a:pt x="16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3" y="16"/>
                      <a:pt x="16" y="12"/>
                      <a:pt x="16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6" name="组合 66"/>
            <p:cNvGrpSpPr/>
            <p:nvPr/>
          </p:nvGrpSpPr>
          <p:grpSpPr>
            <a:xfrm>
              <a:off x="6965" y="4204"/>
              <a:ext cx="407" cy="550"/>
              <a:chOff x="3498850" y="1931988"/>
              <a:chExt cx="193675" cy="261937"/>
            </a:xfrm>
          </p:grpSpPr>
          <p:sp>
            <p:nvSpPr>
              <p:cNvPr id="59" name="Freeform 39"/>
              <p:cNvSpPr>
                <a:spLocks noEditPoints="1"/>
              </p:cNvSpPr>
              <p:nvPr/>
            </p:nvSpPr>
            <p:spPr bwMode="auto">
              <a:xfrm>
                <a:off x="3498850" y="1931988"/>
                <a:ext cx="193675" cy="261937"/>
              </a:xfrm>
              <a:custGeom>
                <a:avLst/>
                <a:gdLst>
                  <a:gd name="T0" fmla="*/ 122 w 122"/>
                  <a:gd name="T1" fmla="*/ 32 h 165"/>
                  <a:gd name="T2" fmla="*/ 88 w 122"/>
                  <a:gd name="T3" fmla="*/ 0 h 165"/>
                  <a:gd name="T4" fmla="*/ 0 w 122"/>
                  <a:gd name="T5" fmla="*/ 0 h 165"/>
                  <a:gd name="T6" fmla="*/ 0 w 122"/>
                  <a:gd name="T7" fmla="*/ 165 h 165"/>
                  <a:gd name="T8" fmla="*/ 122 w 122"/>
                  <a:gd name="T9" fmla="*/ 165 h 165"/>
                  <a:gd name="T10" fmla="*/ 122 w 122"/>
                  <a:gd name="T11" fmla="*/ 32 h 165"/>
                  <a:gd name="T12" fmla="*/ 108 w 122"/>
                  <a:gd name="T13" fmla="*/ 38 h 165"/>
                  <a:gd name="T14" fmla="*/ 86 w 122"/>
                  <a:gd name="T15" fmla="*/ 38 h 165"/>
                  <a:gd name="T16" fmla="*/ 86 w 122"/>
                  <a:gd name="T17" fmla="*/ 16 h 165"/>
                  <a:gd name="T18" fmla="*/ 108 w 122"/>
                  <a:gd name="T19" fmla="*/ 38 h 165"/>
                  <a:gd name="T20" fmla="*/ 108 w 122"/>
                  <a:gd name="T21" fmla="*/ 153 h 165"/>
                  <a:gd name="T22" fmla="*/ 14 w 122"/>
                  <a:gd name="T23" fmla="*/ 153 h 165"/>
                  <a:gd name="T24" fmla="*/ 14 w 122"/>
                  <a:gd name="T25" fmla="*/ 14 h 165"/>
                  <a:gd name="T26" fmla="*/ 72 w 122"/>
                  <a:gd name="T27" fmla="*/ 14 h 165"/>
                  <a:gd name="T28" fmla="*/ 72 w 122"/>
                  <a:gd name="T29" fmla="*/ 50 h 165"/>
                  <a:gd name="T30" fmla="*/ 108 w 122"/>
                  <a:gd name="T31" fmla="*/ 50 h 165"/>
                  <a:gd name="T32" fmla="*/ 108 w 122"/>
                  <a:gd name="T33" fmla="*/ 15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165">
                    <a:moveTo>
                      <a:pt x="122" y="32"/>
                    </a:moveTo>
                    <a:lnTo>
                      <a:pt x="88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22" y="165"/>
                    </a:lnTo>
                    <a:lnTo>
                      <a:pt x="122" y="32"/>
                    </a:lnTo>
                    <a:close/>
                    <a:moveTo>
                      <a:pt x="108" y="38"/>
                    </a:moveTo>
                    <a:lnTo>
                      <a:pt x="86" y="38"/>
                    </a:lnTo>
                    <a:lnTo>
                      <a:pt x="86" y="16"/>
                    </a:lnTo>
                    <a:lnTo>
                      <a:pt x="108" y="38"/>
                    </a:lnTo>
                    <a:close/>
                    <a:moveTo>
                      <a:pt x="108" y="153"/>
                    </a:moveTo>
                    <a:lnTo>
                      <a:pt x="14" y="153"/>
                    </a:lnTo>
                    <a:lnTo>
                      <a:pt x="14" y="14"/>
                    </a:lnTo>
                    <a:lnTo>
                      <a:pt x="72" y="14"/>
                    </a:lnTo>
                    <a:lnTo>
                      <a:pt x="72" y="50"/>
                    </a:lnTo>
                    <a:lnTo>
                      <a:pt x="108" y="50"/>
                    </a:lnTo>
                    <a:lnTo>
                      <a:pt x="108" y="1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0" name="Rectangle 40"/>
              <p:cNvSpPr>
                <a:spLocks noChangeArrowheads="1"/>
              </p:cNvSpPr>
              <p:nvPr/>
            </p:nvSpPr>
            <p:spPr bwMode="auto">
              <a:xfrm>
                <a:off x="3536950" y="2001838"/>
                <a:ext cx="117475" cy="95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1" name="Rectangle 41"/>
              <p:cNvSpPr>
                <a:spLocks noChangeArrowheads="1"/>
              </p:cNvSpPr>
              <p:nvPr/>
            </p:nvSpPr>
            <p:spPr bwMode="auto">
              <a:xfrm>
                <a:off x="3536950" y="2039938"/>
                <a:ext cx="117475" cy="95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2" name="Rectangle 42"/>
              <p:cNvSpPr>
                <a:spLocks noChangeArrowheads="1"/>
              </p:cNvSpPr>
              <p:nvPr/>
            </p:nvSpPr>
            <p:spPr bwMode="auto">
              <a:xfrm>
                <a:off x="3536950" y="2078038"/>
                <a:ext cx="117475" cy="95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3" name="Rectangle 43"/>
              <p:cNvSpPr>
                <a:spLocks noChangeArrowheads="1"/>
              </p:cNvSpPr>
              <p:nvPr/>
            </p:nvSpPr>
            <p:spPr bwMode="auto">
              <a:xfrm>
                <a:off x="3536950" y="2116138"/>
                <a:ext cx="117475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  <p:grpSp>
          <p:nvGrpSpPr>
            <p:cNvPr id="17" name="组合 68"/>
            <p:cNvGrpSpPr/>
            <p:nvPr/>
          </p:nvGrpSpPr>
          <p:grpSpPr>
            <a:xfrm>
              <a:off x="6932" y="6745"/>
              <a:ext cx="537" cy="483"/>
              <a:chOff x="3482975" y="3141663"/>
              <a:chExt cx="255588" cy="230187"/>
            </a:xfrm>
          </p:grpSpPr>
          <p:sp>
            <p:nvSpPr>
              <p:cNvPr id="64" name="Freeform 44"/>
              <p:cNvSpPr/>
              <p:nvPr/>
            </p:nvSpPr>
            <p:spPr bwMode="auto">
              <a:xfrm>
                <a:off x="3482975" y="3141663"/>
                <a:ext cx="152400" cy="134937"/>
              </a:xfrm>
              <a:custGeom>
                <a:avLst/>
                <a:gdLst>
                  <a:gd name="T0" fmla="*/ 40 w 48"/>
                  <a:gd name="T1" fmla="*/ 13 h 42"/>
                  <a:gd name="T2" fmla="*/ 48 w 48"/>
                  <a:gd name="T3" fmla="*/ 7 h 42"/>
                  <a:gd name="T4" fmla="*/ 28 w 48"/>
                  <a:gd name="T5" fmla="*/ 7 h 42"/>
                  <a:gd name="T6" fmla="*/ 23 w 48"/>
                  <a:gd name="T7" fmla="*/ 0 h 42"/>
                  <a:gd name="T8" fmla="*/ 9 w 48"/>
                  <a:gd name="T9" fmla="*/ 0 h 42"/>
                  <a:gd name="T10" fmla="*/ 0 w 48"/>
                  <a:gd name="T11" fmla="*/ 9 h 42"/>
                  <a:gd name="T12" fmla="*/ 0 w 48"/>
                  <a:gd name="T13" fmla="*/ 42 h 42"/>
                  <a:gd name="T14" fmla="*/ 36 w 48"/>
                  <a:gd name="T15" fmla="*/ 42 h 42"/>
                  <a:gd name="T16" fmla="*/ 40 w 48"/>
                  <a:gd name="T17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2">
                    <a:moveTo>
                      <a:pt x="40" y="13"/>
                    </a:moveTo>
                    <a:cubicBezTo>
                      <a:pt x="42" y="10"/>
                      <a:pt x="45" y="9"/>
                      <a:pt x="4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15" y="0"/>
                      <a:pt x="9" y="0"/>
                    </a:cubicBezTo>
                    <a:cubicBezTo>
                      <a:pt x="3" y="0"/>
                      <a:pt x="0" y="1"/>
                      <a:pt x="0" y="9"/>
                    </a:cubicBezTo>
                    <a:cubicBezTo>
                      <a:pt x="0" y="17"/>
                      <a:pt x="0" y="42"/>
                      <a:pt x="0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0" y="32"/>
                      <a:pt x="32" y="21"/>
                      <a:pt x="4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5" name="Freeform 45"/>
              <p:cNvSpPr>
                <a:spLocks noEditPoints="1"/>
              </p:cNvSpPr>
              <p:nvPr/>
            </p:nvSpPr>
            <p:spPr bwMode="auto">
              <a:xfrm>
                <a:off x="3597275" y="3170238"/>
                <a:ext cx="141288" cy="134937"/>
              </a:xfrm>
              <a:custGeom>
                <a:avLst/>
                <a:gdLst>
                  <a:gd name="T0" fmla="*/ 36 w 44"/>
                  <a:gd name="T1" fmla="*/ 7 h 42"/>
                  <a:gd name="T2" fmla="*/ 8 w 44"/>
                  <a:gd name="T3" fmla="*/ 7 h 42"/>
                  <a:gd name="T4" fmla="*/ 8 w 44"/>
                  <a:gd name="T5" fmla="*/ 35 h 42"/>
                  <a:gd name="T6" fmla="*/ 36 w 44"/>
                  <a:gd name="T7" fmla="*/ 35 h 42"/>
                  <a:gd name="T8" fmla="*/ 36 w 44"/>
                  <a:gd name="T9" fmla="*/ 7 h 42"/>
                  <a:gd name="T10" fmla="*/ 12 w 44"/>
                  <a:gd name="T11" fmla="*/ 31 h 42"/>
                  <a:gd name="T12" fmla="*/ 12 w 44"/>
                  <a:gd name="T13" fmla="*/ 11 h 42"/>
                  <a:gd name="T14" fmla="*/ 32 w 44"/>
                  <a:gd name="T15" fmla="*/ 11 h 42"/>
                  <a:gd name="T16" fmla="*/ 32 w 44"/>
                  <a:gd name="T17" fmla="*/ 31 h 42"/>
                  <a:gd name="T18" fmla="*/ 12 w 44"/>
                  <a:gd name="T1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2">
                    <a:moveTo>
                      <a:pt x="36" y="7"/>
                    </a:moveTo>
                    <a:cubicBezTo>
                      <a:pt x="28" y="0"/>
                      <a:pt x="16" y="0"/>
                      <a:pt x="8" y="7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16" y="42"/>
                      <a:pt x="28" y="42"/>
                      <a:pt x="36" y="35"/>
                    </a:cubicBezTo>
                    <a:cubicBezTo>
                      <a:pt x="44" y="27"/>
                      <a:pt x="44" y="15"/>
                      <a:pt x="36" y="7"/>
                    </a:cubicBezTo>
                    <a:close/>
                    <a:moveTo>
                      <a:pt x="12" y="31"/>
                    </a:moveTo>
                    <a:cubicBezTo>
                      <a:pt x="7" y="25"/>
                      <a:pt x="7" y="17"/>
                      <a:pt x="12" y="11"/>
                    </a:cubicBezTo>
                    <a:cubicBezTo>
                      <a:pt x="18" y="6"/>
                      <a:pt x="26" y="6"/>
                      <a:pt x="32" y="11"/>
                    </a:cubicBezTo>
                    <a:cubicBezTo>
                      <a:pt x="37" y="17"/>
                      <a:pt x="37" y="25"/>
                      <a:pt x="32" y="31"/>
                    </a:cubicBezTo>
                    <a:cubicBezTo>
                      <a:pt x="26" y="36"/>
                      <a:pt x="18" y="36"/>
                      <a:pt x="12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6" name="Freeform 46"/>
              <p:cNvSpPr>
                <a:spLocks noEditPoints="1"/>
              </p:cNvSpPr>
              <p:nvPr/>
            </p:nvSpPr>
            <p:spPr bwMode="auto">
              <a:xfrm>
                <a:off x="3530600" y="3286125"/>
                <a:ext cx="88900" cy="85725"/>
              </a:xfrm>
              <a:custGeom>
                <a:avLst/>
                <a:gdLst>
                  <a:gd name="T0" fmla="*/ 26 w 28"/>
                  <a:gd name="T1" fmla="*/ 1 h 27"/>
                  <a:gd name="T2" fmla="*/ 20 w 28"/>
                  <a:gd name="T3" fmla="*/ 1 h 27"/>
                  <a:gd name="T4" fmla="*/ 20 w 28"/>
                  <a:gd name="T5" fmla="*/ 1 h 27"/>
                  <a:gd name="T6" fmla="*/ 26 w 28"/>
                  <a:gd name="T7" fmla="*/ 7 h 27"/>
                  <a:gd name="T8" fmla="*/ 26 w 28"/>
                  <a:gd name="T9" fmla="*/ 7 h 27"/>
                  <a:gd name="T10" fmla="*/ 26 w 28"/>
                  <a:gd name="T11" fmla="*/ 1 h 27"/>
                  <a:gd name="T12" fmla="*/ 1 w 28"/>
                  <a:gd name="T13" fmla="*/ 20 h 27"/>
                  <a:gd name="T14" fmla="*/ 1 w 28"/>
                  <a:gd name="T15" fmla="*/ 25 h 27"/>
                  <a:gd name="T16" fmla="*/ 7 w 28"/>
                  <a:gd name="T17" fmla="*/ 25 h 27"/>
                  <a:gd name="T18" fmla="*/ 24 w 28"/>
                  <a:gd name="T19" fmla="*/ 9 h 27"/>
                  <a:gd name="T20" fmla="*/ 18 w 28"/>
                  <a:gd name="T21" fmla="*/ 3 h 27"/>
                  <a:gd name="T22" fmla="*/ 1 w 28"/>
                  <a:gd name="T23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7">
                    <a:moveTo>
                      <a:pt x="26" y="1"/>
                    </a:moveTo>
                    <a:cubicBezTo>
                      <a:pt x="25" y="0"/>
                      <a:pt x="22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8" y="5"/>
                      <a:pt x="28" y="3"/>
                      <a:pt x="26" y="1"/>
                    </a:cubicBezTo>
                    <a:close/>
                    <a:moveTo>
                      <a:pt x="1" y="20"/>
                    </a:moveTo>
                    <a:cubicBezTo>
                      <a:pt x="0" y="21"/>
                      <a:pt x="0" y="24"/>
                      <a:pt x="1" y="25"/>
                    </a:cubicBezTo>
                    <a:cubicBezTo>
                      <a:pt x="3" y="27"/>
                      <a:pt x="6" y="27"/>
                      <a:pt x="7" y="2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18" y="3"/>
                      <a:pt x="18" y="3"/>
                      <a:pt x="18" y="3"/>
                    </a:cubicBez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</p:grpSp>
      <p:cxnSp>
        <p:nvCxnSpPr>
          <p:cNvPr id="79" name="直接连接符 78"/>
          <p:cNvCxnSpPr/>
          <p:nvPr/>
        </p:nvCxnSpPr>
        <p:spPr>
          <a:xfrm>
            <a:off x="5928009" y="1918327"/>
            <a:ext cx="0" cy="3392185"/>
          </a:xfrm>
          <a:prstGeom prst="line">
            <a:avLst/>
          </a:prstGeom>
          <a:ln w="6350">
            <a:solidFill>
              <a:srgbClr val="20202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60"/>
          <p:cNvSpPr txBox="1"/>
          <p:nvPr/>
        </p:nvSpPr>
        <p:spPr bwMode="auto">
          <a:xfrm>
            <a:off x="3770630" y="235267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18" name="TextBox 60"/>
          <p:cNvSpPr txBox="1"/>
          <p:nvPr/>
        </p:nvSpPr>
        <p:spPr bwMode="auto">
          <a:xfrm>
            <a:off x="2825115" y="313563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19" name="TextBox 60"/>
          <p:cNvSpPr txBox="1"/>
          <p:nvPr/>
        </p:nvSpPr>
        <p:spPr bwMode="auto">
          <a:xfrm>
            <a:off x="3770630" y="392303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0" name="TextBox 60"/>
          <p:cNvSpPr txBox="1"/>
          <p:nvPr/>
        </p:nvSpPr>
        <p:spPr bwMode="auto">
          <a:xfrm>
            <a:off x="2825115" y="4683760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1" name="TextBox 60"/>
          <p:cNvSpPr txBox="1"/>
          <p:nvPr/>
        </p:nvSpPr>
        <p:spPr bwMode="auto">
          <a:xfrm>
            <a:off x="6706235" y="226250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2" name="Rectangle 6"/>
          <p:cNvSpPr/>
          <p:nvPr/>
        </p:nvSpPr>
        <p:spPr>
          <a:xfrm>
            <a:off x="6706235" y="2606675"/>
            <a:ext cx="3565525" cy="1007745"/>
          </a:xfrm>
          <a:prstGeom prst="rect">
            <a:avLst/>
          </a:prstGeom>
        </p:spPr>
        <p:txBody>
          <a:bodyPr wrap="square" lIns="0" tIns="0" rIns="0" bIns="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此处输入所需要的文本内容，可以复制后仅粘贴文本；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</p:txBody>
      </p:sp>
      <p:sp>
        <p:nvSpPr>
          <p:cNvPr id="23" name="TextBox 60"/>
          <p:cNvSpPr txBox="1"/>
          <p:nvPr/>
        </p:nvSpPr>
        <p:spPr bwMode="auto">
          <a:xfrm>
            <a:off x="6706235" y="395287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5" name="Rectangle 6"/>
          <p:cNvSpPr/>
          <p:nvPr/>
        </p:nvSpPr>
        <p:spPr>
          <a:xfrm>
            <a:off x="6706235" y="4346575"/>
            <a:ext cx="3565525" cy="1007745"/>
          </a:xfrm>
          <a:prstGeom prst="rect">
            <a:avLst/>
          </a:prstGeom>
        </p:spPr>
        <p:txBody>
          <a:bodyPr wrap="square" lIns="0" tIns="0" rIns="0" bIns="0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此处输入所需要的文本内容，可以复制后仅粘贴文本；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</p:txBody>
      </p:sp>
    </p:spTree>
    <p:extLst>
      <p:ext uri="{BB962C8B-B14F-4D97-AF65-F5344CB8AC3E}">
        <p14:creationId xmlns:p14="http://schemas.microsoft.com/office/powerpoint/2010/main" val="58319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2645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518920" y="1779270"/>
            <a:ext cx="2402840" cy="3530600"/>
            <a:chOff x="2747" y="2602"/>
            <a:chExt cx="3784" cy="5560"/>
          </a:xfrm>
        </p:grpSpPr>
        <p:grpSp>
          <p:nvGrpSpPr>
            <p:cNvPr id="8" name="组合 7"/>
            <p:cNvGrpSpPr/>
            <p:nvPr/>
          </p:nvGrpSpPr>
          <p:grpSpPr>
            <a:xfrm>
              <a:off x="2947" y="2802"/>
              <a:ext cx="3585" cy="5361"/>
              <a:chOff x="1295" y="1680"/>
              <a:chExt cx="16545" cy="7462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组合 2"/>
            <p:cNvGrpSpPr/>
            <p:nvPr/>
          </p:nvGrpSpPr>
          <p:grpSpPr>
            <a:xfrm>
              <a:off x="2747" y="2602"/>
              <a:ext cx="3585" cy="5361"/>
              <a:chOff x="1295" y="1680"/>
              <a:chExt cx="16545" cy="7462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4830445" y="1779270"/>
            <a:ext cx="2402840" cy="3530600"/>
            <a:chOff x="2747" y="2602"/>
            <a:chExt cx="3784" cy="5560"/>
          </a:xfrm>
        </p:grpSpPr>
        <p:grpSp>
          <p:nvGrpSpPr>
            <p:cNvPr id="15" name="组合 14"/>
            <p:cNvGrpSpPr/>
            <p:nvPr/>
          </p:nvGrpSpPr>
          <p:grpSpPr>
            <a:xfrm>
              <a:off x="2947" y="2802"/>
              <a:ext cx="3585" cy="5361"/>
              <a:chOff x="1295" y="1680"/>
              <a:chExt cx="16545" cy="746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2747" y="2602"/>
              <a:ext cx="3585" cy="5361"/>
              <a:chOff x="1295" y="1680"/>
              <a:chExt cx="16545" cy="746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/>
          <p:cNvGrpSpPr/>
          <p:nvPr/>
        </p:nvGrpSpPr>
        <p:grpSpPr>
          <a:xfrm>
            <a:off x="8141970" y="1779270"/>
            <a:ext cx="2402840" cy="3530600"/>
            <a:chOff x="2747" y="2602"/>
            <a:chExt cx="3784" cy="5560"/>
          </a:xfrm>
        </p:grpSpPr>
        <p:grpSp>
          <p:nvGrpSpPr>
            <p:cNvPr id="26" name="组合 25"/>
            <p:cNvGrpSpPr/>
            <p:nvPr/>
          </p:nvGrpSpPr>
          <p:grpSpPr>
            <a:xfrm>
              <a:off x="2947" y="2802"/>
              <a:ext cx="3585" cy="5361"/>
              <a:chOff x="1295" y="1680"/>
              <a:chExt cx="16545" cy="746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2747" y="2602"/>
              <a:ext cx="3585" cy="5361"/>
              <a:chOff x="1295" y="1680"/>
              <a:chExt cx="16545" cy="7462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extBox 60"/>
          <p:cNvSpPr txBox="1"/>
          <p:nvPr/>
        </p:nvSpPr>
        <p:spPr bwMode="auto">
          <a:xfrm>
            <a:off x="5210175" y="221170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7" name="Rectangle 6"/>
          <p:cNvSpPr/>
          <p:nvPr/>
        </p:nvSpPr>
        <p:spPr>
          <a:xfrm>
            <a:off x="5055870" y="2615565"/>
            <a:ext cx="1953260" cy="2411095"/>
          </a:xfrm>
          <a:prstGeom prst="rect">
            <a:avLst/>
          </a:prstGeom>
        </p:spPr>
        <p:txBody>
          <a:bodyPr wrap="square" lIns="0" tIns="0" rIns="0" bIns="0"/>
          <a:lstStyle/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ea"/>
            </a:endParaRPr>
          </a:p>
        </p:txBody>
      </p:sp>
      <p:sp>
        <p:nvSpPr>
          <p:cNvPr id="38" name="TextBox 60"/>
          <p:cNvSpPr txBox="1"/>
          <p:nvPr/>
        </p:nvSpPr>
        <p:spPr bwMode="auto">
          <a:xfrm>
            <a:off x="8535035" y="221170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9" name="Rectangle 6"/>
          <p:cNvSpPr/>
          <p:nvPr/>
        </p:nvSpPr>
        <p:spPr>
          <a:xfrm>
            <a:off x="8380730" y="2615565"/>
            <a:ext cx="1953260" cy="2411095"/>
          </a:xfrm>
          <a:prstGeom prst="rect">
            <a:avLst/>
          </a:prstGeom>
        </p:spPr>
        <p:txBody>
          <a:bodyPr wrap="square" lIns="0" tIns="0" rIns="0" bIns="0"/>
          <a:lstStyle/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ea"/>
            </a:endParaRPr>
          </a:p>
        </p:txBody>
      </p:sp>
      <p:sp>
        <p:nvSpPr>
          <p:cNvPr id="40" name="TextBox 60"/>
          <p:cNvSpPr txBox="1"/>
          <p:nvPr/>
        </p:nvSpPr>
        <p:spPr bwMode="auto">
          <a:xfrm>
            <a:off x="1988185" y="2211705"/>
            <a:ext cx="164338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1" name="Rectangle 6"/>
          <p:cNvSpPr/>
          <p:nvPr/>
        </p:nvSpPr>
        <p:spPr>
          <a:xfrm>
            <a:off x="1833880" y="2615565"/>
            <a:ext cx="1953260" cy="2411095"/>
          </a:xfrm>
          <a:prstGeom prst="rect">
            <a:avLst/>
          </a:prstGeom>
        </p:spPr>
        <p:txBody>
          <a:bodyPr wrap="square" lIns="0" tIns="0" rIns="0" bIns="0"/>
          <a:lstStyle/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此处输入所需要的文本内容，可以复制后仅粘贴文本；</a:t>
            </a:r>
          </a:p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25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1"/>
          <p:cNvSpPr/>
          <p:nvPr/>
        </p:nvSpPr>
        <p:spPr>
          <a:xfrm rot="19805282">
            <a:off x="1457019" y="1551733"/>
            <a:ext cx="9349608" cy="4398753"/>
          </a:xfrm>
          <a:custGeom>
            <a:avLst/>
            <a:gdLst>
              <a:gd name="connsiteX0" fmla="*/ 9210674 w 9350488"/>
              <a:gd name="connsiteY0" fmla="*/ 3819266 h 4399344"/>
              <a:gd name="connsiteX1" fmla="*/ 9350488 w 9350488"/>
              <a:gd name="connsiteY1" fmla="*/ 4082226 h 4399344"/>
              <a:gd name="connsiteX2" fmla="*/ 9033370 w 9350488"/>
              <a:gd name="connsiteY2" fmla="*/ 4399344 h 4399344"/>
              <a:gd name="connsiteX3" fmla="*/ 6852320 w 9350488"/>
              <a:gd name="connsiteY3" fmla="*/ 4399344 h 4399344"/>
              <a:gd name="connsiteX4" fmla="*/ 6844759 w 9350488"/>
              <a:gd name="connsiteY4" fmla="*/ 4398581 h 4399344"/>
              <a:gd name="connsiteX5" fmla="*/ 6831730 w 9350488"/>
              <a:gd name="connsiteY5" fmla="*/ 4398964 h 4399344"/>
              <a:gd name="connsiteX6" fmla="*/ 6805150 w 9350488"/>
              <a:gd name="connsiteY6" fmla="*/ 4394589 h 4399344"/>
              <a:gd name="connsiteX7" fmla="*/ 6788410 w 9350488"/>
              <a:gd name="connsiteY7" fmla="*/ 4392901 h 4399344"/>
              <a:gd name="connsiteX8" fmla="*/ 6781081 w 9350488"/>
              <a:gd name="connsiteY8" fmla="*/ 4390626 h 4399344"/>
              <a:gd name="connsiteX9" fmla="*/ 6771692 w 9350488"/>
              <a:gd name="connsiteY9" fmla="*/ 4389080 h 4399344"/>
              <a:gd name="connsiteX10" fmla="*/ 6748678 w 9350488"/>
              <a:gd name="connsiteY10" fmla="*/ 4380567 h 4399344"/>
              <a:gd name="connsiteX11" fmla="*/ 6728884 w 9350488"/>
              <a:gd name="connsiteY11" fmla="*/ 4374423 h 4399344"/>
              <a:gd name="connsiteX12" fmla="*/ 6722076 w 9350488"/>
              <a:gd name="connsiteY12" fmla="*/ 4370728 h 4399344"/>
              <a:gd name="connsiteX13" fmla="*/ 6714626 w 9350488"/>
              <a:gd name="connsiteY13" fmla="*/ 4367972 h 4399344"/>
              <a:gd name="connsiteX14" fmla="*/ 6695104 w 9350488"/>
              <a:gd name="connsiteY14" fmla="*/ 4356088 h 4399344"/>
              <a:gd name="connsiteX15" fmla="*/ 6675017 w 9350488"/>
              <a:gd name="connsiteY15" fmla="*/ 4345185 h 4399344"/>
              <a:gd name="connsiteX16" fmla="*/ 6668890 w 9350488"/>
              <a:gd name="connsiteY16" fmla="*/ 4340130 h 4399344"/>
              <a:gd name="connsiteX17" fmla="*/ 6662274 w 9350488"/>
              <a:gd name="connsiteY17" fmla="*/ 4336102 h 4399344"/>
              <a:gd name="connsiteX18" fmla="*/ 6647012 w 9350488"/>
              <a:gd name="connsiteY18" fmla="*/ 4322079 h 4399344"/>
              <a:gd name="connsiteX19" fmla="*/ 6628085 w 9350488"/>
              <a:gd name="connsiteY19" fmla="*/ 4306462 h 4399344"/>
              <a:gd name="connsiteX20" fmla="*/ 6622029 w 9350488"/>
              <a:gd name="connsiteY20" fmla="*/ 4299122 h 4399344"/>
              <a:gd name="connsiteX21" fmla="*/ 6616378 w 9350488"/>
              <a:gd name="connsiteY21" fmla="*/ 4293931 h 4399344"/>
              <a:gd name="connsiteX22" fmla="*/ 6606505 w 9350488"/>
              <a:gd name="connsiteY22" fmla="*/ 4280307 h 4399344"/>
              <a:gd name="connsiteX23" fmla="*/ 6589361 w 9350488"/>
              <a:gd name="connsiteY23" fmla="*/ 4259529 h 4399344"/>
              <a:gd name="connsiteX24" fmla="*/ 6583143 w 9350488"/>
              <a:gd name="connsiteY24" fmla="*/ 4248073 h 4399344"/>
              <a:gd name="connsiteX25" fmla="*/ 6578683 w 9350488"/>
              <a:gd name="connsiteY25" fmla="*/ 4241920 h 4399344"/>
              <a:gd name="connsiteX26" fmla="*/ 5577164 w 9350488"/>
              <a:gd name="connsiteY26" fmla="*/ 2519482 h 4399344"/>
              <a:gd name="connsiteX27" fmla="*/ 3584720 w 9350488"/>
              <a:gd name="connsiteY27" fmla="*/ 2519482 h 4399344"/>
              <a:gd name="connsiteX28" fmla="*/ 3577151 w 9350488"/>
              <a:gd name="connsiteY28" fmla="*/ 2518719 h 4399344"/>
              <a:gd name="connsiteX29" fmla="*/ 3564128 w 9350488"/>
              <a:gd name="connsiteY29" fmla="*/ 2519102 h 4399344"/>
              <a:gd name="connsiteX30" fmla="*/ 3537559 w 9350488"/>
              <a:gd name="connsiteY30" fmla="*/ 2514728 h 4399344"/>
              <a:gd name="connsiteX31" fmla="*/ 3520810 w 9350488"/>
              <a:gd name="connsiteY31" fmla="*/ 2513039 h 4399344"/>
              <a:gd name="connsiteX32" fmla="*/ 3513476 w 9350488"/>
              <a:gd name="connsiteY32" fmla="*/ 2510763 h 4399344"/>
              <a:gd name="connsiteX33" fmla="*/ 3504091 w 9350488"/>
              <a:gd name="connsiteY33" fmla="*/ 2509217 h 4399344"/>
              <a:gd name="connsiteX34" fmla="*/ 3481082 w 9350488"/>
              <a:gd name="connsiteY34" fmla="*/ 2500707 h 4399344"/>
              <a:gd name="connsiteX35" fmla="*/ 3461284 w 9350488"/>
              <a:gd name="connsiteY35" fmla="*/ 2494561 h 4399344"/>
              <a:gd name="connsiteX36" fmla="*/ 3454474 w 9350488"/>
              <a:gd name="connsiteY36" fmla="*/ 2490865 h 4399344"/>
              <a:gd name="connsiteX37" fmla="*/ 3447024 w 9350488"/>
              <a:gd name="connsiteY37" fmla="*/ 2488109 h 4399344"/>
              <a:gd name="connsiteX38" fmla="*/ 3427503 w 9350488"/>
              <a:gd name="connsiteY38" fmla="*/ 2476226 h 4399344"/>
              <a:gd name="connsiteX39" fmla="*/ 3407416 w 9350488"/>
              <a:gd name="connsiteY39" fmla="*/ 2465323 h 4399344"/>
              <a:gd name="connsiteX40" fmla="*/ 3401290 w 9350488"/>
              <a:gd name="connsiteY40" fmla="*/ 2460268 h 4399344"/>
              <a:gd name="connsiteX41" fmla="*/ 3394672 w 9350488"/>
              <a:gd name="connsiteY41" fmla="*/ 2456239 h 4399344"/>
              <a:gd name="connsiteX42" fmla="*/ 3379407 w 9350488"/>
              <a:gd name="connsiteY42" fmla="*/ 2442213 h 4399344"/>
              <a:gd name="connsiteX43" fmla="*/ 3360484 w 9350488"/>
              <a:gd name="connsiteY43" fmla="*/ 2426600 h 4399344"/>
              <a:gd name="connsiteX44" fmla="*/ 3354430 w 9350488"/>
              <a:gd name="connsiteY44" fmla="*/ 2419263 h 4399344"/>
              <a:gd name="connsiteX45" fmla="*/ 3348776 w 9350488"/>
              <a:gd name="connsiteY45" fmla="*/ 2414068 h 4399344"/>
              <a:gd name="connsiteX46" fmla="*/ 3338897 w 9350488"/>
              <a:gd name="connsiteY46" fmla="*/ 2400437 h 4399344"/>
              <a:gd name="connsiteX47" fmla="*/ 3321761 w 9350488"/>
              <a:gd name="connsiteY47" fmla="*/ 2379667 h 4399344"/>
              <a:gd name="connsiteX48" fmla="*/ 3315545 w 9350488"/>
              <a:gd name="connsiteY48" fmla="*/ 2368216 h 4399344"/>
              <a:gd name="connsiteX49" fmla="*/ 3311081 w 9350488"/>
              <a:gd name="connsiteY49" fmla="*/ 2362057 h 4399344"/>
              <a:gd name="connsiteX50" fmla="*/ 2309562 w 9350488"/>
              <a:gd name="connsiteY50" fmla="*/ 639619 h 4399344"/>
              <a:gd name="connsiteX51" fmla="*/ 317118 w 9350488"/>
              <a:gd name="connsiteY51" fmla="*/ 639619 h 4399344"/>
              <a:gd name="connsiteX52" fmla="*/ 1 w 9350488"/>
              <a:gd name="connsiteY52" fmla="*/ 322501 h 4399344"/>
              <a:gd name="connsiteX53" fmla="*/ 317119 w 9350488"/>
              <a:gd name="connsiteY53" fmla="*/ 5383 h 4399344"/>
              <a:gd name="connsiteX54" fmla="*/ 2436279 w 9350488"/>
              <a:gd name="connsiteY54" fmla="*/ 5383 h 4399344"/>
              <a:gd name="connsiteX55" fmla="*/ 2448735 w 9350488"/>
              <a:gd name="connsiteY55" fmla="*/ 2523 h 4399344"/>
              <a:gd name="connsiteX56" fmla="*/ 2627103 w 9350488"/>
              <a:gd name="connsiteY56" fmla="*/ 31715 h 4399344"/>
              <a:gd name="connsiteX57" fmla="*/ 2650943 w 9350488"/>
              <a:gd name="connsiteY57" fmla="*/ 46228 h 4399344"/>
              <a:gd name="connsiteX58" fmla="*/ 2675472 w 9350488"/>
              <a:gd name="connsiteY58" fmla="*/ 59542 h 4399344"/>
              <a:gd name="connsiteX59" fmla="*/ 2790366 w 9350488"/>
              <a:gd name="connsiteY59" fmla="*/ 199065 h 4399344"/>
              <a:gd name="connsiteX60" fmla="*/ 2794154 w 9350488"/>
              <a:gd name="connsiteY60" fmla="*/ 211270 h 4399344"/>
              <a:gd name="connsiteX61" fmla="*/ 3767495 w 9350488"/>
              <a:gd name="connsiteY61" fmla="*/ 1885246 h 4399344"/>
              <a:gd name="connsiteX62" fmla="*/ 5703881 w 9350488"/>
              <a:gd name="connsiteY62" fmla="*/ 1885246 h 4399344"/>
              <a:gd name="connsiteX63" fmla="*/ 5716337 w 9350488"/>
              <a:gd name="connsiteY63" fmla="*/ 1882386 h 4399344"/>
              <a:gd name="connsiteX64" fmla="*/ 5894704 w 9350488"/>
              <a:gd name="connsiteY64" fmla="*/ 1911577 h 4399344"/>
              <a:gd name="connsiteX65" fmla="*/ 5930433 w 9350488"/>
              <a:gd name="connsiteY65" fmla="*/ 1933328 h 4399344"/>
              <a:gd name="connsiteX66" fmla="*/ 5943074 w 9350488"/>
              <a:gd name="connsiteY66" fmla="*/ 1939405 h 4399344"/>
              <a:gd name="connsiteX67" fmla="*/ 6044613 w 9350488"/>
              <a:gd name="connsiteY67" fmla="*/ 2051207 h 4399344"/>
              <a:gd name="connsiteX68" fmla="*/ 6057322 w 9350488"/>
              <a:gd name="connsiteY68" fmla="*/ 2083506 h 4399344"/>
              <a:gd name="connsiteX69" fmla="*/ 7035096 w 9350488"/>
              <a:gd name="connsiteY69" fmla="*/ 3765107 h 4399344"/>
              <a:gd name="connsiteX70" fmla="*/ 9033370 w 9350488"/>
              <a:gd name="connsiteY70" fmla="*/ 3765107 h 4399344"/>
              <a:gd name="connsiteX71" fmla="*/ 9210674 w 9350488"/>
              <a:gd name="connsiteY71" fmla="*/ 3819266 h 43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350488" h="4399344">
                <a:moveTo>
                  <a:pt x="9210674" y="3819266"/>
                </a:moveTo>
                <a:cubicBezTo>
                  <a:pt x="9295028" y="3876255"/>
                  <a:pt x="9350488" y="3972763"/>
                  <a:pt x="9350488" y="4082226"/>
                </a:cubicBezTo>
                <a:cubicBezTo>
                  <a:pt x="9350488" y="4257365"/>
                  <a:pt x="9208509" y="4399344"/>
                  <a:pt x="9033370" y="4399344"/>
                </a:cubicBezTo>
                <a:lnTo>
                  <a:pt x="6852320" y="4399344"/>
                </a:lnTo>
                <a:lnTo>
                  <a:pt x="6844759" y="4398581"/>
                </a:lnTo>
                <a:lnTo>
                  <a:pt x="6831730" y="4398964"/>
                </a:lnTo>
                <a:lnTo>
                  <a:pt x="6805150" y="4394589"/>
                </a:lnTo>
                <a:lnTo>
                  <a:pt x="6788410" y="4392901"/>
                </a:lnTo>
                <a:lnTo>
                  <a:pt x="6781081" y="4390626"/>
                </a:lnTo>
                <a:lnTo>
                  <a:pt x="6771692" y="4389080"/>
                </a:lnTo>
                <a:lnTo>
                  <a:pt x="6748678" y="4380567"/>
                </a:lnTo>
                <a:lnTo>
                  <a:pt x="6728884" y="4374423"/>
                </a:lnTo>
                <a:lnTo>
                  <a:pt x="6722076" y="4370728"/>
                </a:lnTo>
                <a:lnTo>
                  <a:pt x="6714626" y="4367972"/>
                </a:lnTo>
                <a:lnTo>
                  <a:pt x="6695104" y="4356088"/>
                </a:lnTo>
                <a:lnTo>
                  <a:pt x="6675017" y="4345185"/>
                </a:lnTo>
                <a:lnTo>
                  <a:pt x="6668890" y="4340130"/>
                </a:lnTo>
                <a:lnTo>
                  <a:pt x="6662274" y="4336102"/>
                </a:lnTo>
                <a:lnTo>
                  <a:pt x="6647012" y="4322079"/>
                </a:lnTo>
                <a:lnTo>
                  <a:pt x="6628085" y="4306462"/>
                </a:lnTo>
                <a:lnTo>
                  <a:pt x="6622029" y="4299122"/>
                </a:lnTo>
                <a:lnTo>
                  <a:pt x="6616378" y="4293931"/>
                </a:lnTo>
                <a:lnTo>
                  <a:pt x="6606505" y="4280307"/>
                </a:lnTo>
                <a:lnTo>
                  <a:pt x="6589361" y="4259529"/>
                </a:lnTo>
                <a:lnTo>
                  <a:pt x="6583143" y="4248073"/>
                </a:lnTo>
                <a:lnTo>
                  <a:pt x="6578683" y="4241920"/>
                </a:lnTo>
                <a:lnTo>
                  <a:pt x="5577164" y="2519482"/>
                </a:lnTo>
                <a:lnTo>
                  <a:pt x="3584720" y="2519482"/>
                </a:lnTo>
                <a:lnTo>
                  <a:pt x="3577151" y="2518719"/>
                </a:lnTo>
                <a:lnTo>
                  <a:pt x="3564128" y="2519102"/>
                </a:lnTo>
                <a:lnTo>
                  <a:pt x="3537559" y="2514728"/>
                </a:lnTo>
                <a:lnTo>
                  <a:pt x="3520810" y="2513039"/>
                </a:lnTo>
                <a:lnTo>
                  <a:pt x="3513476" y="2510763"/>
                </a:lnTo>
                <a:lnTo>
                  <a:pt x="3504091" y="2509217"/>
                </a:lnTo>
                <a:lnTo>
                  <a:pt x="3481082" y="2500707"/>
                </a:lnTo>
                <a:lnTo>
                  <a:pt x="3461284" y="2494561"/>
                </a:lnTo>
                <a:lnTo>
                  <a:pt x="3454474" y="2490865"/>
                </a:lnTo>
                <a:lnTo>
                  <a:pt x="3447024" y="2488109"/>
                </a:lnTo>
                <a:lnTo>
                  <a:pt x="3427503" y="2476226"/>
                </a:lnTo>
                <a:lnTo>
                  <a:pt x="3407416" y="2465323"/>
                </a:lnTo>
                <a:lnTo>
                  <a:pt x="3401290" y="2460268"/>
                </a:lnTo>
                <a:lnTo>
                  <a:pt x="3394672" y="2456239"/>
                </a:lnTo>
                <a:lnTo>
                  <a:pt x="3379407" y="2442213"/>
                </a:lnTo>
                <a:lnTo>
                  <a:pt x="3360484" y="2426600"/>
                </a:lnTo>
                <a:lnTo>
                  <a:pt x="3354430" y="2419263"/>
                </a:lnTo>
                <a:lnTo>
                  <a:pt x="3348776" y="2414068"/>
                </a:lnTo>
                <a:lnTo>
                  <a:pt x="3338897" y="2400437"/>
                </a:lnTo>
                <a:lnTo>
                  <a:pt x="3321761" y="2379667"/>
                </a:lnTo>
                <a:lnTo>
                  <a:pt x="3315545" y="2368216"/>
                </a:lnTo>
                <a:lnTo>
                  <a:pt x="3311081" y="2362057"/>
                </a:lnTo>
                <a:lnTo>
                  <a:pt x="2309562" y="639619"/>
                </a:lnTo>
                <a:lnTo>
                  <a:pt x="317118" y="639619"/>
                </a:lnTo>
                <a:cubicBezTo>
                  <a:pt x="141979" y="639619"/>
                  <a:pt x="0" y="497640"/>
                  <a:pt x="1" y="322501"/>
                </a:cubicBezTo>
                <a:cubicBezTo>
                  <a:pt x="0" y="147362"/>
                  <a:pt x="141979" y="5383"/>
                  <a:pt x="317119" y="5383"/>
                </a:cubicBezTo>
                <a:lnTo>
                  <a:pt x="2436279" y="5383"/>
                </a:lnTo>
                <a:lnTo>
                  <a:pt x="2448735" y="2523"/>
                </a:lnTo>
                <a:cubicBezTo>
                  <a:pt x="2510031" y="-5274"/>
                  <a:pt x="2572102" y="5149"/>
                  <a:pt x="2627103" y="31715"/>
                </a:cubicBezTo>
                <a:lnTo>
                  <a:pt x="2650943" y="46228"/>
                </a:lnTo>
                <a:lnTo>
                  <a:pt x="2675472" y="59542"/>
                </a:lnTo>
                <a:cubicBezTo>
                  <a:pt x="2726084" y="93735"/>
                  <a:pt x="2766295" y="142156"/>
                  <a:pt x="2790366" y="199065"/>
                </a:cubicBezTo>
                <a:lnTo>
                  <a:pt x="2794154" y="211270"/>
                </a:lnTo>
                <a:lnTo>
                  <a:pt x="3767495" y="1885246"/>
                </a:lnTo>
                <a:lnTo>
                  <a:pt x="5703881" y="1885246"/>
                </a:lnTo>
                <a:lnTo>
                  <a:pt x="5716337" y="1882386"/>
                </a:lnTo>
                <a:cubicBezTo>
                  <a:pt x="5777633" y="1874589"/>
                  <a:pt x="5839704" y="1885011"/>
                  <a:pt x="5894704" y="1911577"/>
                </a:cubicBezTo>
                <a:lnTo>
                  <a:pt x="5930433" y="1933328"/>
                </a:lnTo>
                <a:lnTo>
                  <a:pt x="5943074" y="1939405"/>
                </a:lnTo>
                <a:cubicBezTo>
                  <a:pt x="5985251" y="1967899"/>
                  <a:pt x="6020204" y="2006273"/>
                  <a:pt x="6044613" y="2051207"/>
                </a:cubicBezTo>
                <a:lnTo>
                  <a:pt x="6057322" y="2083506"/>
                </a:lnTo>
                <a:lnTo>
                  <a:pt x="7035096" y="3765107"/>
                </a:lnTo>
                <a:lnTo>
                  <a:pt x="9033370" y="3765107"/>
                </a:lnTo>
                <a:cubicBezTo>
                  <a:pt x="9099047" y="3765107"/>
                  <a:pt x="9160061" y="3785073"/>
                  <a:pt x="9210674" y="381926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ounded Rectangle 4"/>
          <p:cNvSpPr/>
          <p:nvPr/>
        </p:nvSpPr>
        <p:spPr>
          <a:xfrm rot="19805282">
            <a:off x="1101193" y="3961836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ounded Rectangle 17"/>
          <p:cNvSpPr/>
          <p:nvPr/>
        </p:nvSpPr>
        <p:spPr>
          <a:xfrm rot="19805282">
            <a:off x="2977256" y="2907002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ounded Rectangle 18"/>
          <p:cNvSpPr/>
          <p:nvPr/>
        </p:nvSpPr>
        <p:spPr>
          <a:xfrm rot="19805282">
            <a:off x="4856329" y="3966050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ounded Rectangle 19"/>
          <p:cNvSpPr/>
          <p:nvPr/>
        </p:nvSpPr>
        <p:spPr>
          <a:xfrm rot="19805282">
            <a:off x="6750455" y="2907002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20"/>
          <p:cNvSpPr/>
          <p:nvPr/>
        </p:nvSpPr>
        <p:spPr>
          <a:xfrm rot="19805282">
            <a:off x="10518234" y="2907002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22"/>
          <p:cNvSpPr/>
          <p:nvPr/>
        </p:nvSpPr>
        <p:spPr>
          <a:xfrm rot="19805282">
            <a:off x="8614476" y="3961836"/>
            <a:ext cx="634586" cy="6339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9" name="Straight Arrow Connector 37"/>
          <p:cNvCxnSpPr/>
          <p:nvPr/>
        </p:nvCxnSpPr>
        <p:spPr>
          <a:xfrm>
            <a:off x="3294416" y="3751372"/>
            <a:ext cx="0" cy="960851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0"/>
          <p:cNvCxnSpPr/>
          <p:nvPr/>
        </p:nvCxnSpPr>
        <p:spPr>
          <a:xfrm>
            <a:off x="7067719" y="3751372"/>
            <a:ext cx="0" cy="960851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1"/>
          <p:cNvCxnSpPr/>
          <p:nvPr/>
        </p:nvCxnSpPr>
        <p:spPr>
          <a:xfrm flipV="1">
            <a:off x="8951238" y="2791053"/>
            <a:ext cx="0" cy="960851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2"/>
          <p:cNvCxnSpPr/>
          <p:nvPr/>
        </p:nvCxnSpPr>
        <p:spPr>
          <a:xfrm flipV="1">
            <a:off x="5192600" y="2791053"/>
            <a:ext cx="0" cy="960851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952567" y="1468927"/>
            <a:ext cx="2475780" cy="910413"/>
            <a:chOff x="3952567" y="1468927"/>
            <a:chExt cx="2475780" cy="910413"/>
          </a:xfrm>
        </p:grpSpPr>
        <p:sp>
          <p:nvSpPr>
            <p:cNvPr id="44" name="TextBox 49"/>
            <p:cNvSpPr txBox="1"/>
            <p:nvPr/>
          </p:nvSpPr>
          <p:spPr>
            <a:xfrm>
              <a:off x="4242585" y="1468927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请输入标题内容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5" name="Rectangle 50"/>
            <p:cNvSpPr/>
            <p:nvPr/>
          </p:nvSpPr>
          <p:spPr>
            <a:xfrm>
              <a:off x="3952567" y="1899209"/>
              <a:ext cx="2475780" cy="480131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感谢您使用千库网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模板，请在此处输入您所需要的内容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...</a:t>
              </a:r>
              <a:endParaRPr lang="en-US" altLang="zh-CN" sz="10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751545" y="1468927"/>
            <a:ext cx="2475780" cy="910413"/>
            <a:chOff x="3952567" y="1468927"/>
            <a:chExt cx="2475780" cy="910413"/>
          </a:xfrm>
        </p:grpSpPr>
        <p:sp>
          <p:nvSpPr>
            <p:cNvPr id="47" name="TextBox 49"/>
            <p:cNvSpPr txBox="1"/>
            <p:nvPr/>
          </p:nvSpPr>
          <p:spPr>
            <a:xfrm>
              <a:off x="4242584" y="1468927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请输入标题内容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" name="Rectangle 50"/>
            <p:cNvSpPr/>
            <p:nvPr/>
          </p:nvSpPr>
          <p:spPr>
            <a:xfrm>
              <a:off x="3952567" y="1899209"/>
              <a:ext cx="2475780" cy="4801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感谢您使用千库网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模板，请在此处输入您所需要的内容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...</a:t>
              </a:r>
              <a:endParaRPr lang="en-US" altLang="zh-CN" sz="10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1967" y="4766999"/>
            <a:ext cx="2475780" cy="910413"/>
            <a:chOff x="3952567" y="1468927"/>
            <a:chExt cx="2475780" cy="910413"/>
          </a:xfrm>
        </p:grpSpPr>
        <p:sp>
          <p:nvSpPr>
            <p:cNvPr id="50" name="TextBox 49"/>
            <p:cNvSpPr txBox="1"/>
            <p:nvPr/>
          </p:nvSpPr>
          <p:spPr>
            <a:xfrm>
              <a:off x="4242584" y="1468927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请输入标题内容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952567" y="1899209"/>
              <a:ext cx="2475780" cy="4801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感谢您使用千库网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模板，请在此处输入您所需要的内容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...</a:t>
              </a:r>
              <a:endParaRPr lang="en-US" altLang="zh-CN" sz="10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20945" y="4766999"/>
            <a:ext cx="2475780" cy="910413"/>
            <a:chOff x="3952567" y="1468927"/>
            <a:chExt cx="2475780" cy="910413"/>
          </a:xfrm>
        </p:grpSpPr>
        <p:sp>
          <p:nvSpPr>
            <p:cNvPr id="53" name="TextBox 49"/>
            <p:cNvSpPr txBox="1"/>
            <p:nvPr/>
          </p:nvSpPr>
          <p:spPr>
            <a:xfrm>
              <a:off x="4242584" y="1468927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请输入标题内容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4" name="Rectangle 50"/>
            <p:cNvSpPr/>
            <p:nvPr/>
          </p:nvSpPr>
          <p:spPr>
            <a:xfrm>
              <a:off x="3952567" y="1899209"/>
              <a:ext cx="2475780" cy="4801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感谢您使用千库网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模板，请在此处输入您所需要的内容</a:t>
              </a:r>
              <a:r>
                <a:rPr lang="en-US" altLang="zh-CN" sz="105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...</a:t>
              </a:r>
              <a:endParaRPr lang="en-US" altLang="zh-CN" sz="10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192" y="4101087"/>
            <a:ext cx="274905" cy="3554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872" y="2984808"/>
            <a:ext cx="299088" cy="4594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200" y="4131567"/>
            <a:ext cx="342670" cy="28687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121" y="3027770"/>
            <a:ext cx="267195" cy="3936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240" y="4076426"/>
            <a:ext cx="305452" cy="3551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7979" y="3054451"/>
            <a:ext cx="371624" cy="30597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grpSp>
        <p:nvGrpSpPr>
          <p:cNvPr id="35" name="组合 34"/>
          <p:cNvGrpSpPr/>
          <p:nvPr/>
        </p:nvGrpSpPr>
        <p:grpSpPr>
          <a:xfrm>
            <a:off x="843280" y="1125220"/>
            <a:ext cx="10506075" cy="4738370"/>
            <a:chOff x="1295" y="1680"/>
            <a:chExt cx="16545" cy="7462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783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>
                <a:lumMod val="95000"/>
              </a:schemeClr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69845" y="670048"/>
            <a:ext cx="11653667" cy="5535172"/>
            <a:chOff x="1352775" y="361438"/>
            <a:chExt cx="11653667" cy="5535172"/>
          </a:xfrm>
        </p:grpSpPr>
        <p:grpSp>
          <p:nvGrpSpPr>
            <p:cNvPr id="4" name="组合 3"/>
            <p:cNvGrpSpPr/>
            <p:nvPr/>
          </p:nvGrpSpPr>
          <p:grpSpPr>
            <a:xfrm>
              <a:off x="9228963" y="361438"/>
              <a:ext cx="2296811" cy="1437853"/>
              <a:chOff x="1295" y="1680"/>
              <a:chExt cx="16545" cy="7462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Rectangle 1"/>
            <p:cNvSpPr/>
            <p:nvPr/>
          </p:nvSpPr>
          <p:spPr>
            <a:xfrm>
              <a:off x="9334034" y="677361"/>
              <a:ext cx="3672408" cy="923329"/>
            </a:xfrm>
            <a:prstGeom prst="rect">
              <a:avLst/>
            </a:prstGeom>
          </p:spPr>
          <p:txBody>
            <a:bodyPr wrap="square">
              <a:normAutofit fontScale="90000" lnSpcReduction="20000"/>
            </a:bodyPr>
            <a:lstStyle/>
            <a:p>
              <a:r>
                <a:rPr lang="zh-CN" altLang="en-US" sz="720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目录</a:t>
              </a:r>
            </a:p>
          </p:txBody>
        </p:sp>
        <p:cxnSp>
          <p:nvCxnSpPr>
            <p:cNvPr id="10" name="Straight Connector 5"/>
            <p:cNvCxnSpPr/>
            <p:nvPr/>
          </p:nvCxnSpPr>
          <p:spPr>
            <a:xfrm>
              <a:off x="6163733" y="1590824"/>
              <a:ext cx="0" cy="396044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3"/>
            <p:cNvSpPr/>
            <p:nvPr/>
          </p:nvSpPr>
          <p:spPr bwMode="auto">
            <a:xfrm>
              <a:off x="3189512" y="2205021"/>
              <a:ext cx="2520280" cy="371568"/>
            </a:xfrm>
            <a:prstGeom prst="rect">
              <a:avLst/>
            </a:prstGeom>
            <a:solidFill>
              <a:schemeClr val="tx1"/>
            </a:solidFill>
            <a:ln w="19050">
              <a:noFill/>
              <a:round/>
            </a:ln>
          </p:spPr>
          <p:txBody>
            <a:bodyPr rot="0" spcFirstLastPara="0" vert="horz" wrap="none" lIns="121920" tIns="60960" rIns="121920" bIns="60960" anchor="ctr" anchorCtr="1" forceAA="0" compatLnSpc="1">
              <a:normAutofit fontScale="90000" lnSpcReduction="100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选题背景及内容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endParaRPr>
            </a:p>
          </p:txBody>
        </p:sp>
        <p:sp>
          <p:nvSpPr>
            <p:cNvPr id="12" name="Rectangle 14"/>
            <p:cNvSpPr/>
            <p:nvPr/>
          </p:nvSpPr>
          <p:spPr bwMode="auto">
            <a:xfrm>
              <a:off x="6799286" y="2205021"/>
              <a:ext cx="2520280" cy="3715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121920" tIns="60960" rIns="121920" bIns="60960" anchor="ctr" anchorCtr="1" forceAA="0" compatLnSpc="1">
              <a:normAutofit fontScale="90000" lnSpcReduction="10000"/>
            </a:bodyPr>
            <a:lstStyle/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课题现状及情况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endParaRPr>
            </a:p>
          </p:txBody>
        </p:sp>
        <p:sp>
          <p:nvSpPr>
            <p:cNvPr id="13" name="Rectangle 16"/>
            <p:cNvSpPr/>
            <p:nvPr/>
          </p:nvSpPr>
          <p:spPr bwMode="auto">
            <a:xfrm>
              <a:off x="3098707" y="3770511"/>
              <a:ext cx="2520280" cy="3715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121920" tIns="60960" rIns="121920" bIns="60960" anchor="ctr" anchorCtr="1" forceAA="0" compatLnSpc="1">
              <a:normAutofit fontScale="90000" lnSpcReduction="10000"/>
            </a:bodyPr>
            <a:lstStyle/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实验数据及结果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endParaRPr>
            </a:p>
          </p:txBody>
        </p:sp>
        <p:sp>
          <p:nvSpPr>
            <p:cNvPr id="14" name="Rectangle 17"/>
            <p:cNvSpPr/>
            <p:nvPr/>
          </p:nvSpPr>
          <p:spPr bwMode="auto">
            <a:xfrm>
              <a:off x="6799286" y="3770511"/>
              <a:ext cx="2520280" cy="3715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121920" tIns="60960" rIns="121920" bIns="60960" anchor="ctr" anchorCtr="1" forceAA="0" compatLnSpc="1">
              <a:normAutofit fontScale="90000" lnSpcReduction="10000"/>
            </a:bodyPr>
            <a:lstStyle/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解决方法及总结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endParaRPr>
            </a:p>
          </p:txBody>
        </p:sp>
        <p:sp>
          <p:nvSpPr>
            <p:cNvPr id="15" name="TextBox 20"/>
            <p:cNvSpPr txBox="1"/>
            <p:nvPr/>
          </p:nvSpPr>
          <p:spPr bwMode="auto">
            <a:xfrm>
              <a:off x="3189513" y="2690890"/>
              <a:ext cx="2520280" cy="6415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此处填充所需要的文本内容</a:t>
              </a:r>
            </a:p>
          </p:txBody>
        </p:sp>
        <p:sp>
          <p:nvSpPr>
            <p:cNvPr id="16" name="Rectangle 6"/>
            <p:cNvSpPr/>
            <p:nvPr/>
          </p:nvSpPr>
          <p:spPr>
            <a:xfrm>
              <a:off x="9397533" y="1425547"/>
              <a:ext cx="1594929" cy="369332"/>
            </a:xfrm>
            <a:prstGeom prst="rect">
              <a:avLst/>
            </a:prstGeom>
          </p:spPr>
          <p:txBody>
            <a:bodyPr wrap="none">
              <a:normAutofit fontScale="87500" lnSpcReduction="20000"/>
            </a:bodyPr>
            <a:lstStyle/>
            <a:p>
              <a:pPr algn="dist"/>
              <a:r>
                <a:rPr lang="en-US" altLang="zh-CN" sz="240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CONTENTS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 flipH="1">
              <a:off x="1352775" y="1158240"/>
              <a:ext cx="10506075" cy="4738370"/>
              <a:chOff x="1295" y="1680"/>
              <a:chExt cx="16545" cy="746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7547" y="1681"/>
                <a:ext cx="10293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7840" y="1680"/>
                <a:ext cx="0" cy="746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295" y="9142"/>
                <a:ext cx="16545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295" y="5067"/>
                <a:ext cx="0" cy="4075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0"/>
            <p:cNvSpPr txBox="1"/>
            <p:nvPr/>
          </p:nvSpPr>
          <p:spPr bwMode="auto">
            <a:xfrm>
              <a:off x="6799488" y="2690890"/>
              <a:ext cx="2520280" cy="6415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此处填充所需要的文本内容</a:t>
              </a:r>
            </a:p>
          </p:txBody>
        </p:sp>
        <p:sp>
          <p:nvSpPr>
            <p:cNvPr id="23" name="TextBox 20"/>
            <p:cNvSpPr txBox="1"/>
            <p:nvPr/>
          </p:nvSpPr>
          <p:spPr bwMode="auto">
            <a:xfrm>
              <a:off x="3098708" y="4299980"/>
              <a:ext cx="2520280" cy="6415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此处填充所需要的文本内容</a:t>
              </a: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6708683" y="4299980"/>
              <a:ext cx="2520280" cy="6415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rPr>
                <a:t>此处填充所需要的文本内容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4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91"/>
            <a:ext cx="6858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14262" y="2075001"/>
            <a:ext cx="428171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感谢</a:t>
            </a:r>
            <a:r>
              <a:rPr lang="zh-CN" altLang="en-US" sz="7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观看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34549" y="3274060"/>
            <a:ext cx="3538220" cy="0"/>
            <a:chOff x="1970" y="7377"/>
            <a:chExt cx="5572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102" y="7377"/>
              <a:ext cx="5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70" y="7377"/>
              <a:ext cx="2778" cy="0"/>
            </a:xfrm>
            <a:prstGeom prst="line">
              <a:avLst/>
            </a:prstGeom>
            <a:ln w="1016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52708" y="3313618"/>
            <a:ext cx="4553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圆体-简" panose="02010600040101010101" charset="-122"/>
                <a:cs typeface="Arial" panose="020B0604020202020204" pitchFamily="34" charset="0"/>
              </a:rPr>
              <a:t>Thanks For Watching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圆体-简" panose="02010600040101010101" charset="-122"/>
              <a:cs typeface="Arial" panose="020B0604020202020204" pitchFamily="34" charset="0"/>
            </a:endParaRPr>
          </a:p>
        </p:txBody>
      </p:sp>
      <p:sp>
        <p:nvSpPr>
          <p:cNvPr id="21" name="弧形 20"/>
          <p:cNvSpPr/>
          <p:nvPr/>
        </p:nvSpPr>
        <p:spPr>
          <a:xfrm>
            <a:off x="5852160" y="1303020"/>
            <a:ext cx="3143250" cy="3143250"/>
          </a:xfrm>
          <a:prstGeom prst="arc">
            <a:avLst>
              <a:gd name="adj1" fmla="val 12859358"/>
              <a:gd name="adj2" fmla="val 8207149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291840" y="4446270"/>
            <a:ext cx="570357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24"/>
          <p:cNvSpPr/>
          <p:nvPr/>
        </p:nvSpPr>
        <p:spPr>
          <a:xfrm>
            <a:off x="4858071" y="4983999"/>
            <a:ext cx="2571109" cy="66294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：创妹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9587" y="2817495"/>
            <a:ext cx="4040505" cy="404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00301" y="3229076"/>
            <a:ext cx="1385869" cy="723820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829501" y="5514976"/>
            <a:ext cx="1385869" cy="723820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5409902" y="3879851"/>
            <a:ext cx="5585336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lt"/>
              </a:rPr>
              <a:t>此处填充所需要的文本内容，可以复制后仅粘贴文本，也可以直接输入所需要的内容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lt"/>
            </a:endParaRPr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516273" y="1057513"/>
            <a:ext cx="51101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选题背景及内容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Arial" panose="020B060402020209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0080" y="825500"/>
            <a:ext cx="4572000" cy="123190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36951">
            <a:off x="6105972" y="728005"/>
            <a:ext cx="2867636" cy="28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6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Shape 425"/>
          <p:cNvSpPr/>
          <p:nvPr/>
        </p:nvSpPr>
        <p:spPr>
          <a:xfrm>
            <a:off x="7178675" y="1836420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26" name="Shape 426"/>
          <p:cNvSpPr/>
          <p:nvPr/>
        </p:nvSpPr>
        <p:spPr>
          <a:xfrm>
            <a:off x="7202170" y="2252980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27" name="Shape 427"/>
          <p:cNvSpPr/>
          <p:nvPr/>
        </p:nvSpPr>
        <p:spPr>
          <a:xfrm>
            <a:off x="6885940" y="1962785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29" name="Shape 428"/>
          <p:cNvSpPr/>
          <p:nvPr/>
        </p:nvSpPr>
        <p:spPr>
          <a:xfrm>
            <a:off x="7178675" y="2813050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30" name="Shape 429"/>
          <p:cNvSpPr/>
          <p:nvPr/>
        </p:nvSpPr>
        <p:spPr>
          <a:xfrm>
            <a:off x="7202170" y="3229610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31" name="Shape 430"/>
          <p:cNvSpPr/>
          <p:nvPr/>
        </p:nvSpPr>
        <p:spPr>
          <a:xfrm>
            <a:off x="6885940" y="2939415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33" name="Shape 431"/>
          <p:cNvSpPr/>
          <p:nvPr/>
        </p:nvSpPr>
        <p:spPr>
          <a:xfrm>
            <a:off x="7178675" y="3789680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34" name="Shape 432"/>
          <p:cNvSpPr/>
          <p:nvPr/>
        </p:nvSpPr>
        <p:spPr>
          <a:xfrm>
            <a:off x="7202170" y="4206240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35" name="Shape 433"/>
          <p:cNvSpPr/>
          <p:nvPr/>
        </p:nvSpPr>
        <p:spPr>
          <a:xfrm>
            <a:off x="6885940" y="3916045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37" name="Shape 434"/>
          <p:cNvSpPr/>
          <p:nvPr/>
        </p:nvSpPr>
        <p:spPr>
          <a:xfrm>
            <a:off x="7178675" y="4766310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38" name="Shape 435"/>
          <p:cNvSpPr/>
          <p:nvPr/>
        </p:nvSpPr>
        <p:spPr>
          <a:xfrm>
            <a:off x="7201535" y="5175885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39" name="Shape 436"/>
          <p:cNvSpPr/>
          <p:nvPr/>
        </p:nvSpPr>
        <p:spPr>
          <a:xfrm>
            <a:off x="6885940" y="4892675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41" name="Shape 437"/>
          <p:cNvSpPr/>
          <p:nvPr/>
        </p:nvSpPr>
        <p:spPr>
          <a:xfrm>
            <a:off x="5180965" y="1640205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42" name="Shape 441"/>
          <p:cNvSpPr/>
          <p:nvPr/>
        </p:nvSpPr>
        <p:spPr>
          <a:xfrm>
            <a:off x="2302510" y="1508125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43" name="Shape 442"/>
          <p:cNvSpPr/>
          <p:nvPr/>
        </p:nvSpPr>
        <p:spPr>
          <a:xfrm>
            <a:off x="2339340" y="1913255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r"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45" name="Shape 438"/>
          <p:cNvSpPr/>
          <p:nvPr/>
        </p:nvSpPr>
        <p:spPr>
          <a:xfrm>
            <a:off x="5180965" y="2617470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46" name="Shape 443"/>
          <p:cNvSpPr/>
          <p:nvPr/>
        </p:nvSpPr>
        <p:spPr>
          <a:xfrm>
            <a:off x="2302510" y="2496185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47" name="Shape 444"/>
          <p:cNvSpPr/>
          <p:nvPr/>
        </p:nvSpPr>
        <p:spPr>
          <a:xfrm>
            <a:off x="2339340" y="2889885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r"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49" name="Shape 439"/>
          <p:cNvSpPr/>
          <p:nvPr/>
        </p:nvSpPr>
        <p:spPr>
          <a:xfrm>
            <a:off x="5180965" y="3594100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50" name="Shape 445"/>
          <p:cNvSpPr/>
          <p:nvPr/>
        </p:nvSpPr>
        <p:spPr>
          <a:xfrm>
            <a:off x="2302510" y="3484245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51" name="Shape 446"/>
          <p:cNvSpPr/>
          <p:nvPr/>
        </p:nvSpPr>
        <p:spPr>
          <a:xfrm>
            <a:off x="2339340" y="3866515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r"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  <p:sp>
        <p:nvSpPr>
          <p:cNvPr id="53" name="Shape 440"/>
          <p:cNvSpPr/>
          <p:nvPr/>
        </p:nvSpPr>
        <p:spPr>
          <a:xfrm>
            <a:off x="5180965" y="4570730"/>
            <a:ext cx="190500" cy="1905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54" name="Shape 447"/>
          <p:cNvSpPr/>
          <p:nvPr/>
        </p:nvSpPr>
        <p:spPr>
          <a:xfrm>
            <a:off x="2302510" y="4483735"/>
            <a:ext cx="2768600" cy="3689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defTabSz="1216660"/>
            <a:r>
              <a:rPr lang="zh-CN" alt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微软雅黑" charset="-122"/>
              </a:rPr>
              <a:t>输入标题内容</a:t>
            </a:r>
          </a:p>
        </p:txBody>
      </p:sp>
      <p:sp>
        <p:nvSpPr>
          <p:cNvPr id="55" name="Shape 448"/>
          <p:cNvSpPr/>
          <p:nvPr/>
        </p:nvSpPr>
        <p:spPr>
          <a:xfrm>
            <a:off x="2339340" y="4843145"/>
            <a:ext cx="2753360" cy="4305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r" defTabSz="323215">
              <a:spcBef>
                <a:spcPts val="850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Lato"/>
              </a:rPr>
              <a:t>此处填充所需要的文本内容，可以复制后仅粘贴文本</a:t>
            </a:r>
          </a:p>
        </p:txBody>
      </p:sp>
    </p:spTree>
    <p:extLst>
      <p:ext uri="{BB962C8B-B14F-4D97-AF65-F5344CB8AC3E}">
        <p14:creationId xmlns:p14="http://schemas.microsoft.com/office/powerpoint/2010/main" val="83557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同心圆 6"/>
          <p:cNvSpPr/>
          <p:nvPr/>
        </p:nvSpPr>
        <p:spPr>
          <a:xfrm>
            <a:off x="1278898" y="2199808"/>
            <a:ext cx="1724828" cy="1725361"/>
          </a:xfrm>
          <a:prstGeom prst="donut">
            <a:avLst>
              <a:gd name="adj" fmla="val 274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8" name="空心弧 7"/>
          <p:cNvSpPr/>
          <p:nvPr/>
        </p:nvSpPr>
        <p:spPr>
          <a:xfrm rot="8777615">
            <a:off x="1419966" y="2340920"/>
            <a:ext cx="1442691" cy="1443136"/>
          </a:xfrm>
          <a:prstGeom prst="blockArc">
            <a:avLst>
              <a:gd name="adj1" fmla="val 11374976"/>
              <a:gd name="adj2" fmla="val 217926"/>
              <a:gd name="adj3" fmla="val 2017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4665" y="2871908"/>
            <a:ext cx="97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55%</a:t>
            </a:r>
          </a:p>
        </p:txBody>
      </p:sp>
      <p:sp>
        <p:nvSpPr>
          <p:cNvPr id="10" name="同心圆 9"/>
          <p:cNvSpPr/>
          <p:nvPr/>
        </p:nvSpPr>
        <p:spPr>
          <a:xfrm>
            <a:off x="3949648" y="2199808"/>
            <a:ext cx="1724828" cy="1725361"/>
          </a:xfrm>
          <a:prstGeom prst="donut">
            <a:avLst>
              <a:gd name="adj" fmla="val 274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1" name="空心弧 10"/>
          <p:cNvSpPr/>
          <p:nvPr/>
        </p:nvSpPr>
        <p:spPr>
          <a:xfrm rot="8640000">
            <a:off x="4090715" y="2340920"/>
            <a:ext cx="1442691" cy="1443136"/>
          </a:xfrm>
          <a:prstGeom prst="blockArc">
            <a:avLst>
              <a:gd name="adj1" fmla="val 10440261"/>
              <a:gd name="adj2" fmla="val 217926"/>
              <a:gd name="adj3" fmla="val 2017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26704" y="2871908"/>
            <a:ext cx="97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60%</a:t>
            </a:r>
          </a:p>
        </p:txBody>
      </p:sp>
      <p:sp>
        <p:nvSpPr>
          <p:cNvPr id="13" name="同心圆 12"/>
          <p:cNvSpPr/>
          <p:nvPr/>
        </p:nvSpPr>
        <p:spPr>
          <a:xfrm>
            <a:off x="6620396" y="2199808"/>
            <a:ext cx="1724828" cy="1725361"/>
          </a:xfrm>
          <a:prstGeom prst="donut">
            <a:avLst>
              <a:gd name="adj" fmla="val 274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4" name="空心弧 13"/>
          <p:cNvSpPr/>
          <p:nvPr/>
        </p:nvSpPr>
        <p:spPr>
          <a:xfrm rot="10920000">
            <a:off x="6761464" y="2340920"/>
            <a:ext cx="1442691" cy="1443136"/>
          </a:xfrm>
          <a:prstGeom prst="blockArc">
            <a:avLst>
              <a:gd name="adj1" fmla="val 6913946"/>
              <a:gd name="adj2" fmla="val 217926"/>
              <a:gd name="adj3" fmla="val 2017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96561" y="2856272"/>
            <a:ext cx="97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80%</a:t>
            </a:r>
          </a:p>
        </p:txBody>
      </p:sp>
      <p:sp>
        <p:nvSpPr>
          <p:cNvPr id="16" name="同心圆 15"/>
          <p:cNvSpPr/>
          <p:nvPr/>
        </p:nvSpPr>
        <p:spPr>
          <a:xfrm>
            <a:off x="9291146" y="2199808"/>
            <a:ext cx="1724828" cy="1725361"/>
          </a:xfrm>
          <a:prstGeom prst="donut">
            <a:avLst>
              <a:gd name="adj" fmla="val 274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7" name="空心弧 16"/>
          <p:cNvSpPr/>
          <p:nvPr/>
        </p:nvSpPr>
        <p:spPr>
          <a:xfrm rot="10920000">
            <a:off x="9432215" y="2340920"/>
            <a:ext cx="1442691" cy="1443136"/>
          </a:xfrm>
          <a:prstGeom prst="blockArc">
            <a:avLst>
              <a:gd name="adj1" fmla="val 2275529"/>
              <a:gd name="adj2" fmla="val 217926"/>
              <a:gd name="adj3" fmla="val 2017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83618" y="2856272"/>
            <a:ext cx="117107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90%</a:t>
            </a:r>
          </a:p>
        </p:txBody>
      </p:sp>
      <p:sp>
        <p:nvSpPr>
          <p:cNvPr id="19" name="文本框 17"/>
          <p:cNvSpPr txBox="1"/>
          <p:nvPr/>
        </p:nvSpPr>
        <p:spPr>
          <a:xfrm>
            <a:off x="867203" y="4263857"/>
            <a:ext cx="2445347" cy="932815"/>
          </a:xfrm>
          <a:prstGeom prst="rect">
            <a:avLst/>
          </a:prstGeom>
          <a:noFill/>
        </p:spPr>
        <p:txBody>
          <a:bodyPr wrap="square" lIns="134345" tIns="67173" rIns="134345" bIns="67173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20" name="文本框 17"/>
          <p:cNvSpPr txBox="1"/>
          <p:nvPr/>
        </p:nvSpPr>
        <p:spPr>
          <a:xfrm>
            <a:off x="3537952" y="4263857"/>
            <a:ext cx="2445347" cy="932815"/>
          </a:xfrm>
          <a:prstGeom prst="rect">
            <a:avLst/>
          </a:prstGeom>
          <a:noFill/>
        </p:spPr>
        <p:txBody>
          <a:bodyPr wrap="square" lIns="134345" tIns="67173" rIns="134345" bIns="67173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6208701" y="4263857"/>
            <a:ext cx="2445347" cy="932815"/>
          </a:xfrm>
          <a:prstGeom prst="rect">
            <a:avLst/>
          </a:prstGeom>
          <a:noFill/>
        </p:spPr>
        <p:txBody>
          <a:bodyPr wrap="square" lIns="134345" tIns="67173" rIns="134345" bIns="67173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8931240" y="4263857"/>
            <a:ext cx="2445347" cy="932815"/>
          </a:xfrm>
          <a:prstGeom prst="rect">
            <a:avLst/>
          </a:prstGeom>
          <a:noFill/>
        </p:spPr>
        <p:txBody>
          <a:bodyPr wrap="square" lIns="134345" tIns="67173" rIns="134345" bIns="67173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3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 bldLvl="0" animBg="1"/>
      <p:bldP spid="11" grpId="0" bldLvl="0" animBg="1"/>
      <p:bldP spid="12" grpId="0"/>
      <p:bldP spid="13" grpId="0" bldLvl="0" animBg="1"/>
      <p:bldP spid="14" grpId="0" bldLvl="0" animBg="1"/>
      <p:bldP spid="15" grpId="0"/>
      <p:bldP spid="16" grpId="0" bldLvl="0" animBg="1"/>
      <p:bldP spid="17" grpId="0" bldLvl="0" animBg="1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48"/>
          <p:cNvSpPr txBox="1"/>
          <p:nvPr/>
        </p:nvSpPr>
        <p:spPr>
          <a:xfrm>
            <a:off x="7584440" y="2005330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algn="r"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31" name="Rectangle 49"/>
          <p:cNvSpPr/>
          <p:nvPr/>
        </p:nvSpPr>
        <p:spPr>
          <a:xfrm>
            <a:off x="7584440" y="1683385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8" name="TextBox 46"/>
          <p:cNvSpPr txBox="1"/>
          <p:nvPr/>
        </p:nvSpPr>
        <p:spPr>
          <a:xfrm>
            <a:off x="7584440" y="3329305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</a:t>
            </a:r>
          </a:p>
        </p:txBody>
      </p:sp>
      <p:sp>
        <p:nvSpPr>
          <p:cNvPr id="29" name="Rectangle 47"/>
          <p:cNvSpPr/>
          <p:nvPr/>
        </p:nvSpPr>
        <p:spPr>
          <a:xfrm>
            <a:off x="7584440" y="3007360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6" name="TextBox 44"/>
          <p:cNvSpPr txBox="1"/>
          <p:nvPr/>
        </p:nvSpPr>
        <p:spPr>
          <a:xfrm>
            <a:off x="7584440" y="4653280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  <a:p>
            <a:pPr algn="r"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</a:endParaRPr>
          </a:p>
        </p:txBody>
      </p:sp>
      <p:sp>
        <p:nvSpPr>
          <p:cNvPr id="27" name="Rectangle 45"/>
          <p:cNvSpPr/>
          <p:nvPr/>
        </p:nvSpPr>
        <p:spPr>
          <a:xfrm>
            <a:off x="7584440" y="4331335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cxnSp>
        <p:nvCxnSpPr>
          <p:cNvPr id="21" name="Straight Connector 39"/>
          <p:cNvCxnSpPr/>
          <p:nvPr/>
        </p:nvCxnSpPr>
        <p:spPr>
          <a:xfrm>
            <a:off x="7886065" y="2710180"/>
            <a:ext cx="244856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0"/>
          <p:cNvCxnSpPr/>
          <p:nvPr/>
        </p:nvCxnSpPr>
        <p:spPr>
          <a:xfrm>
            <a:off x="7886065" y="4048760"/>
            <a:ext cx="244856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62"/>
          <p:cNvSpPr txBox="1"/>
          <p:nvPr/>
        </p:nvSpPr>
        <p:spPr>
          <a:xfrm>
            <a:off x="2044700" y="2005330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19" name="Rectangle 63"/>
          <p:cNvSpPr/>
          <p:nvPr/>
        </p:nvSpPr>
        <p:spPr>
          <a:xfrm>
            <a:off x="2044700" y="1683385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16" name="TextBox 60"/>
          <p:cNvSpPr txBox="1"/>
          <p:nvPr/>
        </p:nvSpPr>
        <p:spPr>
          <a:xfrm>
            <a:off x="2044700" y="3329305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</a:t>
            </a:r>
          </a:p>
        </p:txBody>
      </p:sp>
      <p:sp>
        <p:nvSpPr>
          <p:cNvPr id="17" name="Rectangle 61"/>
          <p:cNvSpPr/>
          <p:nvPr/>
        </p:nvSpPr>
        <p:spPr>
          <a:xfrm>
            <a:off x="2044700" y="3007360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14" name="TextBox 58"/>
          <p:cNvSpPr txBox="1"/>
          <p:nvPr/>
        </p:nvSpPr>
        <p:spPr>
          <a:xfrm>
            <a:off x="2044700" y="4653280"/>
            <a:ext cx="2611120" cy="5073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ea"/>
              </a:rPr>
              <a:t>此处输入所需要的文本内容，可以复制后仅粘贴文本</a:t>
            </a:r>
          </a:p>
        </p:txBody>
      </p:sp>
      <p:sp>
        <p:nvSpPr>
          <p:cNvPr id="15" name="Rectangle 59"/>
          <p:cNvSpPr/>
          <p:nvPr/>
        </p:nvSpPr>
        <p:spPr>
          <a:xfrm>
            <a:off x="2044700" y="4331335"/>
            <a:ext cx="2611120" cy="307975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grpSp>
        <p:nvGrpSpPr>
          <p:cNvPr id="8" name="Group 52"/>
          <p:cNvGrpSpPr/>
          <p:nvPr/>
        </p:nvGrpSpPr>
        <p:grpSpPr>
          <a:xfrm>
            <a:off x="1942465" y="2710180"/>
            <a:ext cx="2448560" cy="1338580"/>
            <a:chOff x="1307468" y="2924944"/>
            <a:chExt cx="2448272" cy="1338747"/>
          </a:xfrm>
        </p:grpSpPr>
        <p:cxnSp>
          <p:nvCxnSpPr>
            <p:cNvPr id="9" name="Straight Connector 53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54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Connector 5"/>
          <p:cNvCxnSpPr/>
          <p:nvPr/>
        </p:nvCxnSpPr>
        <p:spPr>
          <a:xfrm>
            <a:off x="6163733" y="1590824"/>
            <a:ext cx="0" cy="39604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27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2513330" y="4376420"/>
            <a:ext cx="829310" cy="829310"/>
            <a:chOff x="5853" y="4253"/>
            <a:chExt cx="1306" cy="1306"/>
          </a:xfrm>
        </p:grpSpPr>
        <p:sp>
          <p:nvSpPr>
            <p:cNvPr id="60" name="Oval 70"/>
            <p:cNvSpPr/>
            <p:nvPr/>
          </p:nvSpPr>
          <p:spPr bwMode="auto">
            <a:xfrm>
              <a:off x="5853" y="4253"/>
              <a:ext cx="1306" cy="130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sp>
          <p:nvSpPr>
            <p:cNvPr id="61" name="Freeform: Shape 71"/>
            <p:cNvSpPr/>
            <p:nvPr/>
          </p:nvSpPr>
          <p:spPr bwMode="auto">
            <a:xfrm>
              <a:off x="6173" y="4554"/>
              <a:ext cx="667" cy="6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2695" y="1372235"/>
            <a:ext cx="829310" cy="829310"/>
            <a:chOff x="2496" y="4253"/>
            <a:chExt cx="1306" cy="1306"/>
          </a:xfrm>
        </p:grpSpPr>
        <p:sp>
          <p:nvSpPr>
            <p:cNvPr id="62" name="Oval 66"/>
            <p:cNvSpPr/>
            <p:nvPr/>
          </p:nvSpPr>
          <p:spPr bwMode="auto">
            <a:xfrm>
              <a:off x="2496" y="4253"/>
              <a:ext cx="1306" cy="13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grpSp>
          <p:nvGrpSpPr>
            <p:cNvPr id="63" name="Group 67"/>
            <p:cNvGrpSpPr/>
            <p:nvPr/>
          </p:nvGrpSpPr>
          <p:grpSpPr bwMode="auto">
            <a:xfrm>
              <a:off x="2817" y="4594"/>
              <a:ext cx="664" cy="622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8" name="Freeform: Shape 68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9" name="Freeform: Shape 69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512695" y="2896870"/>
            <a:ext cx="829310" cy="829310"/>
            <a:chOff x="4173" y="4253"/>
            <a:chExt cx="1306" cy="1306"/>
          </a:xfrm>
        </p:grpSpPr>
        <p:sp>
          <p:nvSpPr>
            <p:cNvPr id="64" name="Oval 62"/>
            <p:cNvSpPr/>
            <p:nvPr/>
          </p:nvSpPr>
          <p:spPr bwMode="auto">
            <a:xfrm>
              <a:off x="4173" y="4253"/>
              <a:ext cx="1306" cy="130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endParaRPr>
            </a:p>
          </p:txBody>
        </p:sp>
        <p:grpSp>
          <p:nvGrpSpPr>
            <p:cNvPr id="65" name="Group 63"/>
            <p:cNvGrpSpPr/>
            <p:nvPr/>
          </p:nvGrpSpPr>
          <p:grpSpPr bwMode="auto">
            <a:xfrm>
              <a:off x="4598" y="4573"/>
              <a:ext cx="456" cy="664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66" name="Freeform: Shape 64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  <p:sp>
            <p:nvSpPr>
              <p:cNvPr id="67" name="Freeform: Shape 65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圆体-简" panose="02010600040101010101" charset="-122"/>
                </a:endParaRPr>
              </a:p>
            </p:txBody>
          </p:sp>
        </p:grpSp>
      </p:grpSp>
      <p:sp>
        <p:nvSpPr>
          <p:cNvPr id="19" name="TextBox 60"/>
          <p:cNvSpPr txBox="1"/>
          <p:nvPr/>
        </p:nvSpPr>
        <p:spPr bwMode="auto">
          <a:xfrm>
            <a:off x="6770370" y="1395095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20" name="Rectangle 6"/>
          <p:cNvSpPr/>
          <p:nvPr/>
        </p:nvSpPr>
        <p:spPr>
          <a:xfrm>
            <a:off x="6779260" y="174117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75" name="TextBox 60"/>
          <p:cNvSpPr txBox="1"/>
          <p:nvPr/>
        </p:nvSpPr>
        <p:spPr bwMode="auto">
          <a:xfrm>
            <a:off x="6767830" y="2896870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76" name="Rectangle 6"/>
          <p:cNvSpPr/>
          <p:nvPr/>
        </p:nvSpPr>
        <p:spPr>
          <a:xfrm>
            <a:off x="6776720" y="324294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77" name="TextBox 60"/>
          <p:cNvSpPr txBox="1"/>
          <p:nvPr/>
        </p:nvSpPr>
        <p:spPr bwMode="auto">
          <a:xfrm>
            <a:off x="6765290" y="4376420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78" name="Rectangle 6"/>
          <p:cNvSpPr/>
          <p:nvPr/>
        </p:nvSpPr>
        <p:spPr>
          <a:xfrm>
            <a:off x="6774180" y="472249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/>
        </p:nvCxnSpPr>
        <p:spPr>
          <a:xfrm>
            <a:off x="3721100" y="1741170"/>
            <a:ext cx="284607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721100" y="3231833"/>
            <a:ext cx="284607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721100" y="4722495"/>
            <a:ext cx="284607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80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00301" y="3229076"/>
            <a:ext cx="1385869" cy="723820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829501" y="5514976"/>
            <a:ext cx="1385869" cy="723820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5409902" y="3879851"/>
            <a:ext cx="5585336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+mn-lt"/>
              </a:rPr>
              <a:t>此处填充所需要的文本内容，可以复制后仅粘贴文本，也可以直接输入所需要的内容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+mn-lt"/>
            </a:endParaRPr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516273" y="1057513"/>
            <a:ext cx="51101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  <a:sym typeface="Arial" panose="020B0604020202090204" pitchFamily="34" charset="0"/>
              </a:rPr>
              <a:t>课题现状及情况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圆体-简" panose="02010600040101010101" charset="-122"/>
              <a:sym typeface="Arial" panose="020B060402020209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0080" y="825500"/>
            <a:ext cx="4572000" cy="1231900"/>
            <a:chOff x="1295" y="1680"/>
            <a:chExt cx="16545" cy="74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36951">
            <a:off x="6105972" y="728005"/>
            <a:ext cx="2867636" cy="28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60"/>
          <p:cNvSpPr txBox="1"/>
          <p:nvPr/>
        </p:nvSpPr>
        <p:spPr bwMode="auto">
          <a:xfrm>
            <a:off x="2699703" y="1889125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3" name="Rectangle 6"/>
          <p:cNvSpPr/>
          <p:nvPr/>
        </p:nvSpPr>
        <p:spPr>
          <a:xfrm>
            <a:off x="2711450" y="239776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34" name="TextBox 60"/>
          <p:cNvSpPr txBox="1"/>
          <p:nvPr/>
        </p:nvSpPr>
        <p:spPr bwMode="auto">
          <a:xfrm>
            <a:off x="2699703" y="3186430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5" name="Rectangle 6"/>
          <p:cNvSpPr/>
          <p:nvPr/>
        </p:nvSpPr>
        <p:spPr>
          <a:xfrm>
            <a:off x="2711450" y="369506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36" name="TextBox 60"/>
          <p:cNvSpPr txBox="1"/>
          <p:nvPr/>
        </p:nvSpPr>
        <p:spPr bwMode="auto">
          <a:xfrm>
            <a:off x="2699703" y="4483735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37" name="Rectangle 6"/>
          <p:cNvSpPr/>
          <p:nvPr/>
        </p:nvSpPr>
        <p:spPr>
          <a:xfrm>
            <a:off x="2711450" y="499237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7" name="TextBox 60"/>
          <p:cNvSpPr txBox="1"/>
          <p:nvPr/>
        </p:nvSpPr>
        <p:spPr bwMode="auto">
          <a:xfrm>
            <a:off x="7492683" y="1889125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48" name="Rectangle 6"/>
          <p:cNvSpPr/>
          <p:nvPr/>
        </p:nvSpPr>
        <p:spPr>
          <a:xfrm>
            <a:off x="7504430" y="239776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49" name="TextBox 60"/>
          <p:cNvSpPr txBox="1"/>
          <p:nvPr/>
        </p:nvSpPr>
        <p:spPr bwMode="auto">
          <a:xfrm>
            <a:off x="7492683" y="3186430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50" name="Rectangle 6"/>
          <p:cNvSpPr/>
          <p:nvPr/>
        </p:nvSpPr>
        <p:spPr>
          <a:xfrm>
            <a:off x="7504430" y="3695065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sp>
        <p:nvSpPr>
          <p:cNvPr id="51" name="TextBox 60"/>
          <p:cNvSpPr txBox="1"/>
          <p:nvPr/>
        </p:nvSpPr>
        <p:spPr bwMode="auto">
          <a:xfrm>
            <a:off x="7492683" y="4483735"/>
            <a:ext cx="300482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eaLnBrk="1" hangingPunct="1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输入标题内容</a:t>
            </a:r>
          </a:p>
        </p:txBody>
      </p:sp>
      <p:sp>
        <p:nvSpPr>
          <p:cNvPr id="52" name="Rectangle 6"/>
          <p:cNvSpPr/>
          <p:nvPr/>
        </p:nvSpPr>
        <p:spPr>
          <a:xfrm>
            <a:off x="7504430" y="4992370"/>
            <a:ext cx="2981325" cy="52641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圆体-简" panose="02010600040101010101" charset="-122"/>
              </a:rPr>
              <a:t>此处输入所需要的文本内容，可以复制后仅粘贴文本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43280" y="1068070"/>
            <a:ext cx="10506075" cy="4738370"/>
            <a:chOff x="1295" y="1680"/>
            <a:chExt cx="16545" cy="7462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7547" y="1681"/>
              <a:ext cx="1029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7840" y="1680"/>
              <a:ext cx="0" cy="74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95" y="9142"/>
              <a:ext cx="1654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295" y="5067"/>
              <a:ext cx="0" cy="4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locations_320106"/>
          <p:cNvSpPr>
            <a:spLocks noChangeAspect="1"/>
          </p:cNvSpPr>
          <p:nvPr/>
        </p:nvSpPr>
        <p:spPr bwMode="auto">
          <a:xfrm>
            <a:off x="6654691" y="4413989"/>
            <a:ext cx="454234" cy="544196"/>
          </a:xfrm>
          <a:custGeom>
            <a:avLst/>
            <a:gdLst>
              <a:gd name="connsiteX0" fmla="*/ 151892 w 506342"/>
              <a:gd name="connsiteY0" fmla="*/ 252737 h 606623"/>
              <a:gd name="connsiteX1" fmla="*/ 177225 w 506342"/>
              <a:gd name="connsiteY1" fmla="*/ 278000 h 606623"/>
              <a:gd name="connsiteX2" fmla="*/ 151892 w 506342"/>
              <a:gd name="connsiteY2" fmla="*/ 303263 h 606623"/>
              <a:gd name="connsiteX3" fmla="*/ 126559 w 506342"/>
              <a:gd name="connsiteY3" fmla="*/ 278000 h 606623"/>
              <a:gd name="connsiteX4" fmla="*/ 151892 w 506342"/>
              <a:gd name="connsiteY4" fmla="*/ 252737 h 606623"/>
              <a:gd name="connsiteX5" fmla="*/ 151861 w 506342"/>
              <a:gd name="connsiteY5" fmla="*/ 202167 h 606623"/>
              <a:gd name="connsiteX6" fmla="*/ 75946 w 506342"/>
              <a:gd name="connsiteY6" fmla="*/ 278063 h 606623"/>
              <a:gd name="connsiteX7" fmla="*/ 151861 w 506342"/>
              <a:gd name="connsiteY7" fmla="*/ 353871 h 606623"/>
              <a:gd name="connsiteX8" fmla="*/ 227866 w 506342"/>
              <a:gd name="connsiteY8" fmla="*/ 278063 h 606623"/>
              <a:gd name="connsiteX9" fmla="*/ 151861 w 506342"/>
              <a:gd name="connsiteY9" fmla="*/ 202167 h 606623"/>
              <a:gd name="connsiteX10" fmla="*/ 354415 w 506342"/>
              <a:gd name="connsiteY10" fmla="*/ 75759 h 606623"/>
              <a:gd name="connsiteX11" fmla="*/ 430344 w 506342"/>
              <a:gd name="connsiteY11" fmla="*/ 151617 h 606623"/>
              <a:gd name="connsiteX12" fmla="*/ 354415 w 506342"/>
              <a:gd name="connsiteY12" fmla="*/ 227475 h 606623"/>
              <a:gd name="connsiteX13" fmla="*/ 278486 w 506342"/>
              <a:gd name="connsiteY13" fmla="*/ 151617 h 606623"/>
              <a:gd name="connsiteX14" fmla="*/ 354415 w 506342"/>
              <a:gd name="connsiteY14" fmla="*/ 75759 h 606623"/>
              <a:gd name="connsiteX15" fmla="*/ 332439 w 506342"/>
              <a:gd name="connsiteY15" fmla="*/ 52862 h 606623"/>
              <a:gd name="connsiteX16" fmla="*/ 254565 w 506342"/>
              <a:gd name="connsiteY16" fmla="*/ 134446 h 606623"/>
              <a:gd name="connsiteX17" fmla="*/ 254565 w 506342"/>
              <a:gd name="connsiteY17" fmla="*/ 166262 h 606623"/>
              <a:gd name="connsiteX18" fmla="*/ 257057 w 506342"/>
              <a:gd name="connsiteY18" fmla="*/ 168840 h 606623"/>
              <a:gd name="connsiteX19" fmla="*/ 263020 w 506342"/>
              <a:gd name="connsiteY19" fmla="*/ 174794 h 606623"/>
              <a:gd name="connsiteX20" fmla="*/ 268182 w 506342"/>
              <a:gd name="connsiteY20" fmla="*/ 180660 h 606623"/>
              <a:gd name="connsiteX21" fmla="*/ 273255 w 506342"/>
              <a:gd name="connsiteY21" fmla="*/ 186970 h 606623"/>
              <a:gd name="connsiteX22" fmla="*/ 277883 w 506342"/>
              <a:gd name="connsiteY22" fmla="*/ 193546 h 606623"/>
              <a:gd name="connsiteX23" fmla="*/ 282066 w 506342"/>
              <a:gd name="connsiteY23" fmla="*/ 200034 h 606623"/>
              <a:gd name="connsiteX24" fmla="*/ 286338 w 506342"/>
              <a:gd name="connsiteY24" fmla="*/ 207766 h 606623"/>
              <a:gd name="connsiteX25" fmla="*/ 289542 w 506342"/>
              <a:gd name="connsiteY25" fmla="*/ 213898 h 606623"/>
              <a:gd name="connsiteX26" fmla="*/ 294081 w 506342"/>
              <a:gd name="connsiteY26" fmla="*/ 224918 h 606623"/>
              <a:gd name="connsiteX27" fmla="*/ 295861 w 506342"/>
              <a:gd name="connsiteY27" fmla="*/ 229628 h 606623"/>
              <a:gd name="connsiteX28" fmla="*/ 299777 w 506342"/>
              <a:gd name="connsiteY28" fmla="*/ 243492 h 606623"/>
              <a:gd name="connsiteX29" fmla="*/ 300845 w 506342"/>
              <a:gd name="connsiteY29" fmla="*/ 249269 h 606623"/>
              <a:gd name="connsiteX30" fmla="*/ 302536 w 506342"/>
              <a:gd name="connsiteY30" fmla="*/ 259311 h 606623"/>
              <a:gd name="connsiteX31" fmla="*/ 303159 w 506342"/>
              <a:gd name="connsiteY31" fmla="*/ 265977 h 606623"/>
              <a:gd name="connsiteX32" fmla="*/ 303693 w 506342"/>
              <a:gd name="connsiteY32" fmla="*/ 272820 h 606623"/>
              <a:gd name="connsiteX33" fmla="*/ 324607 w 506342"/>
              <a:gd name="connsiteY33" fmla="*/ 317700 h 606623"/>
              <a:gd name="connsiteX34" fmla="*/ 354422 w 506342"/>
              <a:gd name="connsiteY34" fmla="*/ 389242 h 606623"/>
              <a:gd name="connsiteX35" fmla="*/ 388775 w 506342"/>
              <a:gd name="connsiteY35" fmla="*/ 307036 h 606623"/>
              <a:gd name="connsiteX36" fmla="*/ 435588 w 506342"/>
              <a:gd name="connsiteY36" fmla="*/ 214076 h 606623"/>
              <a:gd name="connsiteX37" fmla="*/ 443420 w 506342"/>
              <a:gd name="connsiteY37" fmla="*/ 199945 h 606623"/>
              <a:gd name="connsiteX38" fmla="*/ 455702 w 506342"/>
              <a:gd name="connsiteY38" fmla="*/ 151599 h 606623"/>
              <a:gd name="connsiteX39" fmla="*/ 418234 w 506342"/>
              <a:gd name="connsiteY39" fmla="*/ 73125 h 606623"/>
              <a:gd name="connsiteX40" fmla="*/ 332439 w 506342"/>
              <a:gd name="connsiteY40" fmla="*/ 52862 h 606623"/>
              <a:gd name="connsiteX41" fmla="*/ 322026 w 506342"/>
              <a:gd name="connsiteY41" fmla="*/ 3360 h 606623"/>
              <a:gd name="connsiteX42" fmla="*/ 450184 w 506342"/>
              <a:gd name="connsiteY42" fmla="*/ 33932 h 606623"/>
              <a:gd name="connsiteX43" fmla="*/ 506342 w 506342"/>
              <a:gd name="connsiteY43" fmla="*/ 151599 h 606623"/>
              <a:gd name="connsiteX44" fmla="*/ 487741 w 506342"/>
              <a:gd name="connsiteY44" fmla="*/ 224207 h 606623"/>
              <a:gd name="connsiteX45" fmla="*/ 479998 w 506342"/>
              <a:gd name="connsiteY45" fmla="*/ 238515 h 606623"/>
              <a:gd name="connsiteX46" fmla="*/ 435499 w 506342"/>
              <a:gd name="connsiteY46" fmla="*/ 326499 h 606623"/>
              <a:gd name="connsiteX47" fmla="*/ 377828 w 506342"/>
              <a:gd name="connsiteY47" fmla="*/ 464695 h 606623"/>
              <a:gd name="connsiteX48" fmla="*/ 354422 w 506342"/>
              <a:gd name="connsiteY48" fmla="*/ 480247 h 606623"/>
              <a:gd name="connsiteX49" fmla="*/ 331015 w 506342"/>
              <a:gd name="connsiteY49" fmla="*/ 464695 h 606623"/>
              <a:gd name="connsiteX50" fmla="*/ 284291 w 506342"/>
              <a:gd name="connsiteY50" fmla="*/ 352449 h 606623"/>
              <a:gd name="connsiteX51" fmla="*/ 277438 w 506342"/>
              <a:gd name="connsiteY51" fmla="*/ 364891 h 606623"/>
              <a:gd name="connsiteX52" fmla="*/ 232939 w 506342"/>
              <a:gd name="connsiteY52" fmla="*/ 452875 h 606623"/>
              <a:gd name="connsiteX53" fmla="*/ 175268 w 506342"/>
              <a:gd name="connsiteY53" fmla="*/ 591070 h 606623"/>
              <a:gd name="connsiteX54" fmla="*/ 151861 w 506342"/>
              <a:gd name="connsiteY54" fmla="*/ 606623 h 606623"/>
              <a:gd name="connsiteX55" fmla="*/ 128544 w 506342"/>
              <a:gd name="connsiteY55" fmla="*/ 591070 h 606623"/>
              <a:gd name="connsiteX56" fmla="*/ 75323 w 506342"/>
              <a:gd name="connsiteY56" fmla="*/ 463539 h 606623"/>
              <a:gd name="connsiteX57" fmla="*/ 30378 w 506342"/>
              <a:gd name="connsiteY57" fmla="*/ 372712 h 606623"/>
              <a:gd name="connsiteX58" fmla="*/ 17385 w 506342"/>
              <a:gd name="connsiteY58" fmla="*/ 348539 h 606623"/>
              <a:gd name="connsiteX59" fmla="*/ 2077 w 506342"/>
              <a:gd name="connsiteY59" fmla="*/ 252646 h 606623"/>
              <a:gd name="connsiteX60" fmla="*/ 119555 w 506342"/>
              <a:gd name="connsiteY60" fmla="*/ 129736 h 606623"/>
              <a:gd name="connsiteX61" fmla="*/ 203569 w 506342"/>
              <a:gd name="connsiteY61" fmla="*/ 135424 h 606623"/>
              <a:gd name="connsiteX62" fmla="*/ 204637 w 506342"/>
              <a:gd name="connsiteY62" fmla="*/ 126270 h 606623"/>
              <a:gd name="connsiteX63" fmla="*/ 322026 w 506342"/>
              <a:gd name="connsiteY63" fmla="*/ 3360 h 60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6342" h="606623">
                <a:moveTo>
                  <a:pt x="151892" y="252737"/>
                </a:moveTo>
                <a:cubicBezTo>
                  <a:pt x="165883" y="252737"/>
                  <a:pt x="177225" y="264048"/>
                  <a:pt x="177225" y="278000"/>
                </a:cubicBezTo>
                <a:cubicBezTo>
                  <a:pt x="177225" y="291952"/>
                  <a:pt x="165883" y="303263"/>
                  <a:pt x="151892" y="303263"/>
                </a:cubicBezTo>
                <a:cubicBezTo>
                  <a:pt x="137901" y="303263"/>
                  <a:pt x="126559" y="291952"/>
                  <a:pt x="126559" y="278000"/>
                </a:cubicBezTo>
                <a:cubicBezTo>
                  <a:pt x="126559" y="264048"/>
                  <a:pt x="137901" y="252737"/>
                  <a:pt x="151892" y="252737"/>
                </a:cubicBezTo>
                <a:close/>
                <a:moveTo>
                  <a:pt x="151861" y="202167"/>
                </a:moveTo>
                <a:cubicBezTo>
                  <a:pt x="110032" y="202167"/>
                  <a:pt x="75946" y="236205"/>
                  <a:pt x="75946" y="278063"/>
                </a:cubicBezTo>
                <a:cubicBezTo>
                  <a:pt x="75946" y="319833"/>
                  <a:pt x="110032" y="353871"/>
                  <a:pt x="151861" y="353871"/>
                </a:cubicBezTo>
                <a:cubicBezTo>
                  <a:pt x="193780" y="353871"/>
                  <a:pt x="227866" y="319833"/>
                  <a:pt x="227866" y="278063"/>
                </a:cubicBezTo>
                <a:cubicBezTo>
                  <a:pt x="227866" y="236205"/>
                  <a:pt x="193780" y="202167"/>
                  <a:pt x="151861" y="202167"/>
                </a:cubicBezTo>
                <a:close/>
                <a:moveTo>
                  <a:pt x="354415" y="75759"/>
                </a:moveTo>
                <a:cubicBezTo>
                  <a:pt x="396349" y="75759"/>
                  <a:pt x="430344" y="109722"/>
                  <a:pt x="430344" y="151617"/>
                </a:cubicBezTo>
                <a:cubicBezTo>
                  <a:pt x="430344" y="193512"/>
                  <a:pt x="396349" y="227475"/>
                  <a:pt x="354415" y="227475"/>
                </a:cubicBezTo>
                <a:cubicBezTo>
                  <a:pt x="312481" y="227475"/>
                  <a:pt x="278486" y="193512"/>
                  <a:pt x="278486" y="151617"/>
                </a:cubicBezTo>
                <a:cubicBezTo>
                  <a:pt x="278486" y="109722"/>
                  <a:pt x="312481" y="75759"/>
                  <a:pt x="354415" y="75759"/>
                </a:cubicBezTo>
                <a:close/>
                <a:moveTo>
                  <a:pt x="332439" y="52862"/>
                </a:moveTo>
                <a:cubicBezTo>
                  <a:pt x="293102" y="60949"/>
                  <a:pt x="261151" y="94543"/>
                  <a:pt x="254565" y="134446"/>
                </a:cubicBezTo>
                <a:cubicBezTo>
                  <a:pt x="252874" y="144844"/>
                  <a:pt x="252874" y="155509"/>
                  <a:pt x="254565" y="166262"/>
                </a:cubicBezTo>
                <a:cubicBezTo>
                  <a:pt x="255455" y="167062"/>
                  <a:pt x="256256" y="168040"/>
                  <a:pt x="257057" y="168840"/>
                </a:cubicBezTo>
                <a:cubicBezTo>
                  <a:pt x="259104" y="170795"/>
                  <a:pt x="261062" y="172750"/>
                  <a:pt x="263020" y="174794"/>
                </a:cubicBezTo>
                <a:cubicBezTo>
                  <a:pt x="264800" y="176749"/>
                  <a:pt x="266491" y="178616"/>
                  <a:pt x="268182" y="180660"/>
                </a:cubicBezTo>
                <a:cubicBezTo>
                  <a:pt x="269873" y="182704"/>
                  <a:pt x="271653" y="184837"/>
                  <a:pt x="273255" y="186970"/>
                </a:cubicBezTo>
                <a:cubicBezTo>
                  <a:pt x="274857" y="189103"/>
                  <a:pt x="276370" y="191324"/>
                  <a:pt x="277883" y="193546"/>
                </a:cubicBezTo>
                <a:cubicBezTo>
                  <a:pt x="279307" y="195679"/>
                  <a:pt x="280820" y="197812"/>
                  <a:pt x="282066" y="200034"/>
                </a:cubicBezTo>
                <a:cubicBezTo>
                  <a:pt x="283579" y="202522"/>
                  <a:pt x="285003" y="205100"/>
                  <a:pt x="286338" y="207766"/>
                </a:cubicBezTo>
                <a:cubicBezTo>
                  <a:pt x="287406" y="209810"/>
                  <a:pt x="288563" y="211765"/>
                  <a:pt x="289542" y="213898"/>
                </a:cubicBezTo>
                <a:cubicBezTo>
                  <a:pt x="291233" y="217453"/>
                  <a:pt x="292657" y="221185"/>
                  <a:pt x="294081" y="224918"/>
                </a:cubicBezTo>
                <a:cubicBezTo>
                  <a:pt x="294615" y="226429"/>
                  <a:pt x="295327" y="228028"/>
                  <a:pt x="295861" y="229628"/>
                </a:cubicBezTo>
                <a:cubicBezTo>
                  <a:pt x="297374" y="234161"/>
                  <a:pt x="298709" y="238782"/>
                  <a:pt x="299777" y="243492"/>
                </a:cubicBezTo>
                <a:cubicBezTo>
                  <a:pt x="300222" y="245447"/>
                  <a:pt x="300489" y="247403"/>
                  <a:pt x="300845" y="249269"/>
                </a:cubicBezTo>
                <a:cubicBezTo>
                  <a:pt x="301557" y="252557"/>
                  <a:pt x="302180" y="255934"/>
                  <a:pt x="302536" y="259311"/>
                </a:cubicBezTo>
                <a:cubicBezTo>
                  <a:pt x="302803" y="261533"/>
                  <a:pt x="302981" y="263755"/>
                  <a:pt x="303159" y="265977"/>
                </a:cubicBezTo>
                <a:cubicBezTo>
                  <a:pt x="303337" y="268287"/>
                  <a:pt x="303604" y="270509"/>
                  <a:pt x="303693" y="272820"/>
                </a:cubicBezTo>
                <a:cubicBezTo>
                  <a:pt x="310100" y="285440"/>
                  <a:pt x="317665" y="301170"/>
                  <a:pt x="324607" y="317700"/>
                </a:cubicBezTo>
                <a:lnTo>
                  <a:pt x="354422" y="389242"/>
                </a:lnTo>
                <a:lnTo>
                  <a:pt x="388775" y="307036"/>
                </a:lnTo>
                <a:cubicBezTo>
                  <a:pt x="402303" y="274509"/>
                  <a:pt x="419213" y="243848"/>
                  <a:pt x="435588" y="214076"/>
                </a:cubicBezTo>
                <a:lnTo>
                  <a:pt x="443420" y="199945"/>
                </a:lnTo>
                <a:cubicBezTo>
                  <a:pt x="451430" y="185281"/>
                  <a:pt x="455702" y="168573"/>
                  <a:pt x="455702" y="151599"/>
                </a:cubicBezTo>
                <a:cubicBezTo>
                  <a:pt x="455702" y="121027"/>
                  <a:pt x="441996" y="92499"/>
                  <a:pt x="418234" y="73125"/>
                </a:cubicBezTo>
                <a:cubicBezTo>
                  <a:pt x="394204" y="53573"/>
                  <a:pt x="363589" y="46374"/>
                  <a:pt x="332439" y="52862"/>
                </a:cubicBezTo>
                <a:close/>
                <a:moveTo>
                  <a:pt x="322026" y="3360"/>
                </a:moveTo>
                <a:cubicBezTo>
                  <a:pt x="367949" y="-6238"/>
                  <a:pt x="414496" y="4960"/>
                  <a:pt x="450184" y="33932"/>
                </a:cubicBezTo>
                <a:cubicBezTo>
                  <a:pt x="485872" y="62904"/>
                  <a:pt x="506342" y="105741"/>
                  <a:pt x="506342" y="151599"/>
                </a:cubicBezTo>
                <a:cubicBezTo>
                  <a:pt x="506342" y="177016"/>
                  <a:pt x="499934" y="202078"/>
                  <a:pt x="487741" y="224207"/>
                </a:cubicBezTo>
                <a:lnTo>
                  <a:pt x="479998" y="238515"/>
                </a:lnTo>
                <a:cubicBezTo>
                  <a:pt x="463534" y="268287"/>
                  <a:pt x="447959" y="296460"/>
                  <a:pt x="435499" y="326499"/>
                </a:cubicBezTo>
                <a:lnTo>
                  <a:pt x="377828" y="464695"/>
                </a:lnTo>
                <a:cubicBezTo>
                  <a:pt x="373823" y="474115"/>
                  <a:pt x="364657" y="480247"/>
                  <a:pt x="354422" y="480247"/>
                </a:cubicBezTo>
                <a:cubicBezTo>
                  <a:pt x="344187" y="480247"/>
                  <a:pt x="335020" y="474115"/>
                  <a:pt x="331015" y="464695"/>
                </a:cubicBezTo>
                <a:lnTo>
                  <a:pt x="284291" y="352449"/>
                </a:lnTo>
                <a:lnTo>
                  <a:pt x="277438" y="364891"/>
                </a:lnTo>
                <a:cubicBezTo>
                  <a:pt x="260973" y="394752"/>
                  <a:pt x="245488" y="422925"/>
                  <a:pt x="232939" y="452875"/>
                </a:cubicBezTo>
                <a:lnTo>
                  <a:pt x="175268" y="591070"/>
                </a:lnTo>
                <a:cubicBezTo>
                  <a:pt x="171352" y="600491"/>
                  <a:pt x="162096" y="606623"/>
                  <a:pt x="151861" y="606623"/>
                </a:cubicBezTo>
                <a:cubicBezTo>
                  <a:pt x="141715" y="606623"/>
                  <a:pt x="132460" y="600491"/>
                  <a:pt x="128544" y="591070"/>
                </a:cubicBezTo>
                <a:lnTo>
                  <a:pt x="75323" y="463539"/>
                </a:lnTo>
                <a:cubicBezTo>
                  <a:pt x="62418" y="432701"/>
                  <a:pt x="46843" y="403551"/>
                  <a:pt x="30378" y="372712"/>
                </a:cubicBezTo>
                <a:lnTo>
                  <a:pt x="17385" y="348539"/>
                </a:lnTo>
                <a:cubicBezTo>
                  <a:pt x="1899" y="319122"/>
                  <a:pt x="-3352" y="285973"/>
                  <a:pt x="2077" y="252646"/>
                </a:cubicBezTo>
                <a:cubicBezTo>
                  <a:pt x="12045" y="191680"/>
                  <a:pt x="59303" y="142267"/>
                  <a:pt x="119555" y="129736"/>
                </a:cubicBezTo>
                <a:cubicBezTo>
                  <a:pt x="148212" y="123782"/>
                  <a:pt x="177137" y="125915"/>
                  <a:pt x="203569" y="135424"/>
                </a:cubicBezTo>
                <a:cubicBezTo>
                  <a:pt x="203925" y="132313"/>
                  <a:pt x="204103" y="129292"/>
                  <a:pt x="204637" y="126270"/>
                </a:cubicBezTo>
                <a:cubicBezTo>
                  <a:pt x="214605" y="65215"/>
                  <a:pt x="261774" y="15802"/>
                  <a:pt x="322026" y="33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4" name="files_342242"/>
          <p:cNvSpPr>
            <a:spLocks noChangeAspect="1"/>
          </p:cNvSpPr>
          <p:nvPr/>
        </p:nvSpPr>
        <p:spPr bwMode="auto">
          <a:xfrm>
            <a:off x="6602095" y="3086100"/>
            <a:ext cx="437969" cy="544196"/>
          </a:xfrm>
          <a:custGeom>
            <a:avLst/>
            <a:gdLst>
              <a:gd name="connsiteX0" fmla="*/ 102570 w 489936"/>
              <a:gd name="connsiteY0" fmla="*/ 548885 h 608768"/>
              <a:gd name="connsiteX1" fmla="*/ 102570 w 489936"/>
              <a:gd name="connsiteY1" fmla="*/ 569162 h 608768"/>
              <a:gd name="connsiteX2" fmla="*/ 278792 w 489936"/>
              <a:gd name="connsiteY2" fmla="*/ 569162 h 608768"/>
              <a:gd name="connsiteX3" fmla="*/ 278792 w 489936"/>
              <a:gd name="connsiteY3" fmla="*/ 548885 h 608768"/>
              <a:gd name="connsiteX4" fmla="*/ 102570 w 489936"/>
              <a:gd name="connsiteY4" fmla="*/ 500940 h 608768"/>
              <a:gd name="connsiteX5" fmla="*/ 102570 w 489936"/>
              <a:gd name="connsiteY5" fmla="*/ 521217 h 608768"/>
              <a:gd name="connsiteX6" fmla="*/ 455109 w 489936"/>
              <a:gd name="connsiteY6" fmla="*/ 521217 h 608768"/>
              <a:gd name="connsiteX7" fmla="*/ 455109 w 489936"/>
              <a:gd name="connsiteY7" fmla="*/ 500940 h 608768"/>
              <a:gd name="connsiteX8" fmla="*/ 102570 w 489936"/>
              <a:gd name="connsiteY8" fmla="*/ 452996 h 608768"/>
              <a:gd name="connsiteX9" fmla="*/ 102570 w 489936"/>
              <a:gd name="connsiteY9" fmla="*/ 473367 h 608768"/>
              <a:gd name="connsiteX10" fmla="*/ 455109 w 489936"/>
              <a:gd name="connsiteY10" fmla="*/ 473367 h 608768"/>
              <a:gd name="connsiteX11" fmla="*/ 455109 w 489936"/>
              <a:gd name="connsiteY11" fmla="*/ 452996 h 608768"/>
              <a:gd name="connsiteX12" fmla="*/ 102570 w 489936"/>
              <a:gd name="connsiteY12" fmla="*/ 405051 h 608768"/>
              <a:gd name="connsiteX13" fmla="*/ 102570 w 489936"/>
              <a:gd name="connsiteY13" fmla="*/ 425423 h 608768"/>
              <a:gd name="connsiteX14" fmla="*/ 455109 w 489936"/>
              <a:gd name="connsiteY14" fmla="*/ 425423 h 608768"/>
              <a:gd name="connsiteX15" fmla="*/ 455109 w 489936"/>
              <a:gd name="connsiteY15" fmla="*/ 405051 h 608768"/>
              <a:gd name="connsiteX16" fmla="*/ 102570 w 489936"/>
              <a:gd name="connsiteY16" fmla="*/ 357201 h 608768"/>
              <a:gd name="connsiteX17" fmla="*/ 102570 w 489936"/>
              <a:gd name="connsiteY17" fmla="*/ 377478 h 608768"/>
              <a:gd name="connsiteX18" fmla="*/ 339431 w 489936"/>
              <a:gd name="connsiteY18" fmla="*/ 377478 h 608768"/>
              <a:gd name="connsiteX19" fmla="*/ 339431 w 489936"/>
              <a:gd name="connsiteY19" fmla="*/ 357201 h 608768"/>
              <a:gd name="connsiteX20" fmla="*/ 102570 w 489936"/>
              <a:gd name="connsiteY20" fmla="*/ 309257 h 608768"/>
              <a:gd name="connsiteX21" fmla="*/ 102570 w 489936"/>
              <a:gd name="connsiteY21" fmla="*/ 329534 h 608768"/>
              <a:gd name="connsiteX22" fmla="*/ 455109 w 489936"/>
              <a:gd name="connsiteY22" fmla="*/ 329534 h 608768"/>
              <a:gd name="connsiteX23" fmla="*/ 455109 w 489936"/>
              <a:gd name="connsiteY23" fmla="*/ 309257 h 608768"/>
              <a:gd name="connsiteX24" fmla="*/ 102570 w 489936"/>
              <a:gd name="connsiteY24" fmla="*/ 261312 h 608768"/>
              <a:gd name="connsiteX25" fmla="*/ 102570 w 489936"/>
              <a:gd name="connsiteY25" fmla="*/ 281589 h 608768"/>
              <a:gd name="connsiteX26" fmla="*/ 455109 w 489936"/>
              <a:gd name="connsiteY26" fmla="*/ 281589 h 608768"/>
              <a:gd name="connsiteX27" fmla="*/ 455109 w 489936"/>
              <a:gd name="connsiteY27" fmla="*/ 261312 h 608768"/>
              <a:gd name="connsiteX28" fmla="*/ 102570 w 489936"/>
              <a:gd name="connsiteY28" fmla="*/ 213367 h 608768"/>
              <a:gd name="connsiteX29" fmla="*/ 102570 w 489936"/>
              <a:gd name="connsiteY29" fmla="*/ 233644 h 608768"/>
              <a:gd name="connsiteX30" fmla="*/ 455109 w 489936"/>
              <a:gd name="connsiteY30" fmla="*/ 233644 h 608768"/>
              <a:gd name="connsiteX31" fmla="*/ 455109 w 489936"/>
              <a:gd name="connsiteY31" fmla="*/ 213367 h 608768"/>
              <a:gd name="connsiteX32" fmla="*/ 408645 w 489936"/>
              <a:gd name="connsiteY32" fmla="*/ 80233 h 608768"/>
              <a:gd name="connsiteX33" fmla="*/ 475470 w 489936"/>
              <a:gd name="connsiteY33" fmla="*/ 146988 h 608768"/>
              <a:gd name="connsiteX34" fmla="*/ 408645 w 489936"/>
              <a:gd name="connsiteY34" fmla="*/ 146988 h 608768"/>
              <a:gd name="connsiteX35" fmla="*/ 67743 w 489936"/>
              <a:gd name="connsiteY35" fmla="*/ 65838 h 608768"/>
              <a:gd name="connsiteX36" fmla="*/ 330890 w 489936"/>
              <a:gd name="connsiteY36" fmla="*/ 65838 h 608768"/>
              <a:gd name="connsiteX37" fmla="*/ 388397 w 489936"/>
              <a:gd name="connsiteY37" fmla="*/ 65838 h 608768"/>
              <a:gd name="connsiteX38" fmla="*/ 388397 w 489936"/>
              <a:gd name="connsiteY38" fmla="*/ 157085 h 608768"/>
              <a:gd name="connsiteX39" fmla="*/ 398551 w 489936"/>
              <a:gd name="connsiteY39" fmla="*/ 167223 h 608768"/>
              <a:gd name="connsiteX40" fmla="*/ 489936 w 489936"/>
              <a:gd name="connsiteY40" fmla="*/ 167223 h 608768"/>
              <a:gd name="connsiteX41" fmla="*/ 489936 w 489936"/>
              <a:gd name="connsiteY41" fmla="*/ 608768 h 608768"/>
              <a:gd name="connsiteX42" fmla="*/ 67743 w 489936"/>
              <a:gd name="connsiteY42" fmla="*/ 608768 h 608768"/>
              <a:gd name="connsiteX43" fmla="*/ 67743 w 489936"/>
              <a:gd name="connsiteY43" fmla="*/ 553054 h 608768"/>
              <a:gd name="connsiteX44" fmla="*/ 341043 w 489936"/>
              <a:gd name="connsiteY44" fmla="*/ 14325 h 608768"/>
              <a:gd name="connsiteX45" fmla="*/ 372303 w 489936"/>
              <a:gd name="connsiteY45" fmla="*/ 45585 h 608768"/>
              <a:gd name="connsiteX46" fmla="*/ 341043 w 489936"/>
              <a:gd name="connsiteY46" fmla="*/ 45585 h 608768"/>
              <a:gd name="connsiteX47" fmla="*/ 0 w 489936"/>
              <a:gd name="connsiteY47" fmla="*/ 0 h 608768"/>
              <a:gd name="connsiteX48" fmla="*/ 320720 w 489936"/>
              <a:gd name="connsiteY48" fmla="*/ 0 h 608768"/>
              <a:gd name="connsiteX49" fmla="*/ 320720 w 489936"/>
              <a:gd name="connsiteY49" fmla="*/ 45576 h 608768"/>
              <a:gd name="connsiteX50" fmla="*/ 57597 w 489936"/>
              <a:gd name="connsiteY50" fmla="*/ 45576 h 608768"/>
              <a:gd name="connsiteX51" fmla="*/ 47444 w 489936"/>
              <a:gd name="connsiteY51" fmla="*/ 55714 h 608768"/>
              <a:gd name="connsiteX52" fmla="*/ 47444 w 489936"/>
              <a:gd name="connsiteY52" fmla="*/ 147529 h 608768"/>
              <a:gd name="connsiteX53" fmla="*/ 34918 w 489936"/>
              <a:gd name="connsiteY53" fmla="*/ 147529 h 608768"/>
              <a:gd name="connsiteX54" fmla="*/ 34918 w 489936"/>
              <a:gd name="connsiteY54" fmla="*/ 167806 h 608768"/>
              <a:gd name="connsiteX55" fmla="*/ 47444 w 489936"/>
              <a:gd name="connsiteY55" fmla="*/ 167806 h 608768"/>
              <a:gd name="connsiteX56" fmla="*/ 47444 w 489936"/>
              <a:gd name="connsiteY56" fmla="*/ 195379 h 608768"/>
              <a:gd name="connsiteX57" fmla="*/ 34918 w 489936"/>
              <a:gd name="connsiteY57" fmla="*/ 195379 h 608768"/>
              <a:gd name="connsiteX58" fmla="*/ 34918 w 489936"/>
              <a:gd name="connsiteY58" fmla="*/ 215751 h 608768"/>
              <a:gd name="connsiteX59" fmla="*/ 47444 w 489936"/>
              <a:gd name="connsiteY59" fmla="*/ 215751 h 608768"/>
              <a:gd name="connsiteX60" fmla="*/ 47444 w 489936"/>
              <a:gd name="connsiteY60" fmla="*/ 243324 h 608768"/>
              <a:gd name="connsiteX61" fmla="*/ 34918 w 489936"/>
              <a:gd name="connsiteY61" fmla="*/ 243324 h 608768"/>
              <a:gd name="connsiteX62" fmla="*/ 34918 w 489936"/>
              <a:gd name="connsiteY62" fmla="*/ 263601 h 608768"/>
              <a:gd name="connsiteX63" fmla="*/ 47444 w 489936"/>
              <a:gd name="connsiteY63" fmla="*/ 263601 h 608768"/>
              <a:gd name="connsiteX64" fmla="*/ 47444 w 489936"/>
              <a:gd name="connsiteY64" fmla="*/ 291268 h 608768"/>
              <a:gd name="connsiteX65" fmla="*/ 34918 w 489936"/>
              <a:gd name="connsiteY65" fmla="*/ 291268 h 608768"/>
              <a:gd name="connsiteX66" fmla="*/ 34918 w 489936"/>
              <a:gd name="connsiteY66" fmla="*/ 311545 h 608768"/>
              <a:gd name="connsiteX67" fmla="*/ 47444 w 489936"/>
              <a:gd name="connsiteY67" fmla="*/ 311545 h 608768"/>
              <a:gd name="connsiteX68" fmla="*/ 47444 w 489936"/>
              <a:gd name="connsiteY68" fmla="*/ 339213 h 608768"/>
              <a:gd name="connsiteX69" fmla="*/ 34918 w 489936"/>
              <a:gd name="connsiteY69" fmla="*/ 339213 h 608768"/>
              <a:gd name="connsiteX70" fmla="*/ 34918 w 489936"/>
              <a:gd name="connsiteY70" fmla="*/ 359490 h 608768"/>
              <a:gd name="connsiteX71" fmla="*/ 47444 w 489936"/>
              <a:gd name="connsiteY71" fmla="*/ 359490 h 608768"/>
              <a:gd name="connsiteX72" fmla="*/ 47444 w 489936"/>
              <a:gd name="connsiteY72" fmla="*/ 387158 h 608768"/>
              <a:gd name="connsiteX73" fmla="*/ 34918 w 489936"/>
              <a:gd name="connsiteY73" fmla="*/ 387158 h 608768"/>
              <a:gd name="connsiteX74" fmla="*/ 34918 w 489936"/>
              <a:gd name="connsiteY74" fmla="*/ 407435 h 608768"/>
              <a:gd name="connsiteX75" fmla="*/ 47444 w 489936"/>
              <a:gd name="connsiteY75" fmla="*/ 407435 h 608768"/>
              <a:gd name="connsiteX76" fmla="*/ 47444 w 489936"/>
              <a:gd name="connsiteY76" fmla="*/ 435102 h 608768"/>
              <a:gd name="connsiteX77" fmla="*/ 34918 w 489936"/>
              <a:gd name="connsiteY77" fmla="*/ 435102 h 608768"/>
              <a:gd name="connsiteX78" fmla="*/ 34918 w 489936"/>
              <a:gd name="connsiteY78" fmla="*/ 455379 h 608768"/>
              <a:gd name="connsiteX79" fmla="*/ 47444 w 489936"/>
              <a:gd name="connsiteY79" fmla="*/ 455379 h 608768"/>
              <a:gd name="connsiteX80" fmla="*/ 47444 w 489936"/>
              <a:gd name="connsiteY80" fmla="*/ 483047 h 608768"/>
              <a:gd name="connsiteX81" fmla="*/ 34918 w 489936"/>
              <a:gd name="connsiteY81" fmla="*/ 483047 h 608768"/>
              <a:gd name="connsiteX82" fmla="*/ 34918 w 489936"/>
              <a:gd name="connsiteY82" fmla="*/ 503324 h 608768"/>
              <a:gd name="connsiteX83" fmla="*/ 47444 w 489936"/>
              <a:gd name="connsiteY83" fmla="*/ 503324 h 608768"/>
              <a:gd name="connsiteX84" fmla="*/ 47444 w 489936"/>
              <a:gd name="connsiteY84" fmla="*/ 542930 h 608768"/>
              <a:gd name="connsiteX85" fmla="*/ 0 w 489936"/>
              <a:gd name="connsiteY85" fmla="*/ 542930 h 6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9936" h="608768">
                <a:moveTo>
                  <a:pt x="102570" y="548885"/>
                </a:moveTo>
                <a:lnTo>
                  <a:pt x="102570" y="569162"/>
                </a:lnTo>
                <a:lnTo>
                  <a:pt x="278792" y="569162"/>
                </a:lnTo>
                <a:lnTo>
                  <a:pt x="278792" y="548885"/>
                </a:lnTo>
                <a:close/>
                <a:moveTo>
                  <a:pt x="102570" y="500940"/>
                </a:moveTo>
                <a:lnTo>
                  <a:pt x="102570" y="521217"/>
                </a:lnTo>
                <a:lnTo>
                  <a:pt x="455109" y="521217"/>
                </a:lnTo>
                <a:lnTo>
                  <a:pt x="455109" y="500940"/>
                </a:lnTo>
                <a:close/>
                <a:moveTo>
                  <a:pt x="102570" y="452996"/>
                </a:moveTo>
                <a:lnTo>
                  <a:pt x="102570" y="473367"/>
                </a:lnTo>
                <a:lnTo>
                  <a:pt x="455109" y="473367"/>
                </a:lnTo>
                <a:lnTo>
                  <a:pt x="455109" y="452996"/>
                </a:lnTo>
                <a:close/>
                <a:moveTo>
                  <a:pt x="102570" y="405051"/>
                </a:moveTo>
                <a:lnTo>
                  <a:pt x="102570" y="425423"/>
                </a:lnTo>
                <a:lnTo>
                  <a:pt x="455109" y="425423"/>
                </a:lnTo>
                <a:lnTo>
                  <a:pt x="455109" y="405051"/>
                </a:lnTo>
                <a:close/>
                <a:moveTo>
                  <a:pt x="102570" y="357201"/>
                </a:moveTo>
                <a:lnTo>
                  <a:pt x="102570" y="377478"/>
                </a:lnTo>
                <a:lnTo>
                  <a:pt x="339431" y="377478"/>
                </a:lnTo>
                <a:lnTo>
                  <a:pt x="339431" y="357201"/>
                </a:lnTo>
                <a:close/>
                <a:moveTo>
                  <a:pt x="102570" y="309257"/>
                </a:moveTo>
                <a:lnTo>
                  <a:pt x="102570" y="329534"/>
                </a:lnTo>
                <a:lnTo>
                  <a:pt x="455109" y="329534"/>
                </a:lnTo>
                <a:lnTo>
                  <a:pt x="455109" y="309257"/>
                </a:lnTo>
                <a:close/>
                <a:moveTo>
                  <a:pt x="102570" y="261312"/>
                </a:moveTo>
                <a:lnTo>
                  <a:pt x="102570" y="281589"/>
                </a:lnTo>
                <a:lnTo>
                  <a:pt x="455109" y="281589"/>
                </a:lnTo>
                <a:lnTo>
                  <a:pt x="455109" y="261312"/>
                </a:lnTo>
                <a:close/>
                <a:moveTo>
                  <a:pt x="102570" y="213367"/>
                </a:moveTo>
                <a:lnTo>
                  <a:pt x="102570" y="233644"/>
                </a:lnTo>
                <a:lnTo>
                  <a:pt x="455109" y="233644"/>
                </a:lnTo>
                <a:lnTo>
                  <a:pt x="455109" y="213367"/>
                </a:lnTo>
                <a:close/>
                <a:moveTo>
                  <a:pt x="408645" y="80233"/>
                </a:moveTo>
                <a:lnTo>
                  <a:pt x="475470" y="146988"/>
                </a:lnTo>
                <a:lnTo>
                  <a:pt x="408645" y="146988"/>
                </a:lnTo>
                <a:close/>
                <a:moveTo>
                  <a:pt x="67743" y="65838"/>
                </a:moveTo>
                <a:lnTo>
                  <a:pt x="330890" y="65838"/>
                </a:lnTo>
                <a:lnTo>
                  <a:pt x="388397" y="65838"/>
                </a:lnTo>
                <a:lnTo>
                  <a:pt x="388397" y="157085"/>
                </a:lnTo>
                <a:cubicBezTo>
                  <a:pt x="388397" y="162675"/>
                  <a:pt x="392952" y="167223"/>
                  <a:pt x="398551" y="167223"/>
                </a:cubicBezTo>
                <a:lnTo>
                  <a:pt x="489936" y="167223"/>
                </a:lnTo>
                <a:lnTo>
                  <a:pt x="489936" y="608768"/>
                </a:lnTo>
                <a:lnTo>
                  <a:pt x="67743" y="608768"/>
                </a:lnTo>
                <a:lnTo>
                  <a:pt x="67743" y="553054"/>
                </a:lnTo>
                <a:close/>
                <a:moveTo>
                  <a:pt x="341043" y="14325"/>
                </a:moveTo>
                <a:lnTo>
                  <a:pt x="372303" y="45585"/>
                </a:lnTo>
                <a:lnTo>
                  <a:pt x="341043" y="45585"/>
                </a:lnTo>
                <a:close/>
                <a:moveTo>
                  <a:pt x="0" y="0"/>
                </a:moveTo>
                <a:lnTo>
                  <a:pt x="320720" y="0"/>
                </a:lnTo>
                <a:lnTo>
                  <a:pt x="320720" y="45576"/>
                </a:lnTo>
                <a:lnTo>
                  <a:pt x="57597" y="45576"/>
                </a:lnTo>
                <a:cubicBezTo>
                  <a:pt x="51998" y="45576"/>
                  <a:pt x="47444" y="50124"/>
                  <a:pt x="47444" y="55714"/>
                </a:cubicBezTo>
                <a:lnTo>
                  <a:pt x="47444" y="147529"/>
                </a:lnTo>
                <a:lnTo>
                  <a:pt x="34918" y="147529"/>
                </a:lnTo>
                <a:lnTo>
                  <a:pt x="34918" y="167806"/>
                </a:lnTo>
                <a:lnTo>
                  <a:pt x="47444" y="167806"/>
                </a:lnTo>
                <a:lnTo>
                  <a:pt x="47444" y="195379"/>
                </a:lnTo>
                <a:lnTo>
                  <a:pt x="34918" y="195379"/>
                </a:lnTo>
                <a:lnTo>
                  <a:pt x="34918" y="215751"/>
                </a:lnTo>
                <a:lnTo>
                  <a:pt x="47444" y="215751"/>
                </a:lnTo>
                <a:lnTo>
                  <a:pt x="47444" y="243324"/>
                </a:lnTo>
                <a:lnTo>
                  <a:pt x="34918" y="243324"/>
                </a:lnTo>
                <a:lnTo>
                  <a:pt x="34918" y="263601"/>
                </a:lnTo>
                <a:lnTo>
                  <a:pt x="47444" y="263601"/>
                </a:lnTo>
                <a:lnTo>
                  <a:pt x="47444" y="291268"/>
                </a:lnTo>
                <a:lnTo>
                  <a:pt x="34918" y="291268"/>
                </a:lnTo>
                <a:lnTo>
                  <a:pt x="34918" y="311545"/>
                </a:lnTo>
                <a:lnTo>
                  <a:pt x="47444" y="311545"/>
                </a:lnTo>
                <a:lnTo>
                  <a:pt x="47444" y="339213"/>
                </a:lnTo>
                <a:lnTo>
                  <a:pt x="34918" y="339213"/>
                </a:lnTo>
                <a:lnTo>
                  <a:pt x="34918" y="359490"/>
                </a:lnTo>
                <a:lnTo>
                  <a:pt x="47444" y="359490"/>
                </a:lnTo>
                <a:lnTo>
                  <a:pt x="47444" y="387158"/>
                </a:lnTo>
                <a:lnTo>
                  <a:pt x="34918" y="387158"/>
                </a:lnTo>
                <a:lnTo>
                  <a:pt x="34918" y="407435"/>
                </a:lnTo>
                <a:lnTo>
                  <a:pt x="47444" y="407435"/>
                </a:lnTo>
                <a:lnTo>
                  <a:pt x="47444" y="435102"/>
                </a:lnTo>
                <a:lnTo>
                  <a:pt x="34918" y="435102"/>
                </a:lnTo>
                <a:lnTo>
                  <a:pt x="34918" y="455379"/>
                </a:lnTo>
                <a:lnTo>
                  <a:pt x="47444" y="455379"/>
                </a:lnTo>
                <a:lnTo>
                  <a:pt x="47444" y="483047"/>
                </a:lnTo>
                <a:lnTo>
                  <a:pt x="34918" y="483047"/>
                </a:lnTo>
                <a:lnTo>
                  <a:pt x="34918" y="503324"/>
                </a:lnTo>
                <a:lnTo>
                  <a:pt x="47444" y="503324"/>
                </a:lnTo>
                <a:lnTo>
                  <a:pt x="47444" y="542930"/>
                </a:lnTo>
                <a:lnTo>
                  <a:pt x="0" y="5429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5" name="group_115903"/>
          <p:cNvSpPr>
            <a:spLocks noChangeAspect="1"/>
          </p:cNvSpPr>
          <p:nvPr/>
        </p:nvSpPr>
        <p:spPr bwMode="auto">
          <a:xfrm>
            <a:off x="1813519" y="4411384"/>
            <a:ext cx="544196" cy="522546"/>
          </a:xfrm>
          <a:custGeom>
            <a:avLst/>
            <a:gdLst>
              <a:gd name="connsiteX0" fmla="*/ 245501 w 608415"/>
              <a:gd name="connsiteY0" fmla="*/ 439270 h 584211"/>
              <a:gd name="connsiteX1" fmla="*/ 297907 w 608415"/>
              <a:gd name="connsiteY1" fmla="*/ 461970 h 584211"/>
              <a:gd name="connsiteX2" fmla="*/ 310509 w 608415"/>
              <a:gd name="connsiteY2" fmla="*/ 461970 h 584211"/>
              <a:gd name="connsiteX3" fmla="*/ 362915 w 608415"/>
              <a:gd name="connsiteY3" fmla="*/ 439270 h 584211"/>
              <a:gd name="connsiteX4" fmla="*/ 377976 w 608415"/>
              <a:gd name="connsiteY4" fmla="*/ 443871 h 584211"/>
              <a:gd name="connsiteX5" fmla="*/ 407022 w 608415"/>
              <a:gd name="connsiteY5" fmla="*/ 484209 h 584211"/>
              <a:gd name="connsiteX6" fmla="*/ 407022 w 608415"/>
              <a:gd name="connsiteY6" fmla="*/ 565039 h 584211"/>
              <a:gd name="connsiteX7" fmla="*/ 387965 w 608415"/>
              <a:gd name="connsiteY7" fmla="*/ 584211 h 584211"/>
              <a:gd name="connsiteX8" fmla="*/ 220451 w 608415"/>
              <a:gd name="connsiteY8" fmla="*/ 584211 h 584211"/>
              <a:gd name="connsiteX9" fmla="*/ 201394 w 608415"/>
              <a:gd name="connsiteY9" fmla="*/ 565039 h 584211"/>
              <a:gd name="connsiteX10" fmla="*/ 201394 w 608415"/>
              <a:gd name="connsiteY10" fmla="*/ 484209 h 584211"/>
              <a:gd name="connsiteX11" fmla="*/ 230440 w 608415"/>
              <a:gd name="connsiteY11" fmla="*/ 443871 h 584211"/>
              <a:gd name="connsiteX12" fmla="*/ 23353 w 608415"/>
              <a:gd name="connsiteY12" fmla="*/ 352404 h 584211"/>
              <a:gd name="connsiteX13" fmla="*/ 239679 w 608415"/>
              <a:gd name="connsiteY13" fmla="*/ 352404 h 584211"/>
              <a:gd name="connsiteX14" fmla="*/ 304207 w 608415"/>
              <a:gd name="connsiteY14" fmla="*/ 388776 h 584211"/>
              <a:gd name="connsiteX15" fmla="*/ 368736 w 608415"/>
              <a:gd name="connsiteY15" fmla="*/ 352404 h 584211"/>
              <a:gd name="connsiteX16" fmla="*/ 585062 w 608415"/>
              <a:gd name="connsiteY16" fmla="*/ 352404 h 584211"/>
              <a:gd name="connsiteX17" fmla="*/ 608415 w 608415"/>
              <a:gd name="connsiteY17" fmla="*/ 375731 h 584211"/>
              <a:gd name="connsiteX18" fmla="*/ 608415 w 608415"/>
              <a:gd name="connsiteY18" fmla="*/ 469502 h 584211"/>
              <a:gd name="connsiteX19" fmla="*/ 585062 w 608415"/>
              <a:gd name="connsiteY19" fmla="*/ 492829 h 584211"/>
              <a:gd name="connsiteX20" fmla="*/ 438950 w 608415"/>
              <a:gd name="connsiteY20" fmla="*/ 492829 h 584211"/>
              <a:gd name="connsiteX21" fmla="*/ 438950 w 608415"/>
              <a:gd name="connsiteY21" fmla="*/ 484235 h 584211"/>
              <a:gd name="connsiteX22" fmla="*/ 387941 w 608415"/>
              <a:gd name="connsiteY22" fmla="*/ 413639 h 584211"/>
              <a:gd name="connsiteX23" fmla="*/ 387480 w 608415"/>
              <a:gd name="connsiteY23" fmla="*/ 413485 h 584211"/>
              <a:gd name="connsiteX24" fmla="*/ 366585 w 608415"/>
              <a:gd name="connsiteY24" fmla="*/ 407039 h 584211"/>
              <a:gd name="connsiteX25" fmla="*/ 355523 w 608415"/>
              <a:gd name="connsiteY25" fmla="*/ 407653 h 584211"/>
              <a:gd name="connsiteX26" fmla="*/ 304207 w 608415"/>
              <a:gd name="connsiteY26" fmla="*/ 430060 h 584211"/>
              <a:gd name="connsiteX27" fmla="*/ 252892 w 608415"/>
              <a:gd name="connsiteY27" fmla="*/ 407653 h 584211"/>
              <a:gd name="connsiteX28" fmla="*/ 241830 w 608415"/>
              <a:gd name="connsiteY28" fmla="*/ 407039 h 584211"/>
              <a:gd name="connsiteX29" fmla="*/ 220781 w 608415"/>
              <a:gd name="connsiteY29" fmla="*/ 413485 h 584211"/>
              <a:gd name="connsiteX30" fmla="*/ 220474 w 608415"/>
              <a:gd name="connsiteY30" fmla="*/ 413639 h 584211"/>
              <a:gd name="connsiteX31" fmla="*/ 169465 w 608415"/>
              <a:gd name="connsiteY31" fmla="*/ 484235 h 584211"/>
              <a:gd name="connsiteX32" fmla="*/ 169465 w 608415"/>
              <a:gd name="connsiteY32" fmla="*/ 492829 h 584211"/>
              <a:gd name="connsiteX33" fmla="*/ 23353 w 608415"/>
              <a:gd name="connsiteY33" fmla="*/ 492829 h 584211"/>
              <a:gd name="connsiteX34" fmla="*/ 0 w 608415"/>
              <a:gd name="connsiteY34" fmla="*/ 469502 h 584211"/>
              <a:gd name="connsiteX35" fmla="*/ 0 w 608415"/>
              <a:gd name="connsiteY35" fmla="*/ 375731 h 584211"/>
              <a:gd name="connsiteX36" fmla="*/ 23353 w 608415"/>
              <a:gd name="connsiteY36" fmla="*/ 352404 h 584211"/>
              <a:gd name="connsiteX37" fmla="*/ 304208 w 608415"/>
              <a:gd name="connsiteY37" fmla="*/ 270195 h 584211"/>
              <a:gd name="connsiteX38" fmla="*/ 347677 w 608415"/>
              <a:gd name="connsiteY38" fmla="*/ 313522 h 584211"/>
              <a:gd name="connsiteX39" fmla="*/ 304208 w 608415"/>
              <a:gd name="connsiteY39" fmla="*/ 356849 h 584211"/>
              <a:gd name="connsiteX40" fmla="*/ 260739 w 608415"/>
              <a:gd name="connsiteY40" fmla="*/ 313522 h 584211"/>
              <a:gd name="connsiteX41" fmla="*/ 304208 w 608415"/>
              <a:gd name="connsiteY41" fmla="*/ 270195 h 584211"/>
              <a:gd name="connsiteX42" fmla="*/ 407918 w 608415"/>
              <a:gd name="connsiteY42" fmla="*/ 172017 h 584211"/>
              <a:gd name="connsiteX43" fmla="*/ 413911 w 608415"/>
              <a:gd name="connsiteY43" fmla="*/ 176312 h 584211"/>
              <a:gd name="connsiteX44" fmla="*/ 457087 w 608415"/>
              <a:gd name="connsiteY44" fmla="*/ 294739 h 584211"/>
              <a:gd name="connsiteX45" fmla="*/ 471837 w 608415"/>
              <a:gd name="connsiteY45" fmla="*/ 294739 h 584211"/>
              <a:gd name="connsiteX46" fmla="*/ 515013 w 608415"/>
              <a:gd name="connsiteY46" fmla="*/ 176312 h 584211"/>
              <a:gd name="connsiteX47" fmla="*/ 522850 w 608415"/>
              <a:gd name="connsiteY47" fmla="*/ 172323 h 584211"/>
              <a:gd name="connsiteX48" fmla="*/ 560955 w 608415"/>
              <a:gd name="connsiteY48" fmla="*/ 178613 h 584211"/>
              <a:gd name="connsiteX49" fmla="*/ 561109 w 608415"/>
              <a:gd name="connsiteY49" fmla="*/ 178613 h 584211"/>
              <a:gd name="connsiteX50" fmla="*/ 604746 w 608415"/>
              <a:gd name="connsiteY50" fmla="*/ 238900 h 584211"/>
              <a:gd name="connsiteX51" fmla="*/ 604746 w 608415"/>
              <a:gd name="connsiteY51" fmla="*/ 326647 h 584211"/>
              <a:gd name="connsiteX52" fmla="*/ 585079 w 608415"/>
              <a:gd name="connsiteY52" fmla="*/ 322812 h 584211"/>
              <a:gd name="connsiteX53" fmla="*/ 378878 w 608415"/>
              <a:gd name="connsiteY53" fmla="*/ 322812 h 584211"/>
              <a:gd name="connsiteX54" fmla="*/ 379493 w 608415"/>
              <a:gd name="connsiteY54" fmla="*/ 313608 h 584211"/>
              <a:gd name="connsiteX55" fmla="*/ 324178 w 608415"/>
              <a:gd name="connsiteY55" fmla="*/ 241048 h 584211"/>
              <a:gd name="connsiteX56" fmla="*/ 324178 w 608415"/>
              <a:gd name="connsiteY56" fmla="*/ 239207 h 584211"/>
              <a:gd name="connsiteX57" fmla="*/ 367969 w 608415"/>
              <a:gd name="connsiteY57" fmla="*/ 178613 h 584211"/>
              <a:gd name="connsiteX58" fmla="*/ 407918 w 608415"/>
              <a:gd name="connsiteY58" fmla="*/ 172017 h 584211"/>
              <a:gd name="connsiteX59" fmla="*/ 87409 w 608415"/>
              <a:gd name="connsiteY59" fmla="*/ 172017 h 584211"/>
              <a:gd name="connsiteX60" fmla="*/ 93402 w 608415"/>
              <a:gd name="connsiteY60" fmla="*/ 176312 h 584211"/>
              <a:gd name="connsiteX61" fmla="*/ 136731 w 608415"/>
              <a:gd name="connsiteY61" fmla="*/ 294739 h 584211"/>
              <a:gd name="connsiteX62" fmla="*/ 151328 w 608415"/>
              <a:gd name="connsiteY62" fmla="*/ 294739 h 584211"/>
              <a:gd name="connsiteX63" fmla="*/ 194504 w 608415"/>
              <a:gd name="connsiteY63" fmla="*/ 176312 h 584211"/>
              <a:gd name="connsiteX64" fmla="*/ 202494 w 608415"/>
              <a:gd name="connsiteY64" fmla="*/ 172323 h 584211"/>
              <a:gd name="connsiteX65" fmla="*/ 240446 w 608415"/>
              <a:gd name="connsiteY65" fmla="*/ 178613 h 584211"/>
              <a:gd name="connsiteX66" fmla="*/ 240600 w 608415"/>
              <a:gd name="connsiteY66" fmla="*/ 178613 h 584211"/>
              <a:gd name="connsiteX67" fmla="*/ 284237 w 608415"/>
              <a:gd name="connsiteY67" fmla="*/ 238900 h 584211"/>
              <a:gd name="connsiteX68" fmla="*/ 284237 w 608415"/>
              <a:gd name="connsiteY68" fmla="*/ 241048 h 584211"/>
              <a:gd name="connsiteX69" fmla="*/ 228922 w 608415"/>
              <a:gd name="connsiteY69" fmla="*/ 313608 h 584211"/>
              <a:gd name="connsiteX70" fmla="*/ 229537 w 608415"/>
              <a:gd name="connsiteY70" fmla="*/ 322812 h 584211"/>
              <a:gd name="connsiteX71" fmla="*/ 23336 w 608415"/>
              <a:gd name="connsiteY71" fmla="*/ 322812 h 584211"/>
              <a:gd name="connsiteX72" fmla="*/ 3669 w 608415"/>
              <a:gd name="connsiteY72" fmla="*/ 326647 h 584211"/>
              <a:gd name="connsiteX73" fmla="*/ 3669 w 608415"/>
              <a:gd name="connsiteY73" fmla="*/ 239207 h 584211"/>
              <a:gd name="connsiteX74" fmla="*/ 47460 w 608415"/>
              <a:gd name="connsiteY74" fmla="*/ 178613 h 584211"/>
              <a:gd name="connsiteX75" fmla="*/ 87409 w 608415"/>
              <a:gd name="connsiteY75" fmla="*/ 172017 h 584211"/>
              <a:gd name="connsiteX76" fmla="*/ 454948 w 608415"/>
              <a:gd name="connsiteY76" fmla="*/ 166040 h 584211"/>
              <a:gd name="connsiteX77" fmla="*/ 473976 w 608415"/>
              <a:gd name="connsiteY77" fmla="*/ 166040 h 584211"/>
              <a:gd name="connsiteX78" fmla="*/ 480728 w 608415"/>
              <a:gd name="connsiteY78" fmla="*/ 168953 h 584211"/>
              <a:gd name="connsiteX79" fmla="*/ 481802 w 608415"/>
              <a:gd name="connsiteY79" fmla="*/ 179226 h 584211"/>
              <a:gd name="connsiteX80" fmla="*/ 471674 w 608415"/>
              <a:gd name="connsiteY80" fmla="*/ 194558 h 584211"/>
              <a:gd name="connsiteX81" fmla="*/ 476431 w 608415"/>
              <a:gd name="connsiteY81" fmla="*/ 234576 h 584211"/>
              <a:gd name="connsiteX82" fmla="*/ 467071 w 608415"/>
              <a:gd name="connsiteY82" fmla="*/ 259415 h 584211"/>
              <a:gd name="connsiteX83" fmla="*/ 461700 w 608415"/>
              <a:gd name="connsiteY83" fmla="*/ 259415 h 584211"/>
              <a:gd name="connsiteX84" fmla="*/ 452493 w 608415"/>
              <a:gd name="connsiteY84" fmla="*/ 234576 h 584211"/>
              <a:gd name="connsiteX85" fmla="*/ 457096 w 608415"/>
              <a:gd name="connsiteY85" fmla="*/ 194558 h 584211"/>
              <a:gd name="connsiteX86" fmla="*/ 446968 w 608415"/>
              <a:gd name="connsiteY86" fmla="*/ 179226 h 584211"/>
              <a:gd name="connsiteX87" fmla="*/ 448196 w 608415"/>
              <a:gd name="connsiteY87" fmla="*/ 168953 h 584211"/>
              <a:gd name="connsiteX88" fmla="*/ 454948 w 608415"/>
              <a:gd name="connsiteY88" fmla="*/ 166040 h 584211"/>
              <a:gd name="connsiteX89" fmla="*/ 134602 w 608415"/>
              <a:gd name="connsiteY89" fmla="*/ 166040 h 584211"/>
              <a:gd name="connsiteX90" fmla="*/ 153517 w 608415"/>
              <a:gd name="connsiteY90" fmla="*/ 166040 h 584211"/>
              <a:gd name="connsiteX91" fmla="*/ 160283 w 608415"/>
              <a:gd name="connsiteY91" fmla="*/ 168953 h 584211"/>
              <a:gd name="connsiteX92" fmla="*/ 161514 w 608415"/>
              <a:gd name="connsiteY92" fmla="*/ 179226 h 584211"/>
              <a:gd name="connsiteX93" fmla="*/ 151364 w 608415"/>
              <a:gd name="connsiteY93" fmla="*/ 194558 h 584211"/>
              <a:gd name="connsiteX94" fmla="*/ 156131 w 608415"/>
              <a:gd name="connsiteY94" fmla="*/ 234576 h 584211"/>
              <a:gd name="connsiteX95" fmla="*/ 146751 w 608415"/>
              <a:gd name="connsiteY95" fmla="*/ 259415 h 584211"/>
              <a:gd name="connsiteX96" fmla="*/ 141368 w 608415"/>
              <a:gd name="connsiteY96" fmla="*/ 259415 h 584211"/>
              <a:gd name="connsiteX97" fmla="*/ 131988 w 608415"/>
              <a:gd name="connsiteY97" fmla="*/ 234576 h 584211"/>
              <a:gd name="connsiteX98" fmla="*/ 136755 w 608415"/>
              <a:gd name="connsiteY98" fmla="*/ 194558 h 584211"/>
              <a:gd name="connsiteX99" fmla="*/ 126605 w 608415"/>
              <a:gd name="connsiteY99" fmla="*/ 179226 h 584211"/>
              <a:gd name="connsiteX100" fmla="*/ 127682 w 608415"/>
              <a:gd name="connsiteY100" fmla="*/ 168953 h 584211"/>
              <a:gd name="connsiteX101" fmla="*/ 134602 w 608415"/>
              <a:gd name="connsiteY101" fmla="*/ 166040 h 584211"/>
              <a:gd name="connsiteX102" fmla="*/ 464462 w 608415"/>
              <a:gd name="connsiteY102" fmla="*/ 0 h 584211"/>
              <a:gd name="connsiteX103" fmla="*/ 536510 w 608415"/>
              <a:gd name="connsiteY103" fmla="*/ 71871 h 584211"/>
              <a:gd name="connsiteX104" fmla="*/ 464462 w 608415"/>
              <a:gd name="connsiteY104" fmla="*/ 143742 h 584211"/>
              <a:gd name="connsiteX105" fmla="*/ 392414 w 608415"/>
              <a:gd name="connsiteY105" fmla="*/ 71871 h 584211"/>
              <a:gd name="connsiteX106" fmla="*/ 464462 w 608415"/>
              <a:gd name="connsiteY106" fmla="*/ 0 h 584211"/>
              <a:gd name="connsiteX107" fmla="*/ 144024 w 608415"/>
              <a:gd name="connsiteY107" fmla="*/ 0 h 584211"/>
              <a:gd name="connsiteX108" fmla="*/ 216001 w 608415"/>
              <a:gd name="connsiteY108" fmla="*/ 71871 h 584211"/>
              <a:gd name="connsiteX109" fmla="*/ 144024 w 608415"/>
              <a:gd name="connsiteY109" fmla="*/ 143742 h 584211"/>
              <a:gd name="connsiteX110" fmla="*/ 72047 w 608415"/>
              <a:gd name="connsiteY110" fmla="*/ 71871 h 584211"/>
              <a:gd name="connsiteX111" fmla="*/ 144024 w 608415"/>
              <a:gd name="connsiteY111" fmla="*/ 0 h 58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608415" h="584211">
                <a:moveTo>
                  <a:pt x="245501" y="439270"/>
                </a:moveTo>
                <a:lnTo>
                  <a:pt x="297907" y="461970"/>
                </a:lnTo>
                <a:cubicBezTo>
                  <a:pt x="301903" y="463810"/>
                  <a:pt x="306513" y="463810"/>
                  <a:pt x="310509" y="461970"/>
                </a:cubicBezTo>
                <a:lnTo>
                  <a:pt x="362915" y="439270"/>
                </a:lnTo>
                <a:lnTo>
                  <a:pt x="377976" y="443871"/>
                </a:lnTo>
                <a:cubicBezTo>
                  <a:pt x="395342" y="449700"/>
                  <a:pt x="407022" y="465958"/>
                  <a:pt x="407022" y="484209"/>
                </a:cubicBezTo>
                <a:lnTo>
                  <a:pt x="407022" y="565039"/>
                </a:lnTo>
                <a:cubicBezTo>
                  <a:pt x="407022" y="575622"/>
                  <a:pt x="398569" y="584211"/>
                  <a:pt x="387965" y="584211"/>
                </a:cubicBezTo>
                <a:lnTo>
                  <a:pt x="220451" y="584211"/>
                </a:lnTo>
                <a:cubicBezTo>
                  <a:pt x="209847" y="584211"/>
                  <a:pt x="201394" y="575622"/>
                  <a:pt x="201394" y="565039"/>
                </a:cubicBezTo>
                <a:lnTo>
                  <a:pt x="201394" y="484209"/>
                </a:lnTo>
                <a:cubicBezTo>
                  <a:pt x="201394" y="465958"/>
                  <a:pt x="213074" y="449700"/>
                  <a:pt x="230440" y="443871"/>
                </a:cubicBezTo>
                <a:close/>
                <a:moveTo>
                  <a:pt x="23353" y="352404"/>
                </a:moveTo>
                <a:lnTo>
                  <a:pt x="239679" y="352404"/>
                </a:lnTo>
                <a:cubicBezTo>
                  <a:pt x="252892" y="374197"/>
                  <a:pt x="276860" y="388776"/>
                  <a:pt x="304207" y="388776"/>
                </a:cubicBezTo>
                <a:cubicBezTo>
                  <a:pt x="331555" y="388776"/>
                  <a:pt x="355523" y="374197"/>
                  <a:pt x="368736" y="352404"/>
                </a:cubicBezTo>
                <a:lnTo>
                  <a:pt x="585062" y="352404"/>
                </a:lnTo>
                <a:cubicBezTo>
                  <a:pt x="597968" y="352404"/>
                  <a:pt x="608415" y="362840"/>
                  <a:pt x="608415" y="375731"/>
                </a:cubicBezTo>
                <a:lnTo>
                  <a:pt x="608415" y="469502"/>
                </a:lnTo>
                <a:cubicBezTo>
                  <a:pt x="608415" y="482393"/>
                  <a:pt x="597968" y="492829"/>
                  <a:pt x="585062" y="492829"/>
                </a:cubicBezTo>
                <a:lnTo>
                  <a:pt x="438950" y="492829"/>
                </a:lnTo>
                <a:lnTo>
                  <a:pt x="438950" y="484235"/>
                </a:lnTo>
                <a:cubicBezTo>
                  <a:pt x="438950" y="452160"/>
                  <a:pt x="418362" y="423768"/>
                  <a:pt x="387941" y="413639"/>
                </a:cubicBezTo>
                <a:cubicBezTo>
                  <a:pt x="387788" y="413485"/>
                  <a:pt x="387634" y="413485"/>
                  <a:pt x="387480" y="413485"/>
                </a:cubicBezTo>
                <a:lnTo>
                  <a:pt x="366585" y="407039"/>
                </a:lnTo>
                <a:cubicBezTo>
                  <a:pt x="362898" y="405965"/>
                  <a:pt x="359057" y="406119"/>
                  <a:pt x="355523" y="407653"/>
                </a:cubicBezTo>
                <a:lnTo>
                  <a:pt x="304207" y="430060"/>
                </a:lnTo>
                <a:lnTo>
                  <a:pt x="252892" y="407653"/>
                </a:lnTo>
                <a:cubicBezTo>
                  <a:pt x="249358" y="406119"/>
                  <a:pt x="245517" y="405965"/>
                  <a:pt x="241830" y="407039"/>
                </a:cubicBezTo>
                <a:lnTo>
                  <a:pt x="220781" y="413485"/>
                </a:lnTo>
                <a:cubicBezTo>
                  <a:pt x="220781" y="413485"/>
                  <a:pt x="220627" y="413485"/>
                  <a:pt x="220474" y="413639"/>
                </a:cubicBezTo>
                <a:cubicBezTo>
                  <a:pt x="190053" y="423768"/>
                  <a:pt x="169465" y="452160"/>
                  <a:pt x="169465" y="484235"/>
                </a:cubicBezTo>
                <a:lnTo>
                  <a:pt x="169465" y="492829"/>
                </a:lnTo>
                <a:lnTo>
                  <a:pt x="23353" y="492829"/>
                </a:lnTo>
                <a:cubicBezTo>
                  <a:pt x="10448" y="492829"/>
                  <a:pt x="0" y="482393"/>
                  <a:pt x="0" y="469502"/>
                </a:cubicBezTo>
                <a:lnTo>
                  <a:pt x="0" y="375731"/>
                </a:lnTo>
                <a:cubicBezTo>
                  <a:pt x="0" y="362840"/>
                  <a:pt x="10448" y="352404"/>
                  <a:pt x="23353" y="352404"/>
                </a:cubicBezTo>
                <a:close/>
                <a:moveTo>
                  <a:pt x="304208" y="270195"/>
                </a:moveTo>
                <a:cubicBezTo>
                  <a:pt x="328215" y="270195"/>
                  <a:pt x="347677" y="289593"/>
                  <a:pt x="347677" y="313522"/>
                </a:cubicBezTo>
                <a:cubicBezTo>
                  <a:pt x="347677" y="337451"/>
                  <a:pt x="328215" y="356849"/>
                  <a:pt x="304208" y="356849"/>
                </a:cubicBezTo>
                <a:cubicBezTo>
                  <a:pt x="280201" y="356849"/>
                  <a:pt x="260739" y="337451"/>
                  <a:pt x="260739" y="313522"/>
                </a:cubicBezTo>
                <a:cubicBezTo>
                  <a:pt x="260739" y="289593"/>
                  <a:pt x="280201" y="270195"/>
                  <a:pt x="304208" y="270195"/>
                </a:cubicBezTo>
                <a:close/>
                <a:moveTo>
                  <a:pt x="407918" y="172017"/>
                </a:moveTo>
                <a:cubicBezTo>
                  <a:pt x="410530" y="172017"/>
                  <a:pt x="412989" y="173704"/>
                  <a:pt x="413911" y="176312"/>
                </a:cubicBezTo>
                <a:lnTo>
                  <a:pt x="457087" y="294739"/>
                </a:lnTo>
                <a:cubicBezTo>
                  <a:pt x="459545" y="301489"/>
                  <a:pt x="469225" y="301489"/>
                  <a:pt x="471837" y="294739"/>
                </a:cubicBezTo>
                <a:lnTo>
                  <a:pt x="515013" y="176312"/>
                </a:lnTo>
                <a:cubicBezTo>
                  <a:pt x="516243" y="173090"/>
                  <a:pt x="519623" y="171403"/>
                  <a:pt x="522850" y="172323"/>
                </a:cubicBezTo>
                <a:lnTo>
                  <a:pt x="560955" y="178613"/>
                </a:lnTo>
                <a:lnTo>
                  <a:pt x="561109" y="178613"/>
                </a:lnTo>
                <a:cubicBezTo>
                  <a:pt x="587076" y="187204"/>
                  <a:pt x="604746" y="211441"/>
                  <a:pt x="604746" y="238900"/>
                </a:cubicBezTo>
                <a:lnTo>
                  <a:pt x="604746" y="326647"/>
                </a:lnTo>
                <a:cubicBezTo>
                  <a:pt x="598600" y="324193"/>
                  <a:pt x="591993" y="322812"/>
                  <a:pt x="585079" y="322812"/>
                </a:cubicBezTo>
                <a:lnTo>
                  <a:pt x="378878" y="322812"/>
                </a:lnTo>
                <a:cubicBezTo>
                  <a:pt x="379339" y="319744"/>
                  <a:pt x="379493" y="316676"/>
                  <a:pt x="379493" y="313608"/>
                </a:cubicBezTo>
                <a:cubicBezTo>
                  <a:pt x="379493" y="278939"/>
                  <a:pt x="355984" y="249792"/>
                  <a:pt x="324178" y="241048"/>
                </a:cubicBezTo>
                <a:lnTo>
                  <a:pt x="324178" y="239207"/>
                </a:lnTo>
                <a:cubicBezTo>
                  <a:pt x="324178" y="211748"/>
                  <a:pt x="341694" y="187357"/>
                  <a:pt x="367969" y="178613"/>
                </a:cubicBezTo>
                <a:cubicBezTo>
                  <a:pt x="367969" y="178613"/>
                  <a:pt x="407304" y="172017"/>
                  <a:pt x="407918" y="172017"/>
                </a:cubicBezTo>
                <a:close/>
                <a:moveTo>
                  <a:pt x="87409" y="172017"/>
                </a:moveTo>
                <a:cubicBezTo>
                  <a:pt x="90021" y="172017"/>
                  <a:pt x="92480" y="173704"/>
                  <a:pt x="93402" y="176312"/>
                </a:cubicBezTo>
                <a:lnTo>
                  <a:pt x="136731" y="294739"/>
                </a:lnTo>
                <a:cubicBezTo>
                  <a:pt x="139190" y="301489"/>
                  <a:pt x="148870" y="301489"/>
                  <a:pt x="151328" y="294739"/>
                </a:cubicBezTo>
                <a:lnTo>
                  <a:pt x="194504" y="176312"/>
                </a:lnTo>
                <a:cubicBezTo>
                  <a:pt x="195734" y="173090"/>
                  <a:pt x="199114" y="171403"/>
                  <a:pt x="202494" y="172323"/>
                </a:cubicBezTo>
                <a:lnTo>
                  <a:pt x="240446" y="178613"/>
                </a:lnTo>
                <a:lnTo>
                  <a:pt x="240600" y="178613"/>
                </a:lnTo>
                <a:cubicBezTo>
                  <a:pt x="266721" y="187204"/>
                  <a:pt x="284237" y="211441"/>
                  <a:pt x="284237" y="238900"/>
                </a:cubicBezTo>
                <a:lnTo>
                  <a:pt x="284237" y="241048"/>
                </a:lnTo>
                <a:cubicBezTo>
                  <a:pt x="252431" y="249792"/>
                  <a:pt x="228922" y="278939"/>
                  <a:pt x="228922" y="313608"/>
                </a:cubicBezTo>
                <a:cubicBezTo>
                  <a:pt x="228922" y="316676"/>
                  <a:pt x="229076" y="319744"/>
                  <a:pt x="229537" y="322812"/>
                </a:cubicBezTo>
                <a:lnTo>
                  <a:pt x="23336" y="322812"/>
                </a:lnTo>
                <a:cubicBezTo>
                  <a:pt x="16422" y="322812"/>
                  <a:pt x="9815" y="324193"/>
                  <a:pt x="3669" y="326647"/>
                </a:cubicBezTo>
                <a:lnTo>
                  <a:pt x="3669" y="239207"/>
                </a:lnTo>
                <a:cubicBezTo>
                  <a:pt x="3669" y="211748"/>
                  <a:pt x="21185" y="187357"/>
                  <a:pt x="47460" y="178613"/>
                </a:cubicBezTo>
                <a:cubicBezTo>
                  <a:pt x="47460" y="178613"/>
                  <a:pt x="86795" y="172017"/>
                  <a:pt x="87409" y="172017"/>
                </a:cubicBezTo>
                <a:close/>
                <a:moveTo>
                  <a:pt x="454948" y="166040"/>
                </a:moveTo>
                <a:lnTo>
                  <a:pt x="473976" y="166040"/>
                </a:lnTo>
                <a:cubicBezTo>
                  <a:pt x="476431" y="166040"/>
                  <a:pt x="479040" y="167113"/>
                  <a:pt x="480728" y="168953"/>
                </a:cubicBezTo>
                <a:cubicBezTo>
                  <a:pt x="483337" y="171866"/>
                  <a:pt x="483797" y="176006"/>
                  <a:pt x="481802" y="179226"/>
                </a:cubicBezTo>
                <a:lnTo>
                  <a:pt x="471674" y="194558"/>
                </a:lnTo>
                <a:lnTo>
                  <a:pt x="476431" y="234576"/>
                </a:lnTo>
                <a:lnTo>
                  <a:pt x="467071" y="259415"/>
                </a:lnTo>
                <a:cubicBezTo>
                  <a:pt x="466150" y="261868"/>
                  <a:pt x="462621" y="261868"/>
                  <a:pt x="461700" y="259415"/>
                </a:cubicBezTo>
                <a:lnTo>
                  <a:pt x="452493" y="234576"/>
                </a:lnTo>
                <a:lnTo>
                  <a:pt x="457096" y="194558"/>
                </a:lnTo>
                <a:lnTo>
                  <a:pt x="446968" y="179226"/>
                </a:lnTo>
                <a:cubicBezTo>
                  <a:pt x="445127" y="176006"/>
                  <a:pt x="445587" y="171866"/>
                  <a:pt x="448196" y="168953"/>
                </a:cubicBezTo>
                <a:cubicBezTo>
                  <a:pt x="449884" y="166960"/>
                  <a:pt x="452493" y="166040"/>
                  <a:pt x="454948" y="166040"/>
                </a:cubicBezTo>
                <a:close/>
                <a:moveTo>
                  <a:pt x="134602" y="166040"/>
                </a:moveTo>
                <a:lnTo>
                  <a:pt x="153517" y="166040"/>
                </a:lnTo>
                <a:cubicBezTo>
                  <a:pt x="156131" y="166040"/>
                  <a:pt x="158592" y="167113"/>
                  <a:pt x="160283" y="168953"/>
                </a:cubicBezTo>
                <a:cubicBezTo>
                  <a:pt x="163051" y="171866"/>
                  <a:pt x="163359" y="176006"/>
                  <a:pt x="161514" y="179226"/>
                </a:cubicBezTo>
                <a:lnTo>
                  <a:pt x="151364" y="194558"/>
                </a:lnTo>
                <a:lnTo>
                  <a:pt x="156131" y="234576"/>
                </a:lnTo>
                <a:lnTo>
                  <a:pt x="146751" y="259415"/>
                </a:lnTo>
                <a:cubicBezTo>
                  <a:pt x="145828" y="261868"/>
                  <a:pt x="142291" y="261868"/>
                  <a:pt x="141368" y="259415"/>
                </a:cubicBezTo>
                <a:lnTo>
                  <a:pt x="131988" y="234576"/>
                </a:lnTo>
                <a:lnTo>
                  <a:pt x="136755" y="194558"/>
                </a:lnTo>
                <a:lnTo>
                  <a:pt x="126605" y="179226"/>
                </a:lnTo>
                <a:cubicBezTo>
                  <a:pt x="124760" y="176006"/>
                  <a:pt x="125068" y="171866"/>
                  <a:pt x="127682" y="168953"/>
                </a:cubicBezTo>
                <a:cubicBezTo>
                  <a:pt x="129527" y="166960"/>
                  <a:pt x="131988" y="166040"/>
                  <a:pt x="134602" y="166040"/>
                </a:cubicBezTo>
                <a:close/>
                <a:moveTo>
                  <a:pt x="464462" y="0"/>
                </a:moveTo>
                <a:cubicBezTo>
                  <a:pt x="504253" y="0"/>
                  <a:pt x="536510" y="32178"/>
                  <a:pt x="536510" y="71871"/>
                </a:cubicBezTo>
                <a:cubicBezTo>
                  <a:pt x="536510" y="111564"/>
                  <a:pt x="504253" y="143742"/>
                  <a:pt x="464462" y="143742"/>
                </a:cubicBezTo>
                <a:cubicBezTo>
                  <a:pt x="424671" y="143742"/>
                  <a:pt x="392414" y="111564"/>
                  <a:pt x="392414" y="71871"/>
                </a:cubicBezTo>
                <a:cubicBezTo>
                  <a:pt x="392414" y="32178"/>
                  <a:pt x="424671" y="0"/>
                  <a:pt x="464462" y="0"/>
                </a:cubicBezTo>
                <a:close/>
                <a:moveTo>
                  <a:pt x="144024" y="0"/>
                </a:moveTo>
                <a:cubicBezTo>
                  <a:pt x="183776" y="0"/>
                  <a:pt x="216001" y="32178"/>
                  <a:pt x="216001" y="71871"/>
                </a:cubicBezTo>
                <a:cubicBezTo>
                  <a:pt x="216001" y="111564"/>
                  <a:pt x="183776" y="143742"/>
                  <a:pt x="144024" y="143742"/>
                </a:cubicBezTo>
                <a:cubicBezTo>
                  <a:pt x="104272" y="143742"/>
                  <a:pt x="72047" y="111564"/>
                  <a:pt x="72047" y="71871"/>
                </a:cubicBezTo>
                <a:cubicBezTo>
                  <a:pt x="72047" y="32178"/>
                  <a:pt x="104272" y="0"/>
                  <a:pt x="14402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6" name="data-graphic_38843"/>
          <p:cNvSpPr>
            <a:spLocks noChangeAspect="1"/>
          </p:cNvSpPr>
          <p:nvPr/>
        </p:nvSpPr>
        <p:spPr bwMode="auto">
          <a:xfrm>
            <a:off x="6496919" y="1806426"/>
            <a:ext cx="544196" cy="511833"/>
          </a:xfrm>
          <a:custGeom>
            <a:avLst/>
            <a:gdLst>
              <a:gd name="connsiteX0" fmla="*/ 184306 w 598254"/>
              <a:gd name="connsiteY0" fmla="*/ 64012 h 562676"/>
              <a:gd name="connsiteX1" fmla="*/ 304936 w 598254"/>
              <a:gd name="connsiteY1" fmla="*/ 356461 h 562676"/>
              <a:gd name="connsiteX2" fmla="*/ 401974 w 598254"/>
              <a:gd name="connsiteY2" fmla="*/ 225792 h 562676"/>
              <a:gd name="connsiteX3" fmla="*/ 492781 w 598254"/>
              <a:gd name="connsiteY3" fmla="*/ 322682 h 562676"/>
              <a:gd name="connsiteX4" fmla="*/ 588038 w 598254"/>
              <a:gd name="connsiteY4" fmla="*/ 119124 h 562676"/>
              <a:gd name="connsiteX5" fmla="*/ 588038 w 598254"/>
              <a:gd name="connsiteY5" fmla="*/ 526241 h 562676"/>
              <a:gd name="connsiteX6" fmla="*/ 36078 w 598254"/>
              <a:gd name="connsiteY6" fmla="*/ 526241 h 562676"/>
              <a:gd name="connsiteX7" fmla="*/ 36078 w 598254"/>
              <a:gd name="connsiteY7" fmla="*/ 178680 h 562676"/>
              <a:gd name="connsiteX8" fmla="*/ 8902 w 598254"/>
              <a:gd name="connsiteY8" fmla="*/ 0 h 562676"/>
              <a:gd name="connsiteX9" fmla="*/ 17805 w 598254"/>
              <a:gd name="connsiteY9" fmla="*/ 8889 h 562676"/>
              <a:gd name="connsiteX10" fmla="*/ 17805 w 598254"/>
              <a:gd name="connsiteY10" fmla="*/ 544898 h 562676"/>
              <a:gd name="connsiteX11" fmla="*/ 589352 w 598254"/>
              <a:gd name="connsiteY11" fmla="*/ 544898 h 562676"/>
              <a:gd name="connsiteX12" fmla="*/ 598254 w 598254"/>
              <a:gd name="connsiteY12" fmla="*/ 553787 h 562676"/>
              <a:gd name="connsiteX13" fmla="*/ 589352 w 598254"/>
              <a:gd name="connsiteY13" fmla="*/ 562676 h 562676"/>
              <a:gd name="connsiteX14" fmla="*/ 8902 w 598254"/>
              <a:gd name="connsiteY14" fmla="*/ 562676 h 562676"/>
              <a:gd name="connsiteX15" fmla="*/ 0 w 598254"/>
              <a:gd name="connsiteY15" fmla="*/ 553787 h 562676"/>
              <a:gd name="connsiteX16" fmla="*/ 0 w 598254"/>
              <a:gd name="connsiteY16" fmla="*/ 8889 h 562676"/>
              <a:gd name="connsiteX17" fmla="*/ 8902 w 598254"/>
              <a:gd name="connsiteY17" fmla="*/ 0 h 56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8254" h="562676">
                <a:moveTo>
                  <a:pt x="184306" y="64012"/>
                </a:moveTo>
                <a:lnTo>
                  <a:pt x="304936" y="356461"/>
                </a:lnTo>
                <a:lnTo>
                  <a:pt x="401974" y="225792"/>
                </a:lnTo>
                <a:lnTo>
                  <a:pt x="492781" y="322682"/>
                </a:lnTo>
                <a:lnTo>
                  <a:pt x="588038" y="119124"/>
                </a:lnTo>
                <a:lnTo>
                  <a:pt x="588038" y="526241"/>
                </a:lnTo>
                <a:lnTo>
                  <a:pt x="36078" y="526241"/>
                </a:lnTo>
                <a:lnTo>
                  <a:pt x="36078" y="178680"/>
                </a:lnTo>
                <a:close/>
                <a:moveTo>
                  <a:pt x="8902" y="0"/>
                </a:moveTo>
                <a:cubicBezTo>
                  <a:pt x="13799" y="0"/>
                  <a:pt x="17805" y="4000"/>
                  <a:pt x="17805" y="8889"/>
                </a:cubicBezTo>
                <a:lnTo>
                  <a:pt x="17805" y="544898"/>
                </a:lnTo>
                <a:lnTo>
                  <a:pt x="589352" y="544898"/>
                </a:lnTo>
                <a:cubicBezTo>
                  <a:pt x="594248" y="544898"/>
                  <a:pt x="598254" y="548898"/>
                  <a:pt x="598254" y="553787"/>
                </a:cubicBezTo>
                <a:cubicBezTo>
                  <a:pt x="598254" y="558676"/>
                  <a:pt x="594248" y="562676"/>
                  <a:pt x="589352" y="562676"/>
                </a:cubicBezTo>
                <a:lnTo>
                  <a:pt x="8902" y="562676"/>
                </a:lnTo>
                <a:cubicBezTo>
                  <a:pt x="4006" y="562676"/>
                  <a:pt x="0" y="558676"/>
                  <a:pt x="0" y="553787"/>
                </a:cubicBezTo>
                <a:lnTo>
                  <a:pt x="0" y="8889"/>
                </a:lnTo>
                <a:cubicBezTo>
                  <a:pt x="0" y="4000"/>
                  <a:pt x="4006" y="0"/>
                  <a:pt x="890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7" name="downloading-from-computing-cloud_70834"/>
          <p:cNvSpPr>
            <a:spLocks noChangeAspect="1"/>
          </p:cNvSpPr>
          <p:nvPr/>
        </p:nvSpPr>
        <p:spPr bwMode="auto">
          <a:xfrm>
            <a:off x="1813519" y="3158559"/>
            <a:ext cx="544196" cy="421413"/>
          </a:xfrm>
          <a:custGeom>
            <a:avLst/>
            <a:gdLst>
              <a:gd name="T0" fmla="*/ 4312 w 5733"/>
              <a:gd name="T1" fmla="*/ 1076 h 4446"/>
              <a:gd name="T2" fmla="*/ 4149 w 5733"/>
              <a:gd name="T3" fmla="*/ 1085 h 4446"/>
              <a:gd name="T4" fmla="*/ 3733 w 5733"/>
              <a:gd name="T5" fmla="*/ 378 h 4446"/>
              <a:gd name="T6" fmla="*/ 2768 w 5733"/>
              <a:gd name="T7" fmla="*/ 0 h 4446"/>
              <a:gd name="T8" fmla="*/ 1389 w 5733"/>
              <a:gd name="T9" fmla="*/ 1076 h 4446"/>
              <a:gd name="T10" fmla="*/ 0 w 5733"/>
              <a:gd name="T11" fmla="*/ 2497 h 4446"/>
              <a:gd name="T12" fmla="*/ 1421 w 5733"/>
              <a:gd name="T13" fmla="*/ 3918 h 4446"/>
              <a:gd name="T14" fmla="*/ 2255 w 5733"/>
              <a:gd name="T15" fmla="*/ 3918 h 4446"/>
              <a:gd name="T16" fmla="*/ 2484 w 5733"/>
              <a:gd name="T17" fmla="*/ 4246 h 4446"/>
              <a:gd name="T18" fmla="*/ 2867 w 5733"/>
              <a:gd name="T19" fmla="*/ 4446 h 4446"/>
              <a:gd name="T20" fmla="*/ 3249 w 5733"/>
              <a:gd name="T21" fmla="*/ 4246 h 4446"/>
              <a:gd name="T22" fmla="*/ 3478 w 5733"/>
              <a:gd name="T23" fmla="*/ 3918 h 4446"/>
              <a:gd name="T24" fmla="*/ 4312 w 5733"/>
              <a:gd name="T25" fmla="*/ 3918 h 4446"/>
              <a:gd name="T26" fmla="*/ 5733 w 5733"/>
              <a:gd name="T27" fmla="*/ 2497 h 4446"/>
              <a:gd name="T28" fmla="*/ 4312 w 5733"/>
              <a:gd name="T29" fmla="*/ 1076 h 4446"/>
              <a:gd name="T30" fmla="*/ 3698 w 5733"/>
              <a:gd name="T31" fmla="*/ 3159 h 4446"/>
              <a:gd name="T32" fmla="*/ 3031 w 5733"/>
              <a:gd name="T33" fmla="*/ 4116 h 4446"/>
              <a:gd name="T34" fmla="*/ 2867 w 5733"/>
              <a:gd name="T35" fmla="*/ 4201 h 4446"/>
              <a:gd name="T36" fmla="*/ 2703 w 5733"/>
              <a:gd name="T37" fmla="*/ 4116 h 4446"/>
              <a:gd name="T38" fmla="*/ 2035 w 5733"/>
              <a:gd name="T39" fmla="*/ 3159 h 4446"/>
              <a:gd name="T40" fmla="*/ 2022 w 5733"/>
              <a:gd name="T41" fmla="*/ 2952 h 4446"/>
              <a:gd name="T42" fmla="*/ 2200 w 5733"/>
              <a:gd name="T43" fmla="*/ 2845 h 4446"/>
              <a:gd name="T44" fmla="*/ 2480 w 5733"/>
              <a:gd name="T45" fmla="*/ 2845 h 4446"/>
              <a:gd name="T46" fmla="*/ 2480 w 5733"/>
              <a:gd name="T47" fmla="*/ 2016 h 4446"/>
              <a:gd name="T48" fmla="*/ 2680 w 5733"/>
              <a:gd name="T49" fmla="*/ 1816 h 4446"/>
              <a:gd name="T50" fmla="*/ 3053 w 5733"/>
              <a:gd name="T51" fmla="*/ 1816 h 4446"/>
              <a:gd name="T52" fmla="*/ 3253 w 5733"/>
              <a:gd name="T53" fmla="*/ 2016 h 4446"/>
              <a:gd name="T54" fmla="*/ 3253 w 5733"/>
              <a:gd name="T55" fmla="*/ 2845 h 4446"/>
              <a:gd name="T56" fmla="*/ 3534 w 5733"/>
              <a:gd name="T57" fmla="*/ 2845 h 4446"/>
              <a:gd name="T58" fmla="*/ 3711 w 5733"/>
              <a:gd name="T59" fmla="*/ 2952 h 4446"/>
              <a:gd name="T60" fmla="*/ 3698 w 5733"/>
              <a:gd name="T61" fmla="*/ 3159 h 4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3" h="4446">
                <a:moveTo>
                  <a:pt x="4312" y="1076"/>
                </a:moveTo>
                <a:cubicBezTo>
                  <a:pt x="4257" y="1076"/>
                  <a:pt x="4203" y="1079"/>
                  <a:pt x="4149" y="1085"/>
                </a:cubicBezTo>
                <a:cubicBezTo>
                  <a:pt x="4083" y="815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0"/>
                  <a:pt x="637" y="3918"/>
                  <a:pt x="1421" y="3918"/>
                </a:cubicBezTo>
                <a:lnTo>
                  <a:pt x="2255" y="3918"/>
                </a:lnTo>
                <a:lnTo>
                  <a:pt x="2484" y="4246"/>
                </a:lnTo>
                <a:cubicBezTo>
                  <a:pt x="2571" y="4371"/>
                  <a:pt x="2714" y="4446"/>
                  <a:pt x="2867" y="4446"/>
                </a:cubicBezTo>
                <a:cubicBezTo>
                  <a:pt x="3019" y="4446"/>
                  <a:pt x="3162" y="4371"/>
                  <a:pt x="3249" y="4246"/>
                </a:cubicBezTo>
                <a:lnTo>
                  <a:pt x="3478" y="3918"/>
                </a:lnTo>
                <a:lnTo>
                  <a:pt x="4312" y="3918"/>
                </a:lnTo>
                <a:cubicBezTo>
                  <a:pt x="5096" y="3918"/>
                  <a:pt x="5733" y="3280"/>
                  <a:pt x="5733" y="2497"/>
                </a:cubicBezTo>
                <a:cubicBezTo>
                  <a:pt x="5733" y="1713"/>
                  <a:pt x="5096" y="1076"/>
                  <a:pt x="4312" y="1076"/>
                </a:cubicBezTo>
                <a:close/>
                <a:moveTo>
                  <a:pt x="3698" y="3159"/>
                </a:moveTo>
                <a:lnTo>
                  <a:pt x="3031" y="4116"/>
                </a:lnTo>
                <a:cubicBezTo>
                  <a:pt x="2993" y="4169"/>
                  <a:pt x="2932" y="4201"/>
                  <a:pt x="2867" y="4201"/>
                </a:cubicBezTo>
                <a:cubicBezTo>
                  <a:pt x="2801" y="4201"/>
                  <a:pt x="2740" y="4169"/>
                  <a:pt x="2703" y="4116"/>
                </a:cubicBezTo>
                <a:lnTo>
                  <a:pt x="2035" y="3159"/>
                </a:lnTo>
                <a:cubicBezTo>
                  <a:pt x="1993" y="3098"/>
                  <a:pt x="1988" y="3018"/>
                  <a:pt x="2022" y="2952"/>
                </a:cubicBezTo>
                <a:cubicBezTo>
                  <a:pt x="2057" y="2886"/>
                  <a:pt x="2125" y="2845"/>
                  <a:pt x="2200" y="2845"/>
                </a:cubicBezTo>
                <a:lnTo>
                  <a:pt x="2480" y="2845"/>
                </a:lnTo>
                <a:lnTo>
                  <a:pt x="2480" y="2016"/>
                </a:lnTo>
                <a:cubicBezTo>
                  <a:pt x="2480" y="1906"/>
                  <a:pt x="2570" y="1816"/>
                  <a:pt x="2680" y="1816"/>
                </a:cubicBezTo>
                <a:lnTo>
                  <a:pt x="3053" y="1816"/>
                </a:lnTo>
                <a:cubicBezTo>
                  <a:pt x="3164" y="1816"/>
                  <a:pt x="3253" y="1906"/>
                  <a:pt x="3253" y="2016"/>
                </a:cubicBezTo>
                <a:lnTo>
                  <a:pt x="3253" y="2845"/>
                </a:lnTo>
                <a:lnTo>
                  <a:pt x="3534" y="2845"/>
                </a:lnTo>
                <a:cubicBezTo>
                  <a:pt x="3608" y="2845"/>
                  <a:pt x="3677" y="2886"/>
                  <a:pt x="3711" y="2952"/>
                </a:cubicBezTo>
                <a:cubicBezTo>
                  <a:pt x="3746" y="3018"/>
                  <a:pt x="3740" y="3098"/>
                  <a:pt x="3698" y="315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8" name="transfer-cloud-interface-symbol_39910"/>
          <p:cNvSpPr>
            <a:spLocks noChangeAspect="1"/>
          </p:cNvSpPr>
          <p:nvPr/>
        </p:nvSpPr>
        <p:spPr bwMode="auto">
          <a:xfrm>
            <a:off x="1813519" y="1852021"/>
            <a:ext cx="544196" cy="442408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1429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线条风毕业论文答辩通用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2145</Words>
  <Application>Microsoft Office PowerPoint</Application>
  <PresentationFormat>宽屏</PresentationFormat>
  <Paragraphs>185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Lato</vt:lpstr>
      <vt:lpstr>宋体</vt:lpstr>
      <vt:lpstr>微软雅黑</vt:lpstr>
      <vt:lpstr>圆体-简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极简线条风毕业论文答辩通用PPT模板</dc:title>
  <dc:creator>User</dc:creator>
  <cp:lastModifiedBy>微软用户</cp:lastModifiedBy>
  <cp:revision>10</cp:revision>
  <dcterms:created xsi:type="dcterms:W3CDTF">2019-03-05T04:22:09Z</dcterms:created>
  <dcterms:modified xsi:type="dcterms:W3CDTF">2021-01-12T02:55:00Z</dcterms:modified>
</cp:coreProperties>
</file>